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slides/slide428.xml" ContentType="application/vnd.openxmlformats-officedocument.presentationml.slide+xml"/>
  <Override PartName="/ppt/slides/slide429.xml" ContentType="application/vnd.openxmlformats-officedocument.presentationml.slide+xml"/>
  <Override PartName="/ppt/slides/slide430.xml" ContentType="application/vnd.openxmlformats-officedocument.presentationml.slide+xml"/>
  <Override PartName="/ppt/slides/slide431.xml" ContentType="application/vnd.openxmlformats-officedocument.presentationml.slide+xml"/>
  <Override PartName="/ppt/slides/slide432.xml" ContentType="application/vnd.openxmlformats-officedocument.presentationml.slide+xml"/>
  <Override PartName="/ppt/slides/slide433.xml" ContentType="application/vnd.openxmlformats-officedocument.presentationml.slide+xml"/>
  <Override PartName="/ppt/slides/slide434.xml" ContentType="application/vnd.openxmlformats-officedocument.presentationml.slide+xml"/>
  <Override PartName="/ppt/slides/slide435.xml" ContentType="application/vnd.openxmlformats-officedocument.presentationml.slide+xml"/>
  <Override PartName="/ppt/slides/slide436.xml" ContentType="application/vnd.openxmlformats-officedocument.presentationml.slide+xml"/>
  <Override PartName="/ppt/slides/slide437.xml" ContentType="application/vnd.openxmlformats-officedocument.presentationml.slide+xml"/>
  <Override PartName="/ppt/slides/slide438.xml" ContentType="application/vnd.openxmlformats-officedocument.presentationml.slide+xml"/>
  <Override PartName="/ppt/slides/slide439.xml" ContentType="application/vnd.openxmlformats-officedocument.presentationml.slide+xml"/>
  <Override PartName="/ppt/slides/slide440.xml" ContentType="application/vnd.openxmlformats-officedocument.presentationml.slide+xml"/>
  <Override PartName="/ppt/slides/slide441.xml" ContentType="application/vnd.openxmlformats-officedocument.presentationml.slide+xml"/>
  <Override PartName="/ppt/slides/slide442.xml" ContentType="application/vnd.openxmlformats-officedocument.presentationml.slide+xml"/>
  <Override PartName="/ppt/slides/slide443.xml" ContentType="application/vnd.openxmlformats-officedocument.presentationml.slide+xml"/>
  <Override PartName="/ppt/slides/slide444.xml" ContentType="application/vnd.openxmlformats-officedocument.presentationml.slide+xml"/>
  <Override PartName="/ppt/slides/slide445.xml" ContentType="application/vnd.openxmlformats-officedocument.presentationml.slide+xml"/>
  <Override PartName="/ppt/slides/slide446.xml" ContentType="application/vnd.openxmlformats-officedocument.presentationml.slide+xml"/>
  <Override PartName="/ppt/slides/slide447.xml" ContentType="application/vnd.openxmlformats-officedocument.presentationml.slide+xml"/>
  <Override PartName="/ppt/slides/slide448.xml" ContentType="application/vnd.openxmlformats-officedocument.presentationml.slide+xml"/>
  <Override PartName="/ppt/slides/slide449.xml" ContentType="application/vnd.openxmlformats-officedocument.presentationml.slide+xml"/>
  <Override PartName="/ppt/slides/slide450.xml" ContentType="application/vnd.openxmlformats-officedocument.presentationml.slide+xml"/>
  <Override PartName="/ppt/slides/slide451.xml" ContentType="application/vnd.openxmlformats-officedocument.presentationml.slide+xml"/>
  <Override PartName="/ppt/slides/slide452.xml" ContentType="application/vnd.openxmlformats-officedocument.presentationml.slide+xml"/>
  <Override PartName="/ppt/slides/slide453.xml" ContentType="application/vnd.openxmlformats-officedocument.presentationml.slide+xml"/>
  <Override PartName="/ppt/slides/slide454.xml" ContentType="application/vnd.openxmlformats-officedocument.presentationml.slide+xml"/>
  <Override PartName="/ppt/slides/slide455.xml" ContentType="application/vnd.openxmlformats-officedocument.presentationml.slide+xml"/>
  <Override PartName="/ppt/slides/slide456.xml" ContentType="application/vnd.openxmlformats-officedocument.presentationml.slide+xml"/>
  <Override PartName="/ppt/slides/slide457.xml" ContentType="application/vnd.openxmlformats-officedocument.presentationml.slide+xml"/>
  <Override PartName="/ppt/slides/slide458.xml" ContentType="application/vnd.openxmlformats-officedocument.presentationml.slide+xml"/>
  <Override PartName="/ppt/slides/slide459.xml" ContentType="application/vnd.openxmlformats-officedocument.presentationml.slide+xml"/>
  <Override PartName="/ppt/slides/slide460.xml" ContentType="application/vnd.openxmlformats-officedocument.presentationml.slide+xml"/>
  <Override PartName="/ppt/slides/slide461.xml" ContentType="application/vnd.openxmlformats-officedocument.presentationml.slide+xml"/>
  <Override PartName="/ppt/slides/slide462.xml" ContentType="application/vnd.openxmlformats-officedocument.presentationml.slide+xml"/>
  <Override PartName="/ppt/slides/slide463.xml" ContentType="application/vnd.openxmlformats-officedocument.presentationml.slide+xml"/>
  <Override PartName="/ppt/slides/slide464.xml" ContentType="application/vnd.openxmlformats-officedocument.presentationml.slide+xml"/>
  <Override PartName="/ppt/slides/slide465.xml" ContentType="application/vnd.openxmlformats-officedocument.presentationml.slide+xml"/>
  <Override PartName="/ppt/slides/slide466.xml" ContentType="application/vnd.openxmlformats-officedocument.presentationml.slide+xml"/>
  <Override PartName="/ppt/slides/slide467.xml" ContentType="application/vnd.openxmlformats-officedocument.presentationml.slide+xml"/>
  <Override PartName="/ppt/slides/slide468.xml" ContentType="application/vnd.openxmlformats-officedocument.presentationml.slide+xml"/>
  <Override PartName="/ppt/slides/slide469.xml" ContentType="application/vnd.openxmlformats-officedocument.presentationml.slide+xml"/>
  <Override PartName="/ppt/slides/slide470.xml" ContentType="application/vnd.openxmlformats-officedocument.presentationml.slide+xml"/>
  <Override PartName="/ppt/slides/slide471.xml" ContentType="application/vnd.openxmlformats-officedocument.presentationml.slide+xml"/>
  <Override PartName="/ppt/slides/slide472.xml" ContentType="application/vnd.openxmlformats-officedocument.presentationml.slide+xml"/>
  <Override PartName="/ppt/slides/slide473.xml" ContentType="application/vnd.openxmlformats-officedocument.presentationml.slide+xml"/>
  <Override PartName="/ppt/slides/slide474.xml" ContentType="application/vnd.openxmlformats-officedocument.presentationml.slide+xml"/>
  <Override PartName="/ppt/slides/slide475.xml" ContentType="application/vnd.openxmlformats-officedocument.presentationml.slide+xml"/>
  <Override PartName="/ppt/slides/slide476.xml" ContentType="application/vnd.openxmlformats-officedocument.presentationml.slide+xml"/>
  <Override PartName="/ppt/slides/slide477.xml" ContentType="application/vnd.openxmlformats-officedocument.presentationml.slide+xml"/>
  <Override PartName="/ppt/slides/slide478.xml" ContentType="application/vnd.openxmlformats-officedocument.presentationml.slide+xml"/>
  <Override PartName="/ppt/slides/slide479.xml" ContentType="application/vnd.openxmlformats-officedocument.presentationml.slide+xml"/>
  <Override PartName="/ppt/slides/slide480.xml" ContentType="application/vnd.openxmlformats-officedocument.presentationml.slide+xml"/>
  <Override PartName="/ppt/slides/slide481.xml" ContentType="application/vnd.openxmlformats-officedocument.presentationml.slide+xml"/>
  <Override PartName="/ppt/slides/slide482.xml" ContentType="application/vnd.openxmlformats-officedocument.presentationml.slide+xml"/>
  <Override PartName="/ppt/slides/slide483.xml" ContentType="application/vnd.openxmlformats-officedocument.presentationml.slide+xml"/>
  <Override PartName="/ppt/slides/slide484.xml" ContentType="application/vnd.openxmlformats-officedocument.presentationml.slide+xml"/>
  <Override PartName="/ppt/slides/slide485.xml" ContentType="application/vnd.openxmlformats-officedocument.presentationml.slide+xml"/>
  <Override PartName="/ppt/slides/slide486.xml" ContentType="application/vnd.openxmlformats-officedocument.presentationml.slide+xml"/>
  <Override PartName="/ppt/slides/slide487.xml" ContentType="application/vnd.openxmlformats-officedocument.presentationml.slide+xml"/>
  <Override PartName="/ppt/slides/slide488.xml" ContentType="application/vnd.openxmlformats-officedocument.presentationml.slide+xml"/>
  <Override PartName="/ppt/slides/slide489.xml" ContentType="application/vnd.openxmlformats-officedocument.presentationml.slide+xml"/>
  <Override PartName="/ppt/slides/slide490.xml" ContentType="application/vnd.openxmlformats-officedocument.presentationml.slide+xml"/>
  <Override PartName="/ppt/slides/slide491.xml" ContentType="application/vnd.openxmlformats-officedocument.presentationml.slide+xml"/>
  <Override PartName="/ppt/slides/slide492.xml" ContentType="application/vnd.openxmlformats-officedocument.presentationml.slide+xml"/>
  <Override PartName="/ppt/slides/slide493.xml" ContentType="application/vnd.openxmlformats-officedocument.presentationml.slide+xml"/>
  <Override PartName="/ppt/slides/slide494.xml" ContentType="application/vnd.openxmlformats-officedocument.presentationml.slide+xml"/>
  <Override PartName="/ppt/slides/slide495.xml" ContentType="application/vnd.openxmlformats-officedocument.presentationml.slide+xml"/>
  <Override PartName="/ppt/slides/slide496.xml" ContentType="application/vnd.openxmlformats-officedocument.presentationml.slide+xml"/>
  <Override PartName="/ppt/slides/slide497.xml" ContentType="application/vnd.openxmlformats-officedocument.presentationml.slide+xml"/>
  <Override PartName="/ppt/slides/slide498.xml" ContentType="application/vnd.openxmlformats-officedocument.presentationml.slide+xml"/>
  <Override PartName="/ppt/slides/slide499.xml" ContentType="application/vnd.openxmlformats-officedocument.presentationml.slide+xml"/>
  <Override PartName="/ppt/slides/slide500.xml" ContentType="application/vnd.openxmlformats-officedocument.presentationml.slide+xml"/>
  <Override PartName="/ppt/slides/slide501.xml" ContentType="application/vnd.openxmlformats-officedocument.presentationml.slide+xml"/>
  <Override PartName="/ppt/slides/slide502.xml" ContentType="application/vnd.openxmlformats-officedocument.presentationml.slide+xml"/>
  <Override PartName="/ppt/slides/slide503.xml" ContentType="application/vnd.openxmlformats-officedocument.presentationml.slide+xml"/>
  <Override PartName="/ppt/slides/slide504.xml" ContentType="application/vnd.openxmlformats-officedocument.presentationml.slide+xml"/>
  <Override PartName="/ppt/slides/slide505.xml" ContentType="application/vnd.openxmlformats-officedocument.presentationml.slide+xml"/>
  <Override PartName="/ppt/slides/slide506.xml" ContentType="application/vnd.openxmlformats-officedocument.presentationml.slide+xml"/>
  <Override PartName="/ppt/slides/slide507.xml" ContentType="application/vnd.openxmlformats-officedocument.presentationml.slide+xml"/>
  <Override PartName="/ppt/slides/slide508.xml" ContentType="application/vnd.openxmlformats-officedocument.presentationml.slide+xml"/>
  <Override PartName="/ppt/slides/slide509.xml" ContentType="application/vnd.openxmlformats-officedocument.presentationml.slide+xml"/>
  <Override PartName="/ppt/slides/slide510.xml" ContentType="application/vnd.openxmlformats-officedocument.presentationml.slide+xml"/>
  <Override PartName="/ppt/slides/slide511.xml" ContentType="application/vnd.openxmlformats-officedocument.presentationml.slide+xml"/>
  <Override PartName="/ppt/slides/slide512.xml" ContentType="application/vnd.openxmlformats-officedocument.presentationml.slide+xml"/>
  <Override PartName="/ppt/slides/slide513.xml" ContentType="application/vnd.openxmlformats-officedocument.presentationml.slide+xml"/>
  <Override PartName="/ppt/slides/slide514.xml" ContentType="application/vnd.openxmlformats-officedocument.presentationml.slide+xml"/>
  <Override PartName="/ppt/slides/slide515.xml" ContentType="application/vnd.openxmlformats-officedocument.presentationml.slide+xml"/>
  <Override PartName="/ppt/slides/slide516.xml" ContentType="application/vnd.openxmlformats-officedocument.presentationml.slide+xml"/>
  <Override PartName="/ppt/slides/slide517.xml" ContentType="application/vnd.openxmlformats-officedocument.presentationml.slide+xml"/>
  <Override PartName="/ppt/slides/slide518.xml" ContentType="application/vnd.openxmlformats-officedocument.presentationml.slide+xml"/>
  <Override PartName="/ppt/slides/slide519.xml" ContentType="application/vnd.openxmlformats-officedocument.presentationml.slide+xml"/>
  <Override PartName="/ppt/slides/slide520.xml" ContentType="application/vnd.openxmlformats-officedocument.presentationml.slide+xml"/>
  <Override PartName="/ppt/slides/slide521.xml" ContentType="application/vnd.openxmlformats-officedocument.presentationml.slide+xml"/>
  <Override PartName="/ppt/slides/slide522.xml" ContentType="application/vnd.openxmlformats-officedocument.presentationml.slide+xml"/>
  <Override PartName="/ppt/slides/slide523.xml" ContentType="application/vnd.openxmlformats-officedocument.presentationml.slide+xml"/>
  <Override PartName="/ppt/slides/slide524.xml" ContentType="application/vnd.openxmlformats-officedocument.presentationml.slide+xml"/>
  <Override PartName="/ppt/slides/slide525.xml" ContentType="application/vnd.openxmlformats-officedocument.presentationml.slide+xml"/>
  <Override PartName="/ppt/slides/slide526.xml" ContentType="application/vnd.openxmlformats-officedocument.presentationml.slide+xml"/>
  <Override PartName="/ppt/slides/slide527.xml" ContentType="application/vnd.openxmlformats-officedocument.presentationml.slide+xml"/>
  <Override PartName="/ppt/slides/slide528.xml" ContentType="application/vnd.openxmlformats-officedocument.presentationml.slide+xml"/>
  <Override PartName="/ppt/slides/slide529.xml" ContentType="application/vnd.openxmlformats-officedocument.presentationml.slide+xml"/>
  <Override PartName="/ppt/slides/slide530.xml" ContentType="application/vnd.openxmlformats-officedocument.presentationml.slide+xml"/>
  <Override PartName="/ppt/slides/slide531.xml" ContentType="application/vnd.openxmlformats-officedocument.presentationml.slide+xml"/>
  <Override PartName="/ppt/slides/slide532.xml" ContentType="application/vnd.openxmlformats-officedocument.presentationml.slide+xml"/>
  <Override PartName="/ppt/slides/slide533.xml" ContentType="application/vnd.openxmlformats-officedocument.presentationml.slide+xml"/>
  <Override PartName="/ppt/slides/slide534.xml" ContentType="application/vnd.openxmlformats-officedocument.presentationml.slide+xml"/>
  <Override PartName="/ppt/slides/slide535.xml" ContentType="application/vnd.openxmlformats-officedocument.presentationml.slide+xml"/>
  <Override PartName="/ppt/slides/slide536.xml" ContentType="application/vnd.openxmlformats-officedocument.presentationml.slide+xml"/>
  <Override PartName="/ppt/slides/slide537.xml" ContentType="application/vnd.openxmlformats-officedocument.presentationml.slide+xml"/>
  <Override PartName="/ppt/slides/slide538.xml" ContentType="application/vnd.openxmlformats-officedocument.presentationml.slide+xml"/>
  <Override PartName="/ppt/slides/slide539.xml" ContentType="application/vnd.openxmlformats-officedocument.presentationml.slide+xml"/>
  <Override PartName="/ppt/slides/slide540.xml" ContentType="application/vnd.openxmlformats-officedocument.presentationml.slide+xml"/>
  <Override PartName="/ppt/slides/slide541.xml" ContentType="application/vnd.openxmlformats-officedocument.presentationml.slide+xml"/>
  <Override PartName="/ppt/slides/slide542.xml" ContentType="application/vnd.openxmlformats-officedocument.presentationml.slide+xml"/>
  <Override PartName="/ppt/slides/slide543.xml" ContentType="application/vnd.openxmlformats-officedocument.presentationml.slide+xml"/>
  <Override PartName="/ppt/slides/slide544.xml" ContentType="application/vnd.openxmlformats-officedocument.presentationml.slide+xml"/>
  <Override PartName="/ppt/slides/slide545.xml" ContentType="application/vnd.openxmlformats-officedocument.presentationml.slide+xml"/>
  <Override PartName="/ppt/slides/slide546.xml" ContentType="application/vnd.openxmlformats-officedocument.presentationml.slide+xml"/>
  <Override PartName="/ppt/slides/slide547.xml" ContentType="application/vnd.openxmlformats-officedocument.presentationml.slide+xml"/>
  <Override PartName="/ppt/slides/slide548.xml" ContentType="application/vnd.openxmlformats-officedocument.presentationml.slide+xml"/>
  <Override PartName="/ppt/slides/slide549.xml" ContentType="application/vnd.openxmlformats-officedocument.presentationml.slide+xml"/>
  <Override PartName="/ppt/slides/slide550.xml" ContentType="application/vnd.openxmlformats-officedocument.presentationml.slide+xml"/>
  <Override PartName="/ppt/slides/slide551.xml" ContentType="application/vnd.openxmlformats-officedocument.presentationml.slide+xml"/>
  <Override PartName="/ppt/slides/slide552.xml" ContentType="application/vnd.openxmlformats-officedocument.presentationml.slide+xml"/>
  <Override PartName="/ppt/slides/slide553.xml" ContentType="application/vnd.openxmlformats-officedocument.presentationml.slide+xml"/>
  <Override PartName="/ppt/slides/slide554.xml" ContentType="application/vnd.openxmlformats-officedocument.presentationml.slide+xml"/>
  <Override PartName="/ppt/slides/slide555.xml" ContentType="application/vnd.openxmlformats-officedocument.presentationml.slide+xml"/>
  <Override PartName="/ppt/slides/slide556.xml" ContentType="application/vnd.openxmlformats-officedocument.presentationml.slide+xml"/>
  <Override PartName="/ppt/slides/slide557.xml" ContentType="application/vnd.openxmlformats-officedocument.presentationml.slide+xml"/>
  <Override PartName="/ppt/slides/slide558.xml" ContentType="application/vnd.openxmlformats-officedocument.presentationml.slide+xml"/>
  <Override PartName="/ppt/slides/slide559.xml" ContentType="application/vnd.openxmlformats-officedocument.presentationml.slide+xml"/>
  <Override PartName="/ppt/slides/slide560.xml" ContentType="application/vnd.openxmlformats-officedocument.presentationml.slide+xml"/>
  <Override PartName="/ppt/slides/slide561.xml" ContentType="application/vnd.openxmlformats-officedocument.presentationml.slide+xml"/>
  <Override PartName="/ppt/slides/slide562.xml" ContentType="application/vnd.openxmlformats-officedocument.presentationml.slide+xml"/>
  <Override PartName="/ppt/slides/slide563.xml" ContentType="application/vnd.openxmlformats-officedocument.presentationml.slide+xml"/>
  <Override PartName="/ppt/slides/slide564.xml" ContentType="application/vnd.openxmlformats-officedocument.presentationml.slide+xml"/>
  <Override PartName="/ppt/slides/slide565.xml" ContentType="application/vnd.openxmlformats-officedocument.presentationml.slide+xml"/>
  <Override PartName="/ppt/slides/slide566.xml" ContentType="application/vnd.openxmlformats-officedocument.presentationml.slide+xml"/>
  <Override PartName="/ppt/slides/slide567.xml" ContentType="application/vnd.openxmlformats-officedocument.presentationml.slide+xml"/>
  <Override PartName="/ppt/slides/slide568.xml" ContentType="application/vnd.openxmlformats-officedocument.presentationml.slide+xml"/>
  <Override PartName="/ppt/slides/slide569.xml" ContentType="application/vnd.openxmlformats-officedocument.presentationml.slide+xml"/>
  <Override PartName="/ppt/slides/slide570.xml" ContentType="application/vnd.openxmlformats-officedocument.presentationml.slide+xml"/>
  <Override PartName="/ppt/slides/slide571.xml" ContentType="application/vnd.openxmlformats-officedocument.presentationml.slide+xml"/>
  <Override PartName="/ppt/slides/slide572.xml" ContentType="application/vnd.openxmlformats-officedocument.presentationml.slide+xml"/>
  <Override PartName="/ppt/slides/slide573.xml" ContentType="application/vnd.openxmlformats-officedocument.presentationml.slide+xml"/>
  <Override PartName="/ppt/slides/slide574.xml" ContentType="application/vnd.openxmlformats-officedocument.presentationml.slide+xml"/>
  <Override PartName="/ppt/slides/slide575.xml" ContentType="application/vnd.openxmlformats-officedocument.presentationml.slide+xml"/>
  <Override PartName="/ppt/slides/slide576.xml" ContentType="application/vnd.openxmlformats-officedocument.presentationml.slide+xml"/>
  <Override PartName="/ppt/slides/slide577.xml" ContentType="application/vnd.openxmlformats-officedocument.presentationml.slide+xml"/>
  <Override PartName="/ppt/slides/slide578.xml" ContentType="application/vnd.openxmlformats-officedocument.presentationml.slide+xml"/>
  <Override PartName="/ppt/slides/slide579.xml" ContentType="application/vnd.openxmlformats-officedocument.presentationml.slide+xml"/>
  <Override PartName="/ppt/slides/slide580.xml" ContentType="application/vnd.openxmlformats-officedocument.presentationml.slide+xml"/>
  <Override PartName="/ppt/slides/slide581.xml" ContentType="application/vnd.openxmlformats-officedocument.presentationml.slide+xml"/>
  <Override PartName="/ppt/slides/slide582.xml" ContentType="application/vnd.openxmlformats-officedocument.presentationml.slide+xml"/>
  <Override PartName="/ppt/slides/slide583.xml" ContentType="application/vnd.openxmlformats-officedocument.presentationml.slide+xml"/>
  <Override PartName="/ppt/slides/slide584.xml" ContentType="application/vnd.openxmlformats-officedocument.presentationml.slide+xml"/>
  <Override PartName="/ppt/slides/slide585.xml" ContentType="application/vnd.openxmlformats-officedocument.presentationml.slide+xml"/>
  <Override PartName="/ppt/slides/slide586.xml" ContentType="application/vnd.openxmlformats-officedocument.presentationml.slide+xml"/>
  <Override PartName="/ppt/slides/slide587.xml" ContentType="application/vnd.openxmlformats-officedocument.presentationml.slide+xml"/>
  <Override PartName="/ppt/slides/slide588.xml" ContentType="application/vnd.openxmlformats-officedocument.presentationml.slide+xml"/>
  <Override PartName="/ppt/slides/slide589.xml" ContentType="application/vnd.openxmlformats-officedocument.presentationml.slide+xml"/>
  <Override PartName="/ppt/slides/slide590.xml" ContentType="application/vnd.openxmlformats-officedocument.presentationml.slide+xml"/>
  <Override PartName="/ppt/slides/slide591.xml" ContentType="application/vnd.openxmlformats-officedocument.presentationml.slide+xml"/>
  <Override PartName="/ppt/slides/slide592.xml" ContentType="application/vnd.openxmlformats-officedocument.presentationml.slide+xml"/>
  <Override PartName="/ppt/slides/slide593.xml" ContentType="application/vnd.openxmlformats-officedocument.presentationml.slide+xml"/>
  <Override PartName="/ppt/slides/slide594.xml" ContentType="application/vnd.openxmlformats-officedocument.presentationml.slide+xml"/>
  <Override PartName="/ppt/slides/slide595.xml" ContentType="application/vnd.openxmlformats-officedocument.presentationml.slide+xml"/>
  <Override PartName="/ppt/slides/slide596.xml" ContentType="application/vnd.openxmlformats-officedocument.presentationml.slide+xml"/>
  <Override PartName="/ppt/slides/slide597.xml" ContentType="application/vnd.openxmlformats-officedocument.presentationml.slide+xml"/>
  <Override PartName="/ppt/slides/slide598.xml" ContentType="application/vnd.openxmlformats-officedocument.presentationml.slide+xml"/>
  <Override PartName="/ppt/slides/slide599.xml" ContentType="application/vnd.openxmlformats-officedocument.presentationml.slide+xml"/>
  <Override PartName="/ppt/slides/slide600.xml" ContentType="application/vnd.openxmlformats-officedocument.presentationml.slide+xml"/>
  <Override PartName="/ppt/slides/slide601.xml" ContentType="application/vnd.openxmlformats-officedocument.presentationml.slide+xml"/>
  <Override PartName="/ppt/slides/slide602.xml" ContentType="application/vnd.openxmlformats-officedocument.presentationml.slide+xml"/>
  <Override PartName="/ppt/slides/slide603.xml" ContentType="application/vnd.openxmlformats-officedocument.presentationml.slide+xml"/>
  <Override PartName="/ppt/slides/slide604.xml" ContentType="application/vnd.openxmlformats-officedocument.presentationml.slide+xml"/>
  <Override PartName="/ppt/slides/slide605.xml" ContentType="application/vnd.openxmlformats-officedocument.presentationml.slide+xml"/>
  <Override PartName="/ppt/slides/slide606.xml" ContentType="application/vnd.openxmlformats-officedocument.presentationml.slide+xml"/>
  <Override PartName="/ppt/slides/slide607.xml" ContentType="application/vnd.openxmlformats-officedocument.presentationml.slide+xml"/>
  <Override PartName="/ppt/slides/slide608.xml" ContentType="application/vnd.openxmlformats-officedocument.presentationml.slide+xml"/>
  <Override PartName="/ppt/slides/slide609.xml" ContentType="application/vnd.openxmlformats-officedocument.presentationml.slide+xml"/>
  <Override PartName="/ppt/slides/slide610.xml" ContentType="application/vnd.openxmlformats-officedocument.presentationml.slide+xml"/>
  <Override PartName="/ppt/slides/slide611.xml" ContentType="application/vnd.openxmlformats-officedocument.presentationml.slide+xml"/>
  <Override PartName="/ppt/slides/slide612.xml" ContentType="application/vnd.openxmlformats-officedocument.presentationml.slide+xml"/>
  <Override PartName="/ppt/slides/slide613.xml" ContentType="application/vnd.openxmlformats-officedocument.presentationml.slide+xml"/>
  <Override PartName="/ppt/slides/slide614.xml" ContentType="application/vnd.openxmlformats-officedocument.presentationml.slide+xml"/>
  <Override PartName="/ppt/slides/slide615.xml" ContentType="application/vnd.openxmlformats-officedocument.presentationml.slide+xml"/>
  <Override PartName="/ppt/slides/slide616.xml" ContentType="application/vnd.openxmlformats-officedocument.presentationml.slide+xml"/>
  <Override PartName="/ppt/slides/slide617.xml" ContentType="application/vnd.openxmlformats-officedocument.presentationml.slide+xml"/>
  <Override PartName="/ppt/slides/slide618.xml" ContentType="application/vnd.openxmlformats-officedocument.presentationml.slide+xml"/>
  <Override PartName="/ppt/slides/slide619.xml" ContentType="application/vnd.openxmlformats-officedocument.presentationml.slide+xml"/>
  <Override PartName="/ppt/slides/slide620.xml" ContentType="application/vnd.openxmlformats-officedocument.presentationml.slide+xml"/>
  <Override PartName="/ppt/slides/slide621.xml" ContentType="application/vnd.openxmlformats-officedocument.presentationml.slide+xml"/>
  <Override PartName="/ppt/slides/slide622.xml" ContentType="application/vnd.openxmlformats-officedocument.presentationml.slide+xml"/>
  <Override PartName="/ppt/slides/slide623.xml" ContentType="application/vnd.openxmlformats-officedocument.presentationml.slide+xml"/>
  <Override PartName="/ppt/slides/slide624.xml" ContentType="application/vnd.openxmlformats-officedocument.presentationml.slide+xml"/>
  <Override PartName="/ppt/slides/slide625.xml" ContentType="application/vnd.openxmlformats-officedocument.presentationml.slide+xml"/>
  <Override PartName="/ppt/slides/slide626.xml" ContentType="application/vnd.openxmlformats-officedocument.presentationml.slide+xml"/>
  <Override PartName="/ppt/slides/slide627.xml" ContentType="application/vnd.openxmlformats-officedocument.presentationml.slide+xml"/>
  <Override PartName="/ppt/slides/slide628.xml" ContentType="application/vnd.openxmlformats-officedocument.presentationml.slide+xml"/>
  <Override PartName="/ppt/slides/slide629.xml" ContentType="application/vnd.openxmlformats-officedocument.presentationml.slide+xml"/>
  <Override PartName="/ppt/slides/slide630.xml" ContentType="application/vnd.openxmlformats-officedocument.presentationml.slide+xml"/>
  <Override PartName="/ppt/slides/slide631.xml" ContentType="application/vnd.openxmlformats-officedocument.presentationml.slide+xml"/>
  <Override PartName="/ppt/slides/slide632.xml" ContentType="application/vnd.openxmlformats-officedocument.presentationml.slide+xml"/>
  <Override PartName="/ppt/slides/slide633.xml" ContentType="application/vnd.openxmlformats-officedocument.presentationml.slide+xml"/>
  <Override PartName="/ppt/slides/slide634.xml" ContentType="application/vnd.openxmlformats-officedocument.presentationml.slide+xml"/>
  <Override PartName="/ppt/slides/slide635.xml" ContentType="application/vnd.openxmlformats-officedocument.presentationml.slide+xml"/>
  <Override PartName="/ppt/slides/slide636.xml" ContentType="application/vnd.openxmlformats-officedocument.presentationml.slide+xml"/>
  <Override PartName="/ppt/slides/slide637.xml" ContentType="application/vnd.openxmlformats-officedocument.presentationml.slide+xml"/>
  <Override PartName="/ppt/slides/slide638.xml" ContentType="application/vnd.openxmlformats-officedocument.presentationml.slide+xml"/>
  <Override PartName="/ppt/slides/slide639.xml" ContentType="application/vnd.openxmlformats-officedocument.presentationml.slide+xml"/>
  <Override PartName="/ppt/slides/slide640.xml" ContentType="application/vnd.openxmlformats-officedocument.presentationml.slide+xml"/>
  <Override PartName="/ppt/slides/slide641.xml" ContentType="application/vnd.openxmlformats-officedocument.presentationml.slide+xml"/>
  <Override PartName="/ppt/slides/slide642.xml" ContentType="application/vnd.openxmlformats-officedocument.presentationml.slide+xml"/>
  <Override PartName="/ppt/slides/slide643.xml" ContentType="application/vnd.openxmlformats-officedocument.presentationml.slide+xml"/>
  <Override PartName="/ppt/slides/slide644.xml" ContentType="application/vnd.openxmlformats-officedocument.presentationml.slide+xml"/>
  <Override PartName="/ppt/slides/slide645.xml" ContentType="application/vnd.openxmlformats-officedocument.presentationml.slide+xml"/>
  <Override PartName="/ppt/slides/slide646.xml" ContentType="application/vnd.openxmlformats-officedocument.presentationml.slide+xml"/>
  <Override PartName="/ppt/slides/slide647.xml" ContentType="application/vnd.openxmlformats-officedocument.presentationml.slide+xml"/>
  <Override PartName="/ppt/slides/slide648.xml" ContentType="application/vnd.openxmlformats-officedocument.presentationml.slide+xml"/>
  <Override PartName="/ppt/slides/slide649.xml" ContentType="application/vnd.openxmlformats-officedocument.presentationml.slide+xml"/>
  <Override PartName="/ppt/slides/slide650.xml" ContentType="application/vnd.openxmlformats-officedocument.presentationml.slide+xml"/>
  <Override PartName="/ppt/slides/slide651.xml" ContentType="application/vnd.openxmlformats-officedocument.presentationml.slide+xml"/>
  <Override PartName="/ppt/slides/slide652.xml" ContentType="application/vnd.openxmlformats-officedocument.presentationml.slide+xml"/>
  <Override PartName="/ppt/slides/slide653.xml" ContentType="application/vnd.openxmlformats-officedocument.presentationml.slide+xml"/>
  <Override PartName="/ppt/slides/slide654.xml" ContentType="application/vnd.openxmlformats-officedocument.presentationml.slide+xml"/>
  <Override PartName="/ppt/slides/slide655.xml" ContentType="application/vnd.openxmlformats-officedocument.presentationml.slide+xml"/>
  <Override PartName="/ppt/slides/slide656.xml" ContentType="application/vnd.openxmlformats-officedocument.presentationml.slide+xml"/>
  <Override PartName="/ppt/slides/slide657.xml" ContentType="application/vnd.openxmlformats-officedocument.presentationml.slide+xml"/>
  <Override PartName="/ppt/slides/slide658.xml" ContentType="application/vnd.openxmlformats-officedocument.presentationml.slide+xml"/>
  <Override PartName="/ppt/slides/slide659.xml" ContentType="application/vnd.openxmlformats-officedocument.presentationml.slide+xml"/>
  <Override PartName="/ppt/slides/slide660.xml" ContentType="application/vnd.openxmlformats-officedocument.presentationml.slide+xml"/>
  <Override PartName="/ppt/slides/slide661.xml" ContentType="application/vnd.openxmlformats-officedocument.presentationml.slide+xml"/>
  <Override PartName="/ppt/slides/slide662.xml" ContentType="application/vnd.openxmlformats-officedocument.presentationml.slide+xml"/>
  <Override PartName="/ppt/slides/slide663.xml" ContentType="application/vnd.openxmlformats-officedocument.presentationml.slide+xml"/>
  <Override PartName="/ppt/slides/slide664.xml" ContentType="application/vnd.openxmlformats-officedocument.presentationml.slide+xml"/>
  <Override PartName="/ppt/slides/slide665.xml" ContentType="application/vnd.openxmlformats-officedocument.presentationml.slide+xml"/>
  <Override PartName="/ppt/slides/slide666.xml" ContentType="application/vnd.openxmlformats-officedocument.presentationml.slide+xml"/>
  <Override PartName="/ppt/slides/slide667.xml" ContentType="application/vnd.openxmlformats-officedocument.presentationml.slide+xml"/>
  <Override PartName="/ppt/slides/slide668.xml" ContentType="application/vnd.openxmlformats-officedocument.presentationml.slide+xml"/>
  <Override PartName="/ppt/slides/slide669.xml" ContentType="application/vnd.openxmlformats-officedocument.presentationml.slide+xml"/>
  <Override PartName="/ppt/slides/slide670.xml" ContentType="application/vnd.openxmlformats-officedocument.presentationml.slide+xml"/>
  <Override PartName="/ppt/slides/slide671.xml" ContentType="application/vnd.openxmlformats-officedocument.presentationml.slide+xml"/>
  <Override PartName="/ppt/slides/slide672.xml" ContentType="application/vnd.openxmlformats-officedocument.presentationml.slide+xml"/>
  <Override PartName="/ppt/slides/slide673.xml" ContentType="application/vnd.openxmlformats-officedocument.presentationml.slide+xml"/>
  <Override PartName="/ppt/slides/slide674.xml" ContentType="application/vnd.openxmlformats-officedocument.presentationml.slide+xml"/>
  <Override PartName="/ppt/slides/slide675.xml" ContentType="application/vnd.openxmlformats-officedocument.presentationml.slide+xml"/>
  <Override PartName="/ppt/slides/slide676.xml" ContentType="application/vnd.openxmlformats-officedocument.presentationml.slide+xml"/>
  <Override PartName="/ppt/slides/slide677.xml" ContentType="application/vnd.openxmlformats-officedocument.presentationml.slide+xml"/>
  <Override PartName="/ppt/slides/slide678.xml" ContentType="application/vnd.openxmlformats-officedocument.presentationml.slide+xml"/>
  <Override PartName="/ppt/slides/slide679.xml" ContentType="application/vnd.openxmlformats-officedocument.presentationml.slide+xml"/>
  <Override PartName="/ppt/slides/slide680.xml" ContentType="application/vnd.openxmlformats-officedocument.presentationml.slide+xml"/>
  <Override PartName="/ppt/slides/slide681.xml" ContentType="application/vnd.openxmlformats-officedocument.presentationml.slide+xml"/>
  <Override PartName="/ppt/slides/slide682.xml" ContentType="application/vnd.openxmlformats-officedocument.presentationml.slide+xml"/>
  <Override PartName="/ppt/slides/slide683.xml" ContentType="application/vnd.openxmlformats-officedocument.presentationml.slide+xml"/>
  <Override PartName="/ppt/slides/slide684.xml" ContentType="application/vnd.openxmlformats-officedocument.presentationml.slide+xml"/>
  <Override PartName="/ppt/slides/slide685.xml" ContentType="application/vnd.openxmlformats-officedocument.presentationml.slide+xml"/>
  <Override PartName="/ppt/slides/slide686.xml" ContentType="application/vnd.openxmlformats-officedocument.presentationml.slide+xml"/>
  <Override PartName="/ppt/slides/slide687.xml" ContentType="application/vnd.openxmlformats-officedocument.presentationml.slide+xml"/>
  <Override PartName="/ppt/slides/slide688.xml" ContentType="application/vnd.openxmlformats-officedocument.presentationml.slide+xml"/>
  <Override PartName="/ppt/slides/slide689.xml" ContentType="application/vnd.openxmlformats-officedocument.presentationml.slide+xml"/>
  <Override PartName="/ppt/slides/slide690.xml" ContentType="application/vnd.openxmlformats-officedocument.presentationml.slide+xml"/>
  <Override PartName="/ppt/slides/slide691.xml" ContentType="application/vnd.openxmlformats-officedocument.presentationml.slide+xml"/>
  <Override PartName="/ppt/slides/slide692.xml" ContentType="application/vnd.openxmlformats-officedocument.presentationml.slide+xml"/>
  <Override PartName="/ppt/slides/slide693.xml" ContentType="application/vnd.openxmlformats-officedocument.presentationml.slide+xml"/>
  <Override PartName="/ppt/slides/slide694.xml" ContentType="application/vnd.openxmlformats-officedocument.presentationml.slide+xml"/>
  <Override PartName="/ppt/slides/slide695.xml" ContentType="application/vnd.openxmlformats-officedocument.presentationml.slide+xml"/>
  <Override PartName="/ppt/slides/slide696.xml" ContentType="application/vnd.openxmlformats-officedocument.presentationml.slide+xml"/>
  <Override PartName="/ppt/slides/slide697.xml" ContentType="application/vnd.openxmlformats-officedocument.presentationml.slide+xml"/>
  <Override PartName="/ppt/slides/slide698.xml" ContentType="application/vnd.openxmlformats-officedocument.presentationml.slide+xml"/>
  <Override PartName="/ppt/slides/slide699.xml" ContentType="application/vnd.openxmlformats-officedocument.presentationml.slide+xml"/>
  <Override PartName="/ppt/slides/slide700.xml" ContentType="application/vnd.openxmlformats-officedocument.presentationml.slide+xml"/>
  <Override PartName="/ppt/slides/slide701.xml" ContentType="application/vnd.openxmlformats-officedocument.presentationml.slide+xml"/>
  <Override PartName="/ppt/slides/slide702.xml" ContentType="application/vnd.openxmlformats-officedocument.presentationml.slide+xml"/>
  <Override PartName="/ppt/slides/slide703.xml" ContentType="application/vnd.openxmlformats-officedocument.presentationml.slide+xml"/>
  <Override PartName="/ppt/slides/slide704.xml" ContentType="application/vnd.openxmlformats-officedocument.presentationml.slide+xml"/>
  <Override PartName="/ppt/slides/slide705.xml" ContentType="application/vnd.openxmlformats-officedocument.presentationml.slide+xml"/>
  <Override PartName="/ppt/slides/slide706.xml" ContentType="application/vnd.openxmlformats-officedocument.presentationml.slide+xml"/>
  <Override PartName="/ppt/slides/slide707.xml" ContentType="application/vnd.openxmlformats-officedocument.presentationml.slide+xml"/>
  <Override PartName="/ppt/slides/slide708.xml" ContentType="application/vnd.openxmlformats-officedocument.presentationml.slide+xml"/>
  <Override PartName="/ppt/slides/slide709.xml" ContentType="application/vnd.openxmlformats-officedocument.presentationml.slide+xml"/>
  <Override PartName="/ppt/slides/slide710.xml" ContentType="application/vnd.openxmlformats-officedocument.presentationml.slide+xml"/>
  <Override PartName="/ppt/slides/slide711.xml" ContentType="application/vnd.openxmlformats-officedocument.presentationml.slide+xml"/>
  <Override PartName="/ppt/slides/slide712.xml" ContentType="application/vnd.openxmlformats-officedocument.presentationml.slide+xml"/>
  <Override PartName="/ppt/slides/slide713.xml" ContentType="application/vnd.openxmlformats-officedocument.presentationml.slide+xml"/>
  <Override PartName="/ppt/slides/slide714.xml" ContentType="application/vnd.openxmlformats-officedocument.presentationml.slide+xml"/>
  <Override PartName="/ppt/slides/slide715.xml" ContentType="application/vnd.openxmlformats-officedocument.presentationml.slide+xml"/>
  <Override PartName="/ppt/slides/slide716.xml" ContentType="application/vnd.openxmlformats-officedocument.presentationml.slide+xml"/>
  <Override PartName="/ppt/slides/slide717.xml" ContentType="application/vnd.openxmlformats-officedocument.presentationml.slide+xml"/>
  <Override PartName="/ppt/slides/slide718.xml" ContentType="application/vnd.openxmlformats-officedocument.presentationml.slide+xml"/>
  <Override PartName="/ppt/slides/slide719.xml" ContentType="application/vnd.openxmlformats-officedocument.presentationml.slide+xml"/>
  <Override PartName="/ppt/slides/slide720.xml" ContentType="application/vnd.openxmlformats-officedocument.presentationml.slide+xml"/>
  <Override PartName="/ppt/slides/slide721.xml" ContentType="application/vnd.openxmlformats-officedocument.presentationml.slide+xml"/>
  <Override PartName="/ppt/slides/slide722.xml" ContentType="application/vnd.openxmlformats-officedocument.presentationml.slide+xml"/>
  <Override PartName="/ppt/slides/slide723.xml" ContentType="application/vnd.openxmlformats-officedocument.presentationml.slide+xml"/>
  <Override PartName="/ppt/slides/slide724.xml" ContentType="application/vnd.openxmlformats-officedocument.presentationml.slide+xml"/>
  <Override PartName="/ppt/slides/slide725.xml" ContentType="application/vnd.openxmlformats-officedocument.presentationml.slide+xml"/>
  <Override PartName="/ppt/slides/slide726.xml" ContentType="application/vnd.openxmlformats-officedocument.presentationml.slide+xml"/>
  <Override PartName="/ppt/slides/slide727.xml" ContentType="application/vnd.openxmlformats-officedocument.presentationml.slide+xml"/>
  <Override PartName="/ppt/slides/slide728.xml" ContentType="application/vnd.openxmlformats-officedocument.presentationml.slide+xml"/>
  <Override PartName="/ppt/slides/slide729.xml" ContentType="application/vnd.openxmlformats-officedocument.presentationml.slide+xml"/>
  <Override PartName="/ppt/slides/slide730.xml" ContentType="application/vnd.openxmlformats-officedocument.presentationml.slide+xml"/>
  <Override PartName="/ppt/slides/slide731.xml" ContentType="application/vnd.openxmlformats-officedocument.presentationml.slide+xml"/>
  <Override PartName="/ppt/slides/slide732.xml" ContentType="application/vnd.openxmlformats-officedocument.presentationml.slide+xml"/>
  <Override PartName="/ppt/slides/slide733.xml" ContentType="application/vnd.openxmlformats-officedocument.presentationml.slide+xml"/>
  <Override PartName="/ppt/slides/slide734.xml" ContentType="application/vnd.openxmlformats-officedocument.presentationml.slide+xml"/>
  <Override PartName="/ppt/slides/slide735.xml" ContentType="application/vnd.openxmlformats-officedocument.presentationml.slide+xml"/>
  <Override PartName="/ppt/slides/slide736.xml" ContentType="application/vnd.openxmlformats-officedocument.presentationml.slide+xml"/>
  <Override PartName="/ppt/slides/slide737.xml" ContentType="application/vnd.openxmlformats-officedocument.presentationml.slide+xml"/>
  <Override PartName="/ppt/slides/slide738.xml" ContentType="application/vnd.openxmlformats-officedocument.presentationml.slide+xml"/>
  <Override PartName="/ppt/slides/slide739.xml" ContentType="application/vnd.openxmlformats-officedocument.presentationml.slide+xml"/>
  <Override PartName="/ppt/slides/slide740.xml" ContentType="application/vnd.openxmlformats-officedocument.presentationml.slide+xml"/>
  <Override PartName="/ppt/slides/slide741.xml" ContentType="application/vnd.openxmlformats-officedocument.presentationml.slide+xml"/>
  <Override PartName="/ppt/slides/slide742.xml" ContentType="application/vnd.openxmlformats-officedocument.presentationml.slide+xml"/>
  <Override PartName="/ppt/slides/slide743.xml" ContentType="application/vnd.openxmlformats-officedocument.presentationml.slide+xml"/>
  <Override PartName="/ppt/slides/slide744.xml" ContentType="application/vnd.openxmlformats-officedocument.presentationml.slide+xml"/>
  <Override PartName="/ppt/slides/slide745.xml" ContentType="application/vnd.openxmlformats-officedocument.presentationml.slide+xml"/>
  <Override PartName="/ppt/slides/slide746.xml" ContentType="application/vnd.openxmlformats-officedocument.presentationml.slide+xml"/>
  <Override PartName="/ppt/slides/slide747.xml" ContentType="application/vnd.openxmlformats-officedocument.presentationml.slide+xml"/>
  <Override PartName="/ppt/slides/slide748.xml" ContentType="application/vnd.openxmlformats-officedocument.presentationml.slide+xml"/>
  <Override PartName="/ppt/slides/slide749.xml" ContentType="application/vnd.openxmlformats-officedocument.presentationml.slide+xml"/>
  <Override PartName="/ppt/slides/slide750.xml" ContentType="application/vnd.openxmlformats-officedocument.presentationml.slide+xml"/>
  <Override PartName="/ppt/slides/slide751.xml" ContentType="application/vnd.openxmlformats-officedocument.presentationml.slide+xml"/>
  <Override PartName="/ppt/slides/slide752.xml" ContentType="application/vnd.openxmlformats-officedocument.presentationml.slide+xml"/>
  <Override PartName="/ppt/slides/slide753.xml" ContentType="application/vnd.openxmlformats-officedocument.presentationml.slide+xml"/>
  <Override PartName="/ppt/slides/slide754.xml" ContentType="application/vnd.openxmlformats-officedocument.presentationml.slide+xml"/>
  <Override PartName="/ppt/slides/slide755.xml" ContentType="application/vnd.openxmlformats-officedocument.presentationml.slide+xml"/>
  <Override PartName="/ppt/slides/slide756.xml" ContentType="application/vnd.openxmlformats-officedocument.presentationml.slide+xml"/>
  <Override PartName="/ppt/slides/slide757.xml" ContentType="application/vnd.openxmlformats-officedocument.presentationml.slide+xml"/>
  <Override PartName="/ppt/slides/slide758.xml" ContentType="application/vnd.openxmlformats-officedocument.presentationml.slide+xml"/>
  <Override PartName="/ppt/slides/slide759.xml" ContentType="application/vnd.openxmlformats-officedocument.presentationml.slide+xml"/>
  <Override PartName="/ppt/slides/slide760.xml" ContentType="application/vnd.openxmlformats-officedocument.presentationml.slide+xml"/>
  <Override PartName="/ppt/slides/slide761.xml" ContentType="application/vnd.openxmlformats-officedocument.presentationml.slide+xml"/>
  <Override PartName="/ppt/slides/slide762.xml" ContentType="application/vnd.openxmlformats-officedocument.presentationml.slide+xml"/>
  <Override PartName="/ppt/slides/slide763.xml" ContentType="application/vnd.openxmlformats-officedocument.presentationml.slide+xml"/>
  <Override PartName="/ppt/slides/slide764.xml" ContentType="application/vnd.openxmlformats-officedocument.presentationml.slide+xml"/>
  <Override PartName="/ppt/slides/slide765.xml" ContentType="application/vnd.openxmlformats-officedocument.presentationml.slide+xml"/>
  <Override PartName="/ppt/slides/slide766.xml" ContentType="application/vnd.openxmlformats-officedocument.presentationml.slide+xml"/>
  <Override PartName="/ppt/slides/slide767.xml" ContentType="application/vnd.openxmlformats-officedocument.presentationml.slide+xml"/>
  <Override PartName="/ppt/slides/slide768.xml" ContentType="application/vnd.openxmlformats-officedocument.presentationml.slide+xml"/>
  <Override PartName="/ppt/slides/slide769.xml" ContentType="application/vnd.openxmlformats-officedocument.presentationml.slide+xml"/>
  <Override PartName="/ppt/slides/slide770.xml" ContentType="application/vnd.openxmlformats-officedocument.presentationml.slide+xml"/>
  <Override PartName="/ppt/slides/slide771.xml" ContentType="application/vnd.openxmlformats-officedocument.presentationml.slide+xml"/>
  <Override PartName="/ppt/slides/slide772.xml" ContentType="application/vnd.openxmlformats-officedocument.presentationml.slide+xml"/>
  <Override PartName="/ppt/slides/slide773.xml" ContentType="application/vnd.openxmlformats-officedocument.presentationml.slide+xml"/>
  <Override PartName="/ppt/slides/slide774.xml" ContentType="application/vnd.openxmlformats-officedocument.presentationml.slide+xml"/>
  <Override PartName="/ppt/slides/slide775.xml" ContentType="application/vnd.openxmlformats-officedocument.presentationml.slide+xml"/>
  <Override PartName="/ppt/slides/slide776.xml" ContentType="application/vnd.openxmlformats-officedocument.presentationml.slide+xml"/>
  <Override PartName="/ppt/slides/slide777.xml" ContentType="application/vnd.openxmlformats-officedocument.presentationml.slide+xml"/>
  <Override PartName="/ppt/slides/slide778.xml" ContentType="application/vnd.openxmlformats-officedocument.presentationml.slide+xml"/>
  <Override PartName="/ppt/slides/slide779.xml" ContentType="application/vnd.openxmlformats-officedocument.presentationml.slide+xml"/>
  <Override PartName="/ppt/slides/slide780.xml" ContentType="application/vnd.openxmlformats-officedocument.presentationml.slide+xml"/>
  <Override PartName="/ppt/slides/slide781.xml" ContentType="application/vnd.openxmlformats-officedocument.presentationml.slide+xml"/>
  <Override PartName="/ppt/slides/slide782.xml" ContentType="application/vnd.openxmlformats-officedocument.presentationml.slide+xml"/>
  <Override PartName="/ppt/slides/slide783.xml" ContentType="application/vnd.openxmlformats-officedocument.presentationml.slide+xml"/>
  <Override PartName="/ppt/slides/slide784.xml" ContentType="application/vnd.openxmlformats-officedocument.presentationml.slide+xml"/>
  <Override PartName="/ppt/slides/slide785.xml" ContentType="application/vnd.openxmlformats-officedocument.presentationml.slide+xml"/>
  <Override PartName="/ppt/slides/slide786.xml" ContentType="application/vnd.openxmlformats-officedocument.presentationml.slide+xml"/>
  <Override PartName="/ppt/slides/slide787.xml" ContentType="application/vnd.openxmlformats-officedocument.presentationml.slide+xml"/>
  <Override PartName="/ppt/slides/slide788.xml" ContentType="application/vnd.openxmlformats-officedocument.presentationml.slide+xml"/>
  <Override PartName="/ppt/slides/slide789.xml" ContentType="application/vnd.openxmlformats-officedocument.presentationml.slide+xml"/>
  <Override PartName="/ppt/slides/slide790.xml" ContentType="application/vnd.openxmlformats-officedocument.presentationml.slide+xml"/>
  <Override PartName="/ppt/slides/slide791.xml" ContentType="application/vnd.openxmlformats-officedocument.presentationml.slide+xml"/>
  <Override PartName="/ppt/slides/slide792.xml" ContentType="application/vnd.openxmlformats-officedocument.presentationml.slide+xml"/>
  <Override PartName="/ppt/slides/slide793.xml" ContentType="application/vnd.openxmlformats-officedocument.presentationml.slide+xml"/>
  <Override PartName="/ppt/slides/slide794.xml" ContentType="application/vnd.openxmlformats-officedocument.presentationml.slide+xml"/>
  <Override PartName="/ppt/slides/slide795.xml" ContentType="application/vnd.openxmlformats-officedocument.presentationml.slide+xml"/>
  <Override PartName="/ppt/slides/slide796.xml" ContentType="application/vnd.openxmlformats-officedocument.presentationml.slide+xml"/>
  <Override PartName="/ppt/slides/slide797.xml" ContentType="application/vnd.openxmlformats-officedocument.presentationml.slide+xml"/>
  <Override PartName="/ppt/slides/slide798.xml" ContentType="application/vnd.openxmlformats-officedocument.presentationml.slide+xml"/>
  <Override PartName="/ppt/slides/slide799.xml" ContentType="application/vnd.openxmlformats-officedocument.presentationml.slide+xml"/>
  <Override PartName="/ppt/slides/slide800.xml" ContentType="application/vnd.openxmlformats-officedocument.presentationml.slide+xml"/>
  <Override PartName="/ppt/slides/slide801.xml" ContentType="application/vnd.openxmlformats-officedocument.presentationml.slide+xml"/>
  <Override PartName="/ppt/slides/slide802.xml" ContentType="application/vnd.openxmlformats-officedocument.presentationml.slide+xml"/>
  <Override PartName="/ppt/slides/slide803.xml" ContentType="application/vnd.openxmlformats-officedocument.presentationml.slide+xml"/>
  <Override PartName="/ppt/slides/slide804.xml" ContentType="application/vnd.openxmlformats-officedocument.presentationml.slide+xml"/>
  <Override PartName="/ppt/slides/slide805.xml" ContentType="application/vnd.openxmlformats-officedocument.presentationml.slide+xml"/>
  <Override PartName="/ppt/slides/slide806.xml" ContentType="application/vnd.openxmlformats-officedocument.presentationml.slide+xml"/>
  <Override PartName="/ppt/slides/slide807.xml" ContentType="application/vnd.openxmlformats-officedocument.presentationml.slide+xml"/>
  <Override PartName="/ppt/slides/slide808.xml" ContentType="application/vnd.openxmlformats-officedocument.presentationml.slide+xml"/>
  <Override PartName="/ppt/slides/slide809.xml" ContentType="application/vnd.openxmlformats-officedocument.presentationml.slide+xml"/>
  <Override PartName="/ppt/slides/slide810.xml" ContentType="application/vnd.openxmlformats-officedocument.presentationml.slide+xml"/>
  <Override PartName="/ppt/slides/slide811.xml" ContentType="application/vnd.openxmlformats-officedocument.presentationml.slide+xml"/>
  <Override PartName="/ppt/slides/slide812.xml" ContentType="application/vnd.openxmlformats-officedocument.presentationml.slide+xml"/>
  <Override PartName="/ppt/slides/slide813.xml" ContentType="application/vnd.openxmlformats-officedocument.presentationml.slide+xml"/>
  <Override PartName="/ppt/slides/slide814.xml" ContentType="application/vnd.openxmlformats-officedocument.presentationml.slide+xml"/>
  <Override PartName="/ppt/slides/slide815.xml" ContentType="application/vnd.openxmlformats-officedocument.presentationml.slide+xml"/>
  <Override PartName="/ppt/slides/slide816.xml" ContentType="application/vnd.openxmlformats-officedocument.presentationml.slide+xml"/>
  <Override PartName="/ppt/slides/slide817.xml" ContentType="application/vnd.openxmlformats-officedocument.presentationml.slide+xml"/>
  <Override PartName="/ppt/slides/slide818.xml" ContentType="application/vnd.openxmlformats-officedocument.presentationml.slide+xml"/>
  <Override PartName="/ppt/slides/slide819.xml" ContentType="application/vnd.openxmlformats-officedocument.presentationml.slide+xml"/>
  <Override PartName="/ppt/slides/slide820.xml" ContentType="application/vnd.openxmlformats-officedocument.presentationml.slide+xml"/>
  <Override PartName="/ppt/slides/slide821.xml" ContentType="application/vnd.openxmlformats-officedocument.presentationml.slide+xml"/>
  <Override PartName="/ppt/slides/slide822.xml" ContentType="application/vnd.openxmlformats-officedocument.presentationml.slide+xml"/>
  <Override PartName="/ppt/slides/slide823.xml" ContentType="application/vnd.openxmlformats-officedocument.presentationml.slide+xml"/>
  <Override PartName="/ppt/slides/slide824.xml" ContentType="application/vnd.openxmlformats-officedocument.presentationml.slide+xml"/>
  <Override PartName="/ppt/slides/slide825.xml" ContentType="application/vnd.openxmlformats-officedocument.presentationml.slide+xml"/>
  <Override PartName="/ppt/slides/slide826.xml" ContentType="application/vnd.openxmlformats-officedocument.presentationml.slide+xml"/>
  <Override PartName="/ppt/slides/slide827.xml" ContentType="application/vnd.openxmlformats-officedocument.presentationml.slide+xml"/>
  <Override PartName="/ppt/slides/slide828.xml" ContentType="application/vnd.openxmlformats-officedocument.presentationml.slide+xml"/>
  <Override PartName="/ppt/slides/slide829.xml" ContentType="application/vnd.openxmlformats-officedocument.presentationml.slide+xml"/>
  <Override PartName="/ppt/slides/slide830.xml" ContentType="application/vnd.openxmlformats-officedocument.presentationml.slide+xml"/>
  <Override PartName="/ppt/slides/slide831.xml" ContentType="application/vnd.openxmlformats-officedocument.presentationml.slide+xml"/>
  <Override PartName="/ppt/slides/slide832.xml" ContentType="application/vnd.openxmlformats-officedocument.presentationml.slide+xml"/>
  <Override PartName="/ppt/slides/slide833.xml" ContentType="application/vnd.openxmlformats-officedocument.presentationml.slide+xml"/>
  <Override PartName="/ppt/slides/slide834.xml" ContentType="application/vnd.openxmlformats-officedocument.presentationml.slide+xml"/>
  <Override PartName="/ppt/slides/slide835.xml" ContentType="application/vnd.openxmlformats-officedocument.presentationml.slide+xml"/>
  <Override PartName="/ppt/slides/slide836.xml" ContentType="application/vnd.openxmlformats-officedocument.presentationml.slide+xml"/>
  <Override PartName="/ppt/slides/slide837.xml" ContentType="application/vnd.openxmlformats-officedocument.presentationml.slide+xml"/>
  <Override PartName="/ppt/slides/slide838.xml" ContentType="application/vnd.openxmlformats-officedocument.presentationml.slide+xml"/>
  <Override PartName="/ppt/slides/slide839.xml" ContentType="application/vnd.openxmlformats-officedocument.presentationml.slide+xml"/>
  <Override PartName="/ppt/slides/slide840.xml" ContentType="application/vnd.openxmlformats-officedocument.presentationml.slide+xml"/>
  <Override PartName="/ppt/slides/slide841.xml" ContentType="application/vnd.openxmlformats-officedocument.presentationml.slide+xml"/>
  <Override PartName="/ppt/slides/slide842.xml" ContentType="application/vnd.openxmlformats-officedocument.presentationml.slide+xml"/>
  <Override PartName="/ppt/slides/slide843.xml" ContentType="application/vnd.openxmlformats-officedocument.presentationml.slide+xml"/>
  <Override PartName="/ppt/slides/slide844.xml" ContentType="application/vnd.openxmlformats-officedocument.presentationml.slide+xml"/>
  <Override PartName="/ppt/slides/slide845.xml" ContentType="application/vnd.openxmlformats-officedocument.presentationml.slide+xml"/>
  <Override PartName="/ppt/slides/slide846.xml" ContentType="application/vnd.openxmlformats-officedocument.presentationml.slide+xml"/>
  <Override PartName="/ppt/slides/slide847.xml" ContentType="application/vnd.openxmlformats-officedocument.presentationml.slide+xml"/>
  <Override PartName="/ppt/slides/slide848.xml" ContentType="application/vnd.openxmlformats-officedocument.presentationml.slide+xml"/>
  <Override PartName="/ppt/slides/slide849.xml" ContentType="application/vnd.openxmlformats-officedocument.presentationml.slide+xml"/>
  <Override PartName="/ppt/slides/slide850.xml" ContentType="application/vnd.openxmlformats-officedocument.presentationml.slide+xml"/>
  <Override PartName="/ppt/slides/slide851.xml" ContentType="application/vnd.openxmlformats-officedocument.presentationml.slide+xml"/>
  <Override PartName="/ppt/slides/slide852.xml" ContentType="application/vnd.openxmlformats-officedocument.presentationml.slide+xml"/>
  <Override PartName="/ppt/slides/slide853.xml" ContentType="application/vnd.openxmlformats-officedocument.presentationml.slide+xml"/>
  <Override PartName="/ppt/slides/slide854.xml" ContentType="application/vnd.openxmlformats-officedocument.presentationml.slide+xml"/>
  <Override PartName="/ppt/slides/slide855.xml" ContentType="application/vnd.openxmlformats-officedocument.presentationml.slide+xml"/>
  <Override PartName="/ppt/slides/slide856.xml" ContentType="application/vnd.openxmlformats-officedocument.presentationml.slide+xml"/>
  <Override PartName="/ppt/slides/slide857.xml" ContentType="application/vnd.openxmlformats-officedocument.presentationml.slide+xml"/>
  <Override PartName="/ppt/slides/slide858.xml" ContentType="application/vnd.openxmlformats-officedocument.presentationml.slide+xml"/>
  <Override PartName="/ppt/slides/slide859.xml" ContentType="application/vnd.openxmlformats-officedocument.presentationml.slide+xml"/>
  <Override PartName="/ppt/slides/slide860.xml" ContentType="application/vnd.openxmlformats-officedocument.presentationml.slide+xml"/>
  <Override PartName="/ppt/slides/slide861.xml" ContentType="application/vnd.openxmlformats-officedocument.presentationml.slide+xml"/>
  <Override PartName="/ppt/slides/slide862.xml" ContentType="application/vnd.openxmlformats-officedocument.presentationml.slide+xml"/>
  <Override PartName="/ppt/slides/slide863.xml" ContentType="application/vnd.openxmlformats-officedocument.presentationml.slide+xml"/>
  <Override PartName="/ppt/slides/slide864.xml" ContentType="application/vnd.openxmlformats-officedocument.presentationml.slide+xml"/>
  <Override PartName="/ppt/slides/slide865.xml" ContentType="application/vnd.openxmlformats-officedocument.presentationml.slide+xml"/>
  <Override PartName="/ppt/slides/slide866.xml" ContentType="application/vnd.openxmlformats-officedocument.presentationml.slide+xml"/>
  <Override PartName="/ppt/slides/slide867.xml" ContentType="application/vnd.openxmlformats-officedocument.presentationml.slide+xml"/>
  <Override PartName="/ppt/slides/slide868.xml" ContentType="application/vnd.openxmlformats-officedocument.presentationml.slide+xml"/>
  <Override PartName="/ppt/slides/slide869.xml" ContentType="application/vnd.openxmlformats-officedocument.presentationml.slide+xml"/>
  <Override PartName="/ppt/slides/slide870.xml" ContentType="application/vnd.openxmlformats-officedocument.presentationml.slide+xml"/>
  <Override PartName="/ppt/slides/slide871.xml" ContentType="application/vnd.openxmlformats-officedocument.presentationml.slide+xml"/>
  <Override PartName="/ppt/slides/slide872.xml" ContentType="application/vnd.openxmlformats-officedocument.presentationml.slide+xml"/>
  <Override PartName="/ppt/slides/slide873.xml" ContentType="application/vnd.openxmlformats-officedocument.presentationml.slide+xml"/>
  <Override PartName="/ppt/slides/slide874.xml" ContentType="application/vnd.openxmlformats-officedocument.presentationml.slide+xml"/>
  <Override PartName="/ppt/slides/slide875.xml" ContentType="application/vnd.openxmlformats-officedocument.presentationml.slide+xml"/>
  <Override PartName="/ppt/slides/slide876.xml" ContentType="application/vnd.openxmlformats-officedocument.presentationml.slide+xml"/>
  <Override PartName="/ppt/slides/slide877.xml" ContentType="application/vnd.openxmlformats-officedocument.presentationml.slide+xml"/>
  <Override PartName="/ppt/slides/slide878.xml" ContentType="application/vnd.openxmlformats-officedocument.presentationml.slide+xml"/>
  <Override PartName="/ppt/slides/slide879.xml" ContentType="application/vnd.openxmlformats-officedocument.presentationml.slide+xml"/>
  <Override PartName="/ppt/slides/slide880.xml" ContentType="application/vnd.openxmlformats-officedocument.presentationml.slide+xml"/>
  <Override PartName="/ppt/slides/slide881.xml" ContentType="application/vnd.openxmlformats-officedocument.presentationml.slide+xml"/>
  <Override PartName="/ppt/slides/slide882.xml" ContentType="application/vnd.openxmlformats-officedocument.presentationml.slide+xml"/>
  <Override PartName="/ppt/slides/slide883.xml" ContentType="application/vnd.openxmlformats-officedocument.presentationml.slide+xml"/>
  <Override PartName="/ppt/slides/slide884.xml" ContentType="application/vnd.openxmlformats-officedocument.presentationml.slide+xml"/>
  <Override PartName="/ppt/slides/slide885.xml" ContentType="application/vnd.openxmlformats-officedocument.presentationml.slide+xml"/>
  <Override PartName="/ppt/slides/slide886.xml" ContentType="application/vnd.openxmlformats-officedocument.presentationml.slide+xml"/>
  <Override PartName="/ppt/slides/slide887.xml" ContentType="application/vnd.openxmlformats-officedocument.presentationml.slide+xml"/>
  <Override PartName="/ppt/slides/slide888.xml" ContentType="application/vnd.openxmlformats-officedocument.presentationml.slide+xml"/>
  <Override PartName="/ppt/slides/slide889.xml" ContentType="application/vnd.openxmlformats-officedocument.presentationml.slide+xml"/>
  <Override PartName="/ppt/slides/slide890.xml" ContentType="application/vnd.openxmlformats-officedocument.presentationml.slide+xml"/>
  <Override PartName="/ppt/slides/slide891.xml" ContentType="application/vnd.openxmlformats-officedocument.presentationml.slide+xml"/>
  <Override PartName="/ppt/slides/slide892.xml" ContentType="application/vnd.openxmlformats-officedocument.presentationml.slide+xml"/>
  <Override PartName="/ppt/slides/slide893.xml" ContentType="application/vnd.openxmlformats-officedocument.presentationml.slide+xml"/>
  <Override PartName="/ppt/slides/slide894.xml" ContentType="application/vnd.openxmlformats-officedocument.presentationml.slide+xml"/>
  <Override PartName="/ppt/slides/slide895.xml" ContentType="application/vnd.openxmlformats-officedocument.presentationml.slide+xml"/>
  <Override PartName="/ppt/slides/slide896.xml" ContentType="application/vnd.openxmlformats-officedocument.presentationml.slide+xml"/>
  <Override PartName="/ppt/slides/slide897.xml" ContentType="application/vnd.openxmlformats-officedocument.presentationml.slide+xml"/>
  <Override PartName="/ppt/slides/slide898.xml" ContentType="application/vnd.openxmlformats-officedocument.presentationml.slide+xml"/>
  <Override PartName="/ppt/slides/slide899.xml" ContentType="application/vnd.openxmlformats-officedocument.presentationml.slide+xml"/>
  <Override PartName="/ppt/slides/slide900.xml" ContentType="application/vnd.openxmlformats-officedocument.presentationml.slide+xml"/>
  <Override PartName="/ppt/slides/slide901.xml" ContentType="application/vnd.openxmlformats-officedocument.presentationml.slide+xml"/>
  <Override PartName="/ppt/slides/slide902.xml" ContentType="application/vnd.openxmlformats-officedocument.presentationml.slide+xml"/>
  <Override PartName="/ppt/slides/slide903.xml" ContentType="application/vnd.openxmlformats-officedocument.presentationml.slide+xml"/>
  <Override PartName="/ppt/slides/slide904.xml" ContentType="application/vnd.openxmlformats-officedocument.presentationml.slide+xml"/>
  <Override PartName="/ppt/slides/slide905.xml" ContentType="application/vnd.openxmlformats-officedocument.presentationml.slide+xml"/>
  <Override PartName="/ppt/slides/slide906.xml" ContentType="application/vnd.openxmlformats-officedocument.presentationml.slide+xml"/>
  <Override PartName="/ppt/slides/slide907.xml" ContentType="application/vnd.openxmlformats-officedocument.presentationml.slide+xml"/>
  <Override PartName="/ppt/slides/slide908.xml" ContentType="application/vnd.openxmlformats-officedocument.presentationml.slide+xml"/>
  <Override PartName="/ppt/slides/slide909.xml" ContentType="application/vnd.openxmlformats-officedocument.presentationml.slide+xml"/>
  <Override PartName="/ppt/slides/slide910.xml" ContentType="application/vnd.openxmlformats-officedocument.presentationml.slide+xml"/>
  <Override PartName="/ppt/slides/slide911.xml" ContentType="application/vnd.openxmlformats-officedocument.presentationml.slide+xml"/>
  <Override PartName="/ppt/slides/slide912.xml" ContentType="application/vnd.openxmlformats-officedocument.presentationml.slide+xml"/>
  <Override PartName="/ppt/slides/slide913.xml" ContentType="application/vnd.openxmlformats-officedocument.presentationml.slide+xml"/>
  <Override PartName="/ppt/slides/slide914.xml" ContentType="application/vnd.openxmlformats-officedocument.presentationml.slide+xml"/>
  <Override PartName="/ppt/slides/slide915.xml" ContentType="application/vnd.openxmlformats-officedocument.presentationml.slide+xml"/>
  <Override PartName="/ppt/slides/slide916.xml" ContentType="application/vnd.openxmlformats-officedocument.presentationml.slide+xml"/>
  <Override PartName="/ppt/slides/slide917.xml" ContentType="application/vnd.openxmlformats-officedocument.presentationml.slide+xml"/>
  <Override PartName="/ppt/slides/slide918.xml" ContentType="application/vnd.openxmlformats-officedocument.presentationml.slide+xml"/>
  <Override PartName="/ppt/slides/slide919.xml" ContentType="application/vnd.openxmlformats-officedocument.presentationml.slide+xml"/>
  <Override PartName="/ppt/slides/slide920.xml" ContentType="application/vnd.openxmlformats-officedocument.presentationml.slide+xml"/>
  <Override PartName="/ppt/slides/slide921.xml" ContentType="application/vnd.openxmlformats-officedocument.presentationml.slide+xml"/>
  <Override PartName="/ppt/slides/slide922.xml" ContentType="application/vnd.openxmlformats-officedocument.presentationml.slide+xml"/>
  <Override PartName="/ppt/slides/slide923.xml" ContentType="application/vnd.openxmlformats-officedocument.presentationml.slide+xml"/>
  <Override PartName="/ppt/slides/slide924.xml" ContentType="application/vnd.openxmlformats-officedocument.presentationml.slide+xml"/>
  <Override PartName="/ppt/slides/slide925.xml" ContentType="application/vnd.openxmlformats-officedocument.presentationml.slide+xml"/>
  <Override PartName="/ppt/slides/slide926.xml" ContentType="application/vnd.openxmlformats-officedocument.presentationml.slide+xml"/>
  <Override PartName="/ppt/slides/slide927.xml" ContentType="application/vnd.openxmlformats-officedocument.presentationml.slide+xml"/>
  <Override PartName="/ppt/slides/slide928.xml" ContentType="application/vnd.openxmlformats-officedocument.presentationml.slide+xml"/>
  <Override PartName="/ppt/slides/slide929.xml" ContentType="application/vnd.openxmlformats-officedocument.presentationml.slide+xml"/>
  <Override PartName="/ppt/slides/slide930.xml" ContentType="application/vnd.openxmlformats-officedocument.presentationml.slide+xml"/>
  <Override PartName="/ppt/slides/slide931.xml" ContentType="application/vnd.openxmlformats-officedocument.presentationml.slide+xml"/>
  <Override PartName="/ppt/slides/slide932.xml" ContentType="application/vnd.openxmlformats-officedocument.presentationml.slide+xml"/>
  <Override PartName="/ppt/slides/slide933.xml" ContentType="application/vnd.openxmlformats-officedocument.presentationml.slide+xml"/>
  <Override PartName="/ppt/slides/slide934.xml" ContentType="application/vnd.openxmlformats-officedocument.presentationml.slide+xml"/>
  <Override PartName="/ppt/slides/slide935.xml" ContentType="application/vnd.openxmlformats-officedocument.presentationml.slide+xml"/>
  <Override PartName="/ppt/slides/slide936.xml" ContentType="application/vnd.openxmlformats-officedocument.presentationml.slide+xml"/>
  <Override PartName="/ppt/slides/slide937.xml" ContentType="application/vnd.openxmlformats-officedocument.presentationml.slide+xml"/>
  <Override PartName="/ppt/slides/slide938.xml" ContentType="application/vnd.openxmlformats-officedocument.presentationml.slide+xml"/>
  <Override PartName="/ppt/slides/slide939.xml" ContentType="application/vnd.openxmlformats-officedocument.presentationml.slide+xml"/>
  <Override PartName="/ppt/slides/slide940.xml" ContentType="application/vnd.openxmlformats-officedocument.presentationml.slide+xml"/>
  <Override PartName="/ppt/slides/slide941.xml" ContentType="application/vnd.openxmlformats-officedocument.presentationml.slide+xml"/>
  <Override PartName="/ppt/slides/slide942.xml" ContentType="application/vnd.openxmlformats-officedocument.presentationml.slide+xml"/>
  <Override PartName="/ppt/slides/slide943.xml" ContentType="application/vnd.openxmlformats-officedocument.presentationml.slide+xml"/>
  <Override PartName="/ppt/slides/slide944.xml" ContentType="application/vnd.openxmlformats-officedocument.presentationml.slide+xml"/>
  <Override PartName="/ppt/slides/slide945.xml" ContentType="application/vnd.openxmlformats-officedocument.presentationml.slide+xml"/>
  <Override PartName="/ppt/slides/slide946.xml" ContentType="application/vnd.openxmlformats-officedocument.presentationml.slide+xml"/>
  <Override PartName="/ppt/slides/slide947.xml" ContentType="application/vnd.openxmlformats-officedocument.presentationml.slide+xml"/>
  <Override PartName="/ppt/slides/slide948.xml" ContentType="application/vnd.openxmlformats-officedocument.presentationml.slide+xml"/>
  <Override PartName="/ppt/slides/slide949.xml" ContentType="application/vnd.openxmlformats-officedocument.presentationml.slide+xml"/>
  <Override PartName="/ppt/slides/slide950.xml" ContentType="application/vnd.openxmlformats-officedocument.presentationml.slide+xml"/>
  <Override PartName="/ppt/slides/slide951.xml" ContentType="application/vnd.openxmlformats-officedocument.presentationml.slide+xml"/>
  <Override PartName="/ppt/slides/slide952.xml" ContentType="application/vnd.openxmlformats-officedocument.presentationml.slide+xml"/>
  <Override PartName="/ppt/slides/slide953.xml" ContentType="application/vnd.openxmlformats-officedocument.presentationml.slide+xml"/>
  <Override PartName="/ppt/slides/slide954.xml" ContentType="application/vnd.openxmlformats-officedocument.presentationml.slide+xml"/>
  <Override PartName="/ppt/slides/slide955.xml" ContentType="application/vnd.openxmlformats-officedocument.presentationml.slide+xml"/>
  <Override PartName="/ppt/slides/slide956.xml" ContentType="application/vnd.openxmlformats-officedocument.presentationml.slide+xml"/>
  <Override PartName="/ppt/slides/slide957.xml" ContentType="application/vnd.openxmlformats-officedocument.presentationml.slide+xml"/>
  <Override PartName="/ppt/slides/slide958.xml" ContentType="application/vnd.openxmlformats-officedocument.presentationml.slide+xml"/>
  <Override PartName="/ppt/slides/slide959.xml" ContentType="application/vnd.openxmlformats-officedocument.presentationml.slide+xml"/>
  <Override PartName="/ppt/slides/slide960.xml" ContentType="application/vnd.openxmlformats-officedocument.presentationml.slide+xml"/>
  <Override PartName="/ppt/slides/slide961.xml" ContentType="application/vnd.openxmlformats-officedocument.presentationml.slide+xml"/>
  <Override PartName="/ppt/slides/slide962.xml" ContentType="application/vnd.openxmlformats-officedocument.presentationml.slide+xml"/>
  <Override PartName="/ppt/slides/slide963.xml" ContentType="application/vnd.openxmlformats-officedocument.presentationml.slide+xml"/>
  <Override PartName="/ppt/slides/slide964.xml" ContentType="application/vnd.openxmlformats-officedocument.presentationml.slide+xml"/>
  <Override PartName="/ppt/slides/slide965.xml" ContentType="application/vnd.openxmlformats-officedocument.presentationml.slide+xml"/>
  <Override PartName="/ppt/slides/slide966.xml" ContentType="application/vnd.openxmlformats-officedocument.presentationml.slide+xml"/>
  <Override PartName="/ppt/slides/slide967.xml" ContentType="application/vnd.openxmlformats-officedocument.presentationml.slide+xml"/>
  <Override PartName="/ppt/slides/slide968.xml" ContentType="application/vnd.openxmlformats-officedocument.presentationml.slide+xml"/>
  <Override PartName="/ppt/slides/slide969.xml" ContentType="application/vnd.openxmlformats-officedocument.presentationml.slide+xml"/>
  <Override PartName="/ppt/slides/slide970.xml" ContentType="application/vnd.openxmlformats-officedocument.presentationml.slide+xml"/>
  <Override PartName="/ppt/slides/slide971.xml" ContentType="application/vnd.openxmlformats-officedocument.presentationml.slide+xml"/>
  <Override PartName="/ppt/slides/slide972.xml" ContentType="application/vnd.openxmlformats-officedocument.presentationml.slide+xml"/>
  <Override PartName="/ppt/slides/slide973.xml" ContentType="application/vnd.openxmlformats-officedocument.presentationml.slide+xml"/>
  <Override PartName="/ppt/slides/slide974.xml" ContentType="application/vnd.openxmlformats-officedocument.presentationml.slide+xml"/>
  <Override PartName="/ppt/slides/slide975.xml" ContentType="application/vnd.openxmlformats-officedocument.presentationml.slide+xml"/>
  <Override PartName="/ppt/slides/slide976.xml" ContentType="application/vnd.openxmlformats-officedocument.presentationml.slide+xml"/>
  <Override PartName="/ppt/slides/slide977.xml" ContentType="application/vnd.openxmlformats-officedocument.presentationml.slide+xml"/>
  <Override PartName="/ppt/slides/slide978.xml" ContentType="application/vnd.openxmlformats-officedocument.presentationml.slide+xml"/>
  <Override PartName="/ppt/slides/slide979.xml" ContentType="application/vnd.openxmlformats-officedocument.presentationml.slide+xml"/>
  <Override PartName="/ppt/slides/slide980.xml" ContentType="application/vnd.openxmlformats-officedocument.presentationml.slide+xml"/>
  <Override PartName="/ppt/slides/slide981.xml" ContentType="application/vnd.openxmlformats-officedocument.presentationml.slide+xml"/>
  <Override PartName="/ppt/slides/slide982.xml" ContentType="application/vnd.openxmlformats-officedocument.presentationml.slide+xml"/>
  <Override PartName="/ppt/slides/slide983.xml" ContentType="application/vnd.openxmlformats-officedocument.presentationml.slide+xml"/>
  <Override PartName="/ppt/slides/slide984.xml" ContentType="application/vnd.openxmlformats-officedocument.presentationml.slide+xml"/>
  <Override PartName="/ppt/slides/slide985.xml" ContentType="application/vnd.openxmlformats-officedocument.presentationml.slide+xml"/>
  <Override PartName="/ppt/slides/slide986.xml" ContentType="application/vnd.openxmlformats-officedocument.presentationml.slide+xml"/>
  <Override PartName="/ppt/slides/slide987.xml" ContentType="application/vnd.openxmlformats-officedocument.presentationml.slide+xml"/>
  <Override PartName="/ppt/slides/slide988.xml" ContentType="application/vnd.openxmlformats-officedocument.presentationml.slide+xml"/>
  <Override PartName="/ppt/slides/slide989.xml" ContentType="application/vnd.openxmlformats-officedocument.presentationml.slide+xml"/>
  <Override PartName="/ppt/slides/slide990.xml" ContentType="application/vnd.openxmlformats-officedocument.presentationml.slide+xml"/>
  <Override PartName="/ppt/slides/slide991.xml" ContentType="application/vnd.openxmlformats-officedocument.presentationml.slide+xml"/>
  <Override PartName="/ppt/slides/slide992.xml" ContentType="application/vnd.openxmlformats-officedocument.presentationml.slide+xml"/>
  <Override PartName="/ppt/slides/slide993.xml" ContentType="application/vnd.openxmlformats-officedocument.presentationml.slide+xml"/>
  <Override PartName="/ppt/slides/slide994.xml" ContentType="application/vnd.openxmlformats-officedocument.presentationml.slide+xml"/>
  <Override PartName="/ppt/slides/slide995.xml" ContentType="application/vnd.openxmlformats-officedocument.presentationml.slide+xml"/>
  <Override PartName="/ppt/slides/slide996.xml" ContentType="application/vnd.openxmlformats-officedocument.presentationml.slide+xml"/>
  <Override PartName="/ppt/slides/slide997.xml" ContentType="application/vnd.openxmlformats-officedocument.presentationml.slide+xml"/>
  <Override PartName="/ppt/slides/slide998.xml" ContentType="application/vnd.openxmlformats-officedocument.presentationml.slide+xml"/>
  <Override PartName="/ppt/slides/slide999.xml" ContentType="application/vnd.openxmlformats-officedocument.presentationml.slide+xml"/>
  <Override PartName="/ppt/slides/slide1000.xml" ContentType="application/vnd.openxmlformats-officedocument.presentationml.slide+xml"/>
  <Override PartName="/ppt/slides/slide1001.xml" ContentType="application/vnd.openxmlformats-officedocument.presentationml.slide+xml"/>
  <Override PartName="/ppt/slides/slide1002.xml" ContentType="application/vnd.openxmlformats-officedocument.presentationml.slide+xml"/>
  <Override PartName="/ppt/slides/slide1003.xml" ContentType="application/vnd.openxmlformats-officedocument.presentationml.slide+xml"/>
  <Override PartName="/ppt/slides/slide1004.xml" ContentType="application/vnd.openxmlformats-officedocument.presentationml.slide+xml"/>
  <Override PartName="/ppt/slides/slide1005.xml" ContentType="application/vnd.openxmlformats-officedocument.presentationml.slide+xml"/>
  <Override PartName="/ppt/slides/slide1006.xml" ContentType="application/vnd.openxmlformats-officedocument.presentationml.slide+xml"/>
  <Override PartName="/ppt/slides/slide1007.xml" ContentType="application/vnd.openxmlformats-officedocument.presentationml.slide+xml"/>
  <Override PartName="/ppt/slides/slide1008.xml" ContentType="application/vnd.openxmlformats-officedocument.presentationml.slide+xml"/>
  <Override PartName="/ppt/slides/slide1009.xml" ContentType="application/vnd.openxmlformats-officedocument.presentationml.slide+xml"/>
  <Override PartName="/ppt/slides/slide1010.xml" ContentType="application/vnd.openxmlformats-officedocument.presentationml.slide+xml"/>
  <Override PartName="/ppt/slides/slide1011.xml" ContentType="application/vnd.openxmlformats-officedocument.presentationml.slide+xml"/>
  <Override PartName="/ppt/slides/slide1012.xml" ContentType="application/vnd.openxmlformats-officedocument.presentationml.slide+xml"/>
  <Override PartName="/ppt/slides/slide1013.xml" ContentType="application/vnd.openxmlformats-officedocument.presentationml.slide+xml"/>
  <Override PartName="/ppt/slides/slide1014.xml" ContentType="application/vnd.openxmlformats-officedocument.presentationml.slide+xml"/>
  <Override PartName="/ppt/slides/slide1015.xml" ContentType="application/vnd.openxmlformats-officedocument.presentationml.slide+xml"/>
  <Override PartName="/ppt/slides/slide1016.xml" ContentType="application/vnd.openxmlformats-officedocument.presentationml.slide+xml"/>
  <Override PartName="/ppt/slides/slide1017.xml" ContentType="application/vnd.openxmlformats-officedocument.presentationml.slide+xml"/>
  <Override PartName="/ppt/slides/slide1018.xml" ContentType="application/vnd.openxmlformats-officedocument.presentationml.slide+xml"/>
  <Override PartName="/ppt/slides/slide1019.xml" ContentType="application/vnd.openxmlformats-officedocument.presentationml.slide+xml"/>
  <Override PartName="/ppt/slides/slide1020.xml" ContentType="application/vnd.openxmlformats-officedocument.presentationml.slide+xml"/>
  <Override PartName="/ppt/slides/slide1021.xml" ContentType="application/vnd.openxmlformats-officedocument.presentationml.slide+xml"/>
  <Override PartName="/ppt/slides/slide1022.xml" ContentType="application/vnd.openxmlformats-officedocument.presentationml.slide+xml"/>
  <Override PartName="/ppt/slides/slide1023.xml" ContentType="application/vnd.openxmlformats-officedocument.presentationml.slide+xml"/>
  <Override PartName="/ppt/slides/slide1024.xml" ContentType="application/vnd.openxmlformats-officedocument.presentationml.slide+xml"/>
  <Override PartName="/ppt/slides/slide1025.xml" ContentType="application/vnd.openxmlformats-officedocument.presentationml.slide+xml"/>
  <Override PartName="/ppt/slides/slide1026.xml" ContentType="application/vnd.openxmlformats-officedocument.presentationml.slide+xml"/>
  <Override PartName="/ppt/slides/slide1027.xml" ContentType="application/vnd.openxmlformats-officedocument.presentationml.slide+xml"/>
  <Override PartName="/ppt/slides/slide1028.xml" ContentType="application/vnd.openxmlformats-officedocument.presentationml.slide+xml"/>
  <Override PartName="/ppt/slides/slide1029.xml" ContentType="application/vnd.openxmlformats-officedocument.presentationml.slide+xml"/>
  <Override PartName="/ppt/slides/slide1030.xml" ContentType="application/vnd.openxmlformats-officedocument.presentationml.slide+xml"/>
  <Override PartName="/ppt/slides/slide1031.xml" ContentType="application/vnd.openxmlformats-officedocument.presentationml.slide+xml"/>
  <Override PartName="/ppt/slides/slide1032.xml" ContentType="application/vnd.openxmlformats-officedocument.presentationml.slide+xml"/>
  <Override PartName="/ppt/slides/slide1033.xml" ContentType="application/vnd.openxmlformats-officedocument.presentationml.slide+xml"/>
  <Override PartName="/ppt/slides/slide1034.xml" ContentType="application/vnd.openxmlformats-officedocument.presentationml.slide+xml"/>
  <Override PartName="/ppt/slides/slide1035.xml" ContentType="application/vnd.openxmlformats-officedocument.presentationml.slide+xml"/>
  <Override PartName="/ppt/slides/slide1036.xml" ContentType="application/vnd.openxmlformats-officedocument.presentationml.slide+xml"/>
  <Override PartName="/ppt/slides/slide1037.xml" ContentType="application/vnd.openxmlformats-officedocument.presentationml.slide+xml"/>
  <Override PartName="/ppt/slides/slide1038.xml" ContentType="application/vnd.openxmlformats-officedocument.presentationml.slide+xml"/>
  <Override PartName="/ppt/slides/slide1039.xml" ContentType="application/vnd.openxmlformats-officedocument.presentationml.slide+xml"/>
  <Override PartName="/ppt/slides/slide1040.xml" ContentType="application/vnd.openxmlformats-officedocument.presentationml.slide+xml"/>
  <Override PartName="/ppt/slides/slide1041.xml" ContentType="application/vnd.openxmlformats-officedocument.presentationml.slide+xml"/>
  <Override PartName="/ppt/slides/slide1042.xml" ContentType="application/vnd.openxmlformats-officedocument.presentationml.slide+xml"/>
  <Override PartName="/ppt/slides/slide1043.xml" ContentType="application/vnd.openxmlformats-officedocument.presentationml.slide+xml"/>
  <Override PartName="/ppt/slides/slide1044.xml" ContentType="application/vnd.openxmlformats-officedocument.presentationml.slide+xml"/>
  <Override PartName="/ppt/slides/slide1045.xml" ContentType="application/vnd.openxmlformats-officedocument.presentationml.slide+xml"/>
  <Override PartName="/ppt/slides/slide1046.xml" ContentType="application/vnd.openxmlformats-officedocument.presentationml.slide+xml"/>
  <Override PartName="/ppt/slides/slide1047.xml" ContentType="application/vnd.openxmlformats-officedocument.presentationml.slide+xml"/>
  <Override PartName="/ppt/slides/slide1048.xml" ContentType="application/vnd.openxmlformats-officedocument.presentationml.slide+xml"/>
  <Override PartName="/ppt/slides/slide1049.xml" ContentType="application/vnd.openxmlformats-officedocument.presentationml.slide+xml"/>
  <Override PartName="/ppt/slides/slide1050.xml" ContentType="application/vnd.openxmlformats-officedocument.presentationml.slide+xml"/>
  <Override PartName="/ppt/slides/slide1051.xml" ContentType="application/vnd.openxmlformats-officedocument.presentationml.slide+xml"/>
  <Override PartName="/ppt/slides/slide1052.xml" ContentType="application/vnd.openxmlformats-officedocument.presentationml.slide+xml"/>
  <Override PartName="/ppt/slides/slide1053.xml" ContentType="application/vnd.openxmlformats-officedocument.presentationml.slide+xml"/>
  <Override PartName="/ppt/slides/slide1054.xml" ContentType="application/vnd.openxmlformats-officedocument.presentationml.slide+xml"/>
  <Override PartName="/ppt/slides/slide1055.xml" ContentType="application/vnd.openxmlformats-officedocument.presentationml.slide+xml"/>
  <Override PartName="/ppt/slides/slide1056.xml" ContentType="application/vnd.openxmlformats-officedocument.presentationml.slide+xml"/>
  <Override PartName="/ppt/slides/slide1057.xml" ContentType="application/vnd.openxmlformats-officedocument.presentationml.slide+xml"/>
  <Override PartName="/ppt/slides/slide1058.xml" ContentType="application/vnd.openxmlformats-officedocument.presentationml.slide+xml"/>
  <Override PartName="/ppt/slides/slide1059.xml" ContentType="application/vnd.openxmlformats-officedocument.presentationml.slide+xml"/>
  <Override PartName="/ppt/slides/slide1060.xml" ContentType="application/vnd.openxmlformats-officedocument.presentationml.slide+xml"/>
  <Override PartName="/ppt/slides/slide1061.xml" ContentType="application/vnd.openxmlformats-officedocument.presentationml.slide+xml"/>
  <Override PartName="/ppt/slides/slide1062.xml" ContentType="application/vnd.openxmlformats-officedocument.presentationml.slide+xml"/>
  <Override PartName="/ppt/slides/slide1063.xml" ContentType="application/vnd.openxmlformats-officedocument.presentationml.slide+xml"/>
  <Override PartName="/ppt/slides/slide1064.xml" ContentType="application/vnd.openxmlformats-officedocument.presentationml.slide+xml"/>
  <Override PartName="/ppt/slides/slide1065.xml" ContentType="application/vnd.openxmlformats-officedocument.presentationml.slide+xml"/>
  <Override PartName="/ppt/slides/slide1066.xml" ContentType="application/vnd.openxmlformats-officedocument.presentationml.slide+xml"/>
  <Override PartName="/ppt/slides/slide1067.xml" ContentType="application/vnd.openxmlformats-officedocument.presentationml.slide+xml"/>
  <Override PartName="/ppt/slides/slide1068.xml" ContentType="application/vnd.openxmlformats-officedocument.presentationml.slide+xml"/>
  <Override PartName="/ppt/slides/slide1069.xml" ContentType="application/vnd.openxmlformats-officedocument.presentationml.slide+xml"/>
  <Override PartName="/ppt/slides/slide1070.xml" ContentType="application/vnd.openxmlformats-officedocument.presentationml.slide+xml"/>
  <Override PartName="/ppt/slides/slide1071.xml" ContentType="application/vnd.openxmlformats-officedocument.presentationml.slide+xml"/>
  <Override PartName="/ppt/slides/slide1072.xml" ContentType="application/vnd.openxmlformats-officedocument.presentationml.slide+xml"/>
  <Override PartName="/ppt/slides/slide1073.xml" ContentType="application/vnd.openxmlformats-officedocument.presentationml.slide+xml"/>
  <Override PartName="/ppt/slides/slide1074.xml" ContentType="application/vnd.openxmlformats-officedocument.presentationml.slide+xml"/>
  <Override PartName="/ppt/slides/slide1075.xml" ContentType="application/vnd.openxmlformats-officedocument.presentationml.slide+xml"/>
  <Override PartName="/ppt/slides/slide1076.xml" ContentType="application/vnd.openxmlformats-officedocument.presentationml.slide+xml"/>
  <Override PartName="/ppt/slides/slide1077.xml" ContentType="application/vnd.openxmlformats-officedocument.presentationml.slide+xml"/>
  <Override PartName="/ppt/slides/slide1078.xml" ContentType="application/vnd.openxmlformats-officedocument.presentationml.slide+xml"/>
  <Override PartName="/ppt/slides/slide1079.xml" ContentType="application/vnd.openxmlformats-officedocument.presentationml.slide+xml"/>
  <Override PartName="/ppt/slides/slide1080.xml" ContentType="application/vnd.openxmlformats-officedocument.presentationml.slide+xml"/>
  <Override PartName="/ppt/slides/slide1081.xml" ContentType="application/vnd.openxmlformats-officedocument.presentationml.slide+xml"/>
  <Override PartName="/ppt/slides/slide1082.xml" ContentType="application/vnd.openxmlformats-officedocument.presentationml.slide+xml"/>
  <Override PartName="/ppt/slides/slide1083.xml" ContentType="application/vnd.openxmlformats-officedocument.presentationml.slide+xml"/>
  <Override PartName="/ppt/slides/slide1084.xml" ContentType="application/vnd.openxmlformats-officedocument.presentationml.slide+xml"/>
  <Override PartName="/ppt/slides/slide1085.xml" ContentType="application/vnd.openxmlformats-officedocument.presentationml.slide+xml"/>
  <Override PartName="/ppt/slides/slide1086.xml" ContentType="application/vnd.openxmlformats-officedocument.presentationml.slide+xml"/>
  <Override PartName="/ppt/slides/slide1087.xml" ContentType="application/vnd.openxmlformats-officedocument.presentationml.slide+xml"/>
  <Override PartName="/ppt/slides/slide1088.xml" ContentType="application/vnd.openxmlformats-officedocument.presentationml.slide+xml"/>
  <Override PartName="/ppt/slides/slide1089.xml" ContentType="application/vnd.openxmlformats-officedocument.presentationml.slide+xml"/>
  <Override PartName="/ppt/slides/slide1090.xml" ContentType="application/vnd.openxmlformats-officedocument.presentationml.slide+xml"/>
  <Override PartName="/ppt/slides/slide1091.xml" ContentType="application/vnd.openxmlformats-officedocument.presentationml.slide+xml"/>
  <Override PartName="/ppt/slides/slide1092.xml" ContentType="application/vnd.openxmlformats-officedocument.presentationml.slide+xml"/>
  <Override PartName="/ppt/slides/slide1093.xml" ContentType="application/vnd.openxmlformats-officedocument.presentationml.slide+xml"/>
  <Override PartName="/ppt/slides/slide1094.xml" ContentType="application/vnd.openxmlformats-officedocument.presentationml.slide+xml"/>
  <Override PartName="/ppt/slides/slide1095.xml" ContentType="application/vnd.openxmlformats-officedocument.presentationml.slide+xml"/>
  <Override PartName="/ppt/slides/slide1096.xml" ContentType="application/vnd.openxmlformats-officedocument.presentationml.slide+xml"/>
  <Override PartName="/ppt/slides/slide1097.xml" ContentType="application/vnd.openxmlformats-officedocument.presentationml.slide+xml"/>
  <Override PartName="/ppt/slides/slide1098.xml" ContentType="application/vnd.openxmlformats-officedocument.presentationml.slide+xml"/>
  <Override PartName="/ppt/slides/slide1099.xml" ContentType="application/vnd.openxmlformats-officedocument.presentationml.slide+xml"/>
  <Override PartName="/ppt/slides/slide1100.xml" ContentType="application/vnd.openxmlformats-officedocument.presentationml.slide+xml"/>
  <Override PartName="/ppt/slides/slide1101.xml" ContentType="application/vnd.openxmlformats-officedocument.presentationml.slide+xml"/>
  <Override PartName="/ppt/slides/slide1102.xml" ContentType="application/vnd.openxmlformats-officedocument.presentationml.slide+xml"/>
  <Override PartName="/ppt/slides/slide1103.xml" ContentType="application/vnd.openxmlformats-officedocument.presentationml.slide+xml"/>
  <Override PartName="/ppt/slides/slide1104.xml" ContentType="application/vnd.openxmlformats-officedocument.presentationml.slide+xml"/>
  <Override PartName="/ppt/slides/slide1105.xml" ContentType="application/vnd.openxmlformats-officedocument.presentationml.slide+xml"/>
  <Override PartName="/ppt/slides/slide1106.xml" ContentType="application/vnd.openxmlformats-officedocument.presentationml.slide+xml"/>
  <Override PartName="/ppt/slides/slide1107.xml" ContentType="application/vnd.openxmlformats-officedocument.presentationml.slide+xml"/>
  <Override PartName="/ppt/slides/slide1108.xml" ContentType="application/vnd.openxmlformats-officedocument.presentationml.slide+xml"/>
  <Override PartName="/ppt/slides/slide1109.xml" ContentType="application/vnd.openxmlformats-officedocument.presentationml.slide+xml"/>
  <Override PartName="/ppt/slides/slide1110.xml" ContentType="application/vnd.openxmlformats-officedocument.presentationml.slide+xml"/>
  <Override PartName="/ppt/slides/slide1111.xml" ContentType="application/vnd.openxmlformats-officedocument.presentationml.slide+xml"/>
  <Override PartName="/ppt/slides/slide1112.xml" ContentType="application/vnd.openxmlformats-officedocument.presentationml.slide+xml"/>
  <Override PartName="/ppt/slides/slide1113.xml" ContentType="application/vnd.openxmlformats-officedocument.presentationml.slide+xml"/>
  <Override PartName="/ppt/slides/slide1114.xml" ContentType="application/vnd.openxmlformats-officedocument.presentationml.slide+xml"/>
  <Override PartName="/ppt/slides/slide1115.xml" ContentType="application/vnd.openxmlformats-officedocument.presentationml.slide+xml"/>
  <Override PartName="/ppt/slides/slide1116.xml" ContentType="application/vnd.openxmlformats-officedocument.presentationml.slide+xml"/>
  <Override PartName="/ppt/slides/slide1117.xml" ContentType="application/vnd.openxmlformats-officedocument.presentationml.slide+xml"/>
  <Override PartName="/ppt/slides/slide1118.xml" ContentType="application/vnd.openxmlformats-officedocument.presentationml.slide+xml"/>
  <Override PartName="/ppt/slides/slide1119.xml" ContentType="application/vnd.openxmlformats-officedocument.presentationml.slide+xml"/>
  <Override PartName="/ppt/slides/slide1120.xml" ContentType="application/vnd.openxmlformats-officedocument.presentationml.slide+xml"/>
  <Override PartName="/ppt/slides/slide1121.xml" ContentType="application/vnd.openxmlformats-officedocument.presentationml.slide+xml"/>
  <Override PartName="/ppt/slides/slide1122.xml" ContentType="application/vnd.openxmlformats-officedocument.presentationml.slide+xml"/>
  <Override PartName="/ppt/slides/slide1123.xml" ContentType="application/vnd.openxmlformats-officedocument.presentationml.slide+xml"/>
  <Override PartName="/ppt/slides/slide1124.xml" ContentType="application/vnd.openxmlformats-officedocument.presentationml.slide+xml"/>
  <Override PartName="/ppt/slides/slide1125.xml" ContentType="application/vnd.openxmlformats-officedocument.presentationml.slide+xml"/>
  <Override PartName="/ppt/slides/slide1126.xml" ContentType="application/vnd.openxmlformats-officedocument.presentationml.slide+xml"/>
  <Override PartName="/ppt/slides/slide1127.xml" ContentType="application/vnd.openxmlformats-officedocument.presentationml.slide+xml"/>
  <Override PartName="/ppt/slides/slide1128.xml" ContentType="application/vnd.openxmlformats-officedocument.presentationml.slide+xml"/>
  <Override PartName="/ppt/slides/slide1129.xml" ContentType="application/vnd.openxmlformats-officedocument.presentationml.slide+xml"/>
  <Override PartName="/ppt/slides/slide1130.xml" ContentType="application/vnd.openxmlformats-officedocument.presentationml.slide+xml"/>
  <Override PartName="/ppt/slides/slide1131.xml" ContentType="application/vnd.openxmlformats-officedocument.presentationml.slide+xml"/>
  <Override PartName="/ppt/slides/slide1132.xml" ContentType="application/vnd.openxmlformats-officedocument.presentationml.slide+xml"/>
  <Override PartName="/ppt/slides/slide1133.xml" ContentType="application/vnd.openxmlformats-officedocument.presentationml.slide+xml"/>
  <Override PartName="/ppt/slides/slide1134.xml" ContentType="application/vnd.openxmlformats-officedocument.presentationml.slide+xml"/>
  <Override PartName="/ppt/slides/slide1135.xml" ContentType="application/vnd.openxmlformats-officedocument.presentationml.slide+xml"/>
  <Override PartName="/ppt/slides/slide1136.xml" ContentType="application/vnd.openxmlformats-officedocument.presentationml.slide+xml"/>
  <Override PartName="/ppt/slides/slide1137.xml" ContentType="application/vnd.openxmlformats-officedocument.presentationml.slide+xml"/>
  <Override PartName="/ppt/slides/slide1138.xml" ContentType="application/vnd.openxmlformats-officedocument.presentationml.slide+xml"/>
  <Override PartName="/ppt/slides/slide1139.xml" ContentType="application/vnd.openxmlformats-officedocument.presentationml.slide+xml"/>
  <Override PartName="/ppt/slides/slide1140.xml" ContentType="application/vnd.openxmlformats-officedocument.presentationml.slide+xml"/>
  <Override PartName="/ppt/slides/slide1141.xml" ContentType="application/vnd.openxmlformats-officedocument.presentationml.slide+xml"/>
  <Override PartName="/ppt/slides/slide1142.xml" ContentType="application/vnd.openxmlformats-officedocument.presentationml.slide+xml"/>
  <Override PartName="/ppt/slides/slide1143.xml" ContentType="application/vnd.openxmlformats-officedocument.presentationml.slide+xml"/>
  <Override PartName="/ppt/slides/slide1144.xml" ContentType="application/vnd.openxmlformats-officedocument.presentationml.slide+xml"/>
  <Override PartName="/ppt/slides/slide1145.xml" ContentType="application/vnd.openxmlformats-officedocument.presentationml.slide+xml"/>
  <Override PartName="/ppt/slides/slide1146.xml" ContentType="application/vnd.openxmlformats-officedocument.presentationml.slide+xml"/>
  <Override PartName="/ppt/slides/slide1147.xml" ContentType="application/vnd.openxmlformats-officedocument.presentationml.slide+xml"/>
  <Override PartName="/ppt/slides/slide1148.xml" ContentType="application/vnd.openxmlformats-officedocument.presentationml.slide+xml"/>
  <Override PartName="/ppt/slides/slide1149.xml" ContentType="application/vnd.openxmlformats-officedocument.presentationml.slide+xml"/>
  <Override PartName="/ppt/slides/slide1150.xml" ContentType="application/vnd.openxmlformats-officedocument.presentationml.slide+xml"/>
  <Override PartName="/ppt/slides/slide1151.xml" ContentType="application/vnd.openxmlformats-officedocument.presentationml.slide+xml"/>
  <Override PartName="/ppt/slides/slide1152.xml" ContentType="application/vnd.openxmlformats-officedocument.presentationml.slide+xml"/>
  <Override PartName="/ppt/slides/slide1153.xml" ContentType="application/vnd.openxmlformats-officedocument.presentationml.slide+xml"/>
  <Override PartName="/ppt/slides/slide1154.xml" ContentType="application/vnd.openxmlformats-officedocument.presentationml.slide+xml"/>
  <Override PartName="/ppt/slides/slide1155.xml" ContentType="application/vnd.openxmlformats-officedocument.presentationml.slide+xml"/>
  <Override PartName="/ppt/slides/slide1156.xml" ContentType="application/vnd.openxmlformats-officedocument.presentationml.slide+xml"/>
  <Override PartName="/ppt/slides/slide1157.xml" ContentType="application/vnd.openxmlformats-officedocument.presentationml.slide+xml"/>
  <Override PartName="/ppt/slides/slide1158.xml" ContentType="application/vnd.openxmlformats-officedocument.presentationml.slide+xml"/>
  <Override PartName="/ppt/slides/slide1159.xml" ContentType="application/vnd.openxmlformats-officedocument.presentationml.slide+xml"/>
  <Override PartName="/ppt/slides/slide1160.xml" ContentType="application/vnd.openxmlformats-officedocument.presentationml.slide+xml"/>
  <Override PartName="/ppt/slides/slide1161.xml" ContentType="application/vnd.openxmlformats-officedocument.presentationml.slide+xml"/>
  <Override PartName="/ppt/slides/slide1162.xml" ContentType="application/vnd.openxmlformats-officedocument.presentationml.slide+xml"/>
  <Override PartName="/ppt/slides/slide1163.xml" ContentType="application/vnd.openxmlformats-officedocument.presentationml.slide+xml"/>
  <Override PartName="/ppt/slides/slide1164.xml" ContentType="application/vnd.openxmlformats-officedocument.presentationml.slide+xml"/>
  <Override PartName="/ppt/slides/slide1165.xml" ContentType="application/vnd.openxmlformats-officedocument.presentationml.slide+xml"/>
  <Override PartName="/ppt/slides/slide1166.xml" ContentType="application/vnd.openxmlformats-officedocument.presentationml.slide+xml"/>
  <Override PartName="/ppt/slides/slide1167.xml" ContentType="application/vnd.openxmlformats-officedocument.presentationml.slide+xml"/>
  <Override PartName="/ppt/slides/slide1168.xml" ContentType="application/vnd.openxmlformats-officedocument.presentationml.slide+xml"/>
  <Override PartName="/ppt/slides/slide1169.xml" ContentType="application/vnd.openxmlformats-officedocument.presentationml.slide+xml"/>
  <Override PartName="/ppt/slides/slide1170.xml" ContentType="application/vnd.openxmlformats-officedocument.presentationml.slide+xml"/>
  <Override PartName="/ppt/slides/slide1171.xml" ContentType="application/vnd.openxmlformats-officedocument.presentationml.slide+xml"/>
  <Override PartName="/ppt/slides/slide1172.xml" ContentType="application/vnd.openxmlformats-officedocument.presentationml.slide+xml"/>
  <Override PartName="/ppt/slides/slide1173.xml" ContentType="application/vnd.openxmlformats-officedocument.presentationml.slide+xml"/>
  <Override PartName="/ppt/slides/slide1174.xml" ContentType="application/vnd.openxmlformats-officedocument.presentationml.slide+xml"/>
  <Override PartName="/ppt/slides/slide1175.xml" ContentType="application/vnd.openxmlformats-officedocument.presentationml.slide+xml"/>
  <Override PartName="/ppt/slides/slide1176.xml" ContentType="application/vnd.openxmlformats-officedocument.presentationml.slide+xml"/>
  <Override PartName="/ppt/slides/slide1177.xml" ContentType="application/vnd.openxmlformats-officedocument.presentationml.slide+xml"/>
  <Override PartName="/ppt/slides/slide1178.xml" ContentType="application/vnd.openxmlformats-officedocument.presentationml.slide+xml"/>
  <Override PartName="/ppt/slides/slide1179.xml" ContentType="application/vnd.openxmlformats-officedocument.presentationml.slide+xml"/>
  <Override PartName="/ppt/slides/slide1180.xml" ContentType="application/vnd.openxmlformats-officedocument.presentationml.slide+xml"/>
  <Override PartName="/ppt/slides/slide1181.xml" ContentType="application/vnd.openxmlformats-officedocument.presentationml.slide+xml"/>
  <Override PartName="/ppt/slides/slide1182.xml" ContentType="application/vnd.openxmlformats-officedocument.presentationml.slide+xml"/>
  <Override PartName="/ppt/slides/slide1183.xml" ContentType="application/vnd.openxmlformats-officedocument.presentationml.slide+xml"/>
  <Override PartName="/ppt/slides/slide1184.xml" ContentType="application/vnd.openxmlformats-officedocument.presentationml.slide+xml"/>
  <Override PartName="/ppt/slides/slide1185.xml" ContentType="application/vnd.openxmlformats-officedocument.presentationml.slide+xml"/>
  <Override PartName="/ppt/slides/slide1186.xml" ContentType="application/vnd.openxmlformats-officedocument.presentationml.slide+xml"/>
  <Override PartName="/ppt/slides/slide1187.xml" ContentType="application/vnd.openxmlformats-officedocument.presentationml.slide+xml"/>
  <Override PartName="/ppt/slides/slide1188.xml" ContentType="application/vnd.openxmlformats-officedocument.presentationml.slide+xml"/>
  <Override PartName="/ppt/slides/slide1189.xml" ContentType="application/vnd.openxmlformats-officedocument.presentationml.slide+xml"/>
  <Override PartName="/ppt/slides/slide1190.xml" ContentType="application/vnd.openxmlformats-officedocument.presentationml.slide+xml"/>
  <Override PartName="/ppt/slides/slide1191.xml" ContentType="application/vnd.openxmlformats-officedocument.presentationml.slide+xml"/>
  <Override PartName="/ppt/slides/slide1192.xml" ContentType="application/vnd.openxmlformats-officedocument.presentationml.slide+xml"/>
  <Override PartName="/ppt/slides/slide1193.xml" ContentType="application/vnd.openxmlformats-officedocument.presentationml.slide+xml"/>
  <Override PartName="/ppt/slides/slide1194.xml" ContentType="application/vnd.openxmlformats-officedocument.presentationml.slide+xml"/>
  <Override PartName="/ppt/slides/slide1195.xml" ContentType="application/vnd.openxmlformats-officedocument.presentationml.slide+xml"/>
  <Override PartName="/ppt/slides/slide1196.xml" ContentType="application/vnd.openxmlformats-officedocument.presentationml.slide+xml"/>
  <Override PartName="/ppt/slides/slide1197.xml" ContentType="application/vnd.openxmlformats-officedocument.presentationml.slide+xml"/>
  <Override PartName="/ppt/slides/slide1198.xml" ContentType="application/vnd.openxmlformats-officedocument.presentationml.slide+xml"/>
  <Override PartName="/ppt/slides/slide1199.xml" ContentType="application/vnd.openxmlformats-officedocument.presentationml.slide+xml"/>
  <Override PartName="/ppt/slides/slide1200.xml" ContentType="application/vnd.openxmlformats-officedocument.presentationml.slide+xml"/>
  <Override PartName="/ppt/slides/slide1201.xml" ContentType="application/vnd.openxmlformats-officedocument.presentationml.slide+xml"/>
  <Override PartName="/ppt/slides/slide1202.xml" ContentType="application/vnd.openxmlformats-officedocument.presentationml.slide+xml"/>
  <Override PartName="/ppt/slides/slide1203.xml" ContentType="application/vnd.openxmlformats-officedocument.presentationml.slide+xml"/>
  <Override PartName="/ppt/slides/slide1204.xml" ContentType="application/vnd.openxmlformats-officedocument.presentationml.slide+xml"/>
  <Override PartName="/ppt/slides/slide1205.xml" ContentType="application/vnd.openxmlformats-officedocument.presentationml.slide+xml"/>
  <Override PartName="/ppt/slides/slide1206.xml" ContentType="application/vnd.openxmlformats-officedocument.presentationml.slide+xml"/>
  <Override PartName="/ppt/slides/slide1207.xml" ContentType="application/vnd.openxmlformats-officedocument.presentationml.slide+xml"/>
  <Override PartName="/ppt/slides/slide1208.xml" ContentType="application/vnd.openxmlformats-officedocument.presentationml.slide+xml"/>
  <Override PartName="/ppt/slides/slide1209.xml" ContentType="application/vnd.openxmlformats-officedocument.presentationml.slide+xml"/>
  <Override PartName="/ppt/slides/slide1210.xml" ContentType="application/vnd.openxmlformats-officedocument.presentationml.slide+xml"/>
  <Override PartName="/ppt/slides/slide1211.xml" ContentType="application/vnd.openxmlformats-officedocument.presentationml.slide+xml"/>
  <Override PartName="/ppt/slides/slide1212.xml" ContentType="application/vnd.openxmlformats-officedocument.presentationml.slide+xml"/>
  <Override PartName="/ppt/slides/slide1213.xml" ContentType="application/vnd.openxmlformats-officedocument.presentationml.slide+xml"/>
  <Override PartName="/ppt/slides/slide1214.xml" ContentType="application/vnd.openxmlformats-officedocument.presentationml.slide+xml"/>
  <Override PartName="/ppt/slides/slide1215.xml" ContentType="application/vnd.openxmlformats-officedocument.presentationml.slide+xml"/>
  <Override PartName="/ppt/slides/slide1216.xml" ContentType="application/vnd.openxmlformats-officedocument.presentationml.slide+xml"/>
  <Override PartName="/ppt/slides/slide1217.xml" ContentType="application/vnd.openxmlformats-officedocument.presentationml.slide+xml"/>
  <Override PartName="/ppt/slides/slide1218.xml" ContentType="application/vnd.openxmlformats-officedocument.presentationml.slide+xml"/>
  <Override PartName="/ppt/slides/slide1219.xml" ContentType="application/vnd.openxmlformats-officedocument.presentationml.slide+xml"/>
  <Override PartName="/ppt/slides/slide1220.xml" ContentType="application/vnd.openxmlformats-officedocument.presentationml.slide+xml"/>
  <Override PartName="/ppt/slides/slide1221.xml" ContentType="application/vnd.openxmlformats-officedocument.presentationml.slide+xml"/>
  <Override PartName="/ppt/slides/slide1222.xml" ContentType="application/vnd.openxmlformats-officedocument.presentationml.slide+xml"/>
  <Override PartName="/ppt/slides/slide1223.xml" ContentType="application/vnd.openxmlformats-officedocument.presentationml.slide+xml"/>
  <Override PartName="/ppt/slides/slide1224.xml" ContentType="application/vnd.openxmlformats-officedocument.presentationml.slide+xml"/>
  <Override PartName="/ppt/slides/slide1225.xml" ContentType="application/vnd.openxmlformats-officedocument.presentationml.slide+xml"/>
  <Override PartName="/ppt/slides/slide1226.xml" ContentType="application/vnd.openxmlformats-officedocument.presentationml.slide+xml"/>
  <Override PartName="/ppt/slides/slide1227.xml" ContentType="application/vnd.openxmlformats-officedocument.presentationml.slide+xml"/>
  <Override PartName="/ppt/slides/slide1228.xml" ContentType="application/vnd.openxmlformats-officedocument.presentationml.slide+xml"/>
  <Override PartName="/ppt/slides/slide1229.xml" ContentType="application/vnd.openxmlformats-officedocument.presentationml.slide+xml"/>
  <Override PartName="/ppt/slides/slide1230.xml" ContentType="application/vnd.openxmlformats-officedocument.presentationml.slide+xml"/>
  <Override PartName="/ppt/slides/slide1231.xml" ContentType="application/vnd.openxmlformats-officedocument.presentationml.slide+xml"/>
  <Override PartName="/ppt/slides/slide1232.xml" ContentType="application/vnd.openxmlformats-officedocument.presentationml.slide+xml"/>
  <Override PartName="/ppt/slides/slide1233.xml" ContentType="application/vnd.openxmlformats-officedocument.presentationml.slide+xml"/>
  <Override PartName="/ppt/slides/slide1234.xml" ContentType="application/vnd.openxmlformats-officedocument.presentationml.slide+xml"/>
  <Override PartName="/ppt/slides/slide1235.xml" ContentType="application/vnd.openxmlformats-officedocument.presentationml.slide+xml"/>
  <Override PartName="/ppt/slides/slide1236.xml" ContentType="application/vnd.openxmlformats-officedocument.presentationml.slide+xml"/>
  <Override PartName="/ppt/slides/slide1237.xml" ContentType="application/vnd.openxmlformats-officedocument.presentationml.slide+xml"/>
  <Override PartName="/ppt/slides/slide1238.xml" ContentType="application/vnd.openxmlformats-officedocument.presentationml.slide+xml"/>
  <Override PartName="/ppt/slides/slide1239.xml" ContentType="application/vnd.openxmlformats-officedocument.presentationml.slide+xml"/>
  <Override PartName="/ppt/slides/slide1240.xml" ContentType="application/vnd.openxmlformats-officedocument.presentationml.slide+xml"/>
  <Override PartName="/ppt/slides/slide1241.xml" ContentType="application/vnd.openxmlformats-officedocument.presentationml.slide+xml"/>
  <Override PartName="/ppt/slides/slide1242.xml" ContentType="application/vnd.openxmlformats-officedocument.presentationml.slide+xml"/>
  <Override PartName="/ppt/slides/slide1243.xml" ContentType="application/vnd.openxmlformats-officedocument.presentationml.slide+xml"/>
  <Override PartName="/ppt/slides/slide1244.xml" ContentType="application/vnd.openxmlformats-officedocument.presentationml.slide+xml"/>
  <Override PartName="/ppt/slides/slide1245.xml" ContentType="application/vnd.openxmlformats-officedocument.presentationml.slide+xml"/>
  <Override PartName="/ppt/slides/slide1246.xml" ContentType="application/vnd.openxmlformats-officedocument.presentationml.slide+xml"/>
  <Override PartName="/ppt/slides/slide1247.xml" ContentType="application/vnd.openxmlformats-officedocument.presentationml.slide+xml"/>
  <Override PartName="/ppt/slides/slide1248.xml" ContentType="application/vnd.openxmlformats-officedocument.presentationml.slide+xml"/>
  <Override PartName="/ppt/slides/slide1249.xml" ContentType="application/vnd.openxmlformats-officedocument.presentationml.slide+xml"/>
  <Override PartName="/ppt/slides/slide1250.xml" ContentType="application/vnd.openxmlformats-officedocument.presentationml.slide+xml"/>
  <Override PartName="/ppt/slides/slide1251.xml" ContentType="application/vnd.openxmlformats-officedocument.presentationml.slide+xml"/>
  <Override PartName="/ppt/slides/slide1252.xml" ContentType="application/vnd.openxmlformats-officedocument.presentationml.slide+xml"/>
  <Override PartName="/ppt/slides/slide1253.xml" ContentType="application/vnd.openxmlformats-officedocument.presentationml.slide+xml"/>
  <Override PartName="/ppt/slides/slide1254.xml" ContentType="application/vnd.openxmlformats-officedocument.presentationml.slide+xml"/>
  <Override PartName="/ppt/slides/slide1255.xml" ContentType="application/vnd.openxmlformats-officedocument.presentationml.slide+xml"/>
  <Override PartName="/ppt/slides/slide1256.xml" ContentType="application/vnd.openxmlformats-officedocument.presentationml.slide+xml"/>
  <Override PartName="/ppt/slides/slide1257.xml" ContentType="application/vnd.openxmlformats-officedocument.presentationml.slide+xml"/>
  <Override PartName="/ppt/slides/slide1258.xml" ContentType="application/vnd.openxmlformats-officedocument.presentationml.slide+xml"/>
  <Override PartName="/ppt/slides/slide1259.xml" ContentType="application/vnd.openxmlformats-officedocument.presentationml.slide+xml"/>
  <Override PartName="/ppt/slides/slide1260.xml" ContentType="application/vnd.openxmlformats-officedocument.presentationml.slide+xml"/>
  <Override PartName="/ppt/slides/slide1261.xml" ContentType="application/vnd.openxmlformats-officedocument.presentationml.slide+xml"/>
  <Override PartName="/ppt/slides/slide1262.xml" ContentType="application/vnd.openxmlformats-officedocument.presentationml.slide+xml"/>
  <Override PartName="/ppt/slides/slide1263.xml" ContentType="application/vnd.openxmlformats-officedocument.presentationml.slide+xml"/>
  <Override PartName="/ppt/slides/slide1264.xml" ContentType="application/vnd.openxmlformats-officedocument.presentationml.slide+xml"/>
  <Override PartName="/ppt/slides/slide1265.xml" ContentType="application/vnd.openxmlformats-officedocument.presentationml.slide+xml"/>
  <Override PartName="/ppt/slides/slide1266.xml" ContentType="application/vnd.openxmlformats-officedocument.presentationml.slide+xml"/>
  <Override PartName="/ppt/slides/slide1267.xml" ContentType="application/vnd.openxmlformats-officedocument.presentationml.slide+xml"/>
  <Override PartName="/ppt/slides/slide1268.xml" ContentType="application/vnd.openxmlformats-officedocument.presentationml.slide+xml"/>
  <Override PartName="/ppt/slides/slide1269.xml" ContentType="application/vnd.openxmlformats-officedocument.presentationml.slide+xml"/>
  <Override PartName="/ppt/slides/slide1270.xml" ContentType="application/vnd.openxmlformats-officedocument.presentationml.slide+xml"/>
  <Override PartName="/ppt/slides/slide1271.xml" ContentType="application/vnd.openxmlformats-officedocument.presentationml.slide+xml"/>
  <Override PartName="/ppt/slides/slide1272.xml" ContentType="application/vnd.openxmlformats-officedocument.presentationml.slide+xml"/>
  <Override PartName="/ppt/slides/slide1273.xml" ContentType="application/vnd.openxmlformats-officedocument.presentationml.slide+xml"/>
  <Override PartName="/ppt/slides/slide1274.xml" ContentType="application/vnd.openxmlformats-officedocument.presentationml.slide+xml"/>
  <Override PartName="/ppt/slides/slide1275.xml" ContentType="application/vnd.openxmlformats-officedocument.presentationml.slide+xml"/>
  <Override PartName="/ppt/slides/slide1276.xml" ContentType="application/vnd.openxmlformats-officedocument.presentationml.slide+xml"/>
  <Override PartName="/ppt/slides/slide1277.xml" ContentType="application/vnd.openxmlformats-officedocument.presentationml.slide+xml"/>
  <Override PartName="/ppt/slides/slide1278.xml" ContentType="application/vnd.openxmlformats-officedocument.presentationml.slide+xml"/>
  <Override PartName="/ppt/slides/slide1279.xml" ContentType="application/vnd.openxmlformats-officedocument.presentationml.slide+xml"/>
  <Override PartName="/ppt/slides/slide1280.xml" ContentType="application/vnd.openxmlformats-officedocument.presentationml.slide+xml"/>
  <Override PartName="/ppt/slides/slide1281.xml" ContentType="application/vnd.openxmlformats-officedocument.presentationml.slide+xml"/>
  <Override PartName="/ppt/slides/slide1282.xml" ContentType="application/vnd.openxmlformats-officedocument.presentationml.slide+xml"/>
  <Override PartName="/ppt/slides/slide1283.xml" ContentType="application/vnd.openxmlformats-officedocument.presentationml.slide+xml"/>
  <Override PartName="/ppt/slides/slide1284.xml" ContentType="application/vnd.openxmlformats-officedocument.presentationml.slide+xml"/>
  <Override PartName="/ppt/slides/slide1285.xml" ContentType="application/vnd.openxmlformats-officedocument.presentationml.slide+xml"/>
  <Override PartName="/ppt/slides/slide1286.xml" ContentType="application/vnd.openxmlformats-officedocument.presentationml.slide+xml"/>
  <Override PartName="/ppt/slides/slide1287.xml" ContentType="application/vnd.openxmlformats-officedocument.presentationml.slide+xml"/>
  <Override PartName="/ppt/slides/slide1288.xml" ContentType="application/vnd.openxmlformats-officedocument.presentationml.slide+xml"/>
  <Override PartName="/ppt/slides/slide1289.xml" ContentType="application/vnd.openxmlformats-officedocument.presentationml.slide+xml"/>
  <Override PartName="/ppt/slides/slide1290.xml" ContentType="application/vnd.openxmlformats-officedocument.presentationml.slide+xml"/>
  <Override PartName="/ppt/slides/slide1291.xml" ContentType="application/vnd.openxmlformats-officedocument.presentationml.slide+xml"/>
  <Override PartName="/ppt/slides/slide1292.xml" ContentType="application/vnd.openxmlformats-officedocument.presentationml.slide+xml"/>
  <Override PartName="/ppt/slides/slide1293.xml" ContentType="application/vnd.openxmlformats-officedocument.presentationml.slide+xml"/>
  <Override PartName="/ppt/slides/slide1294.xml" ContentType="application/vnd.openxmlformats-officedocument.presentationml.slide+xml"/>
  <Override PartName="/ppt/slides/slide1295.xml" ContentType="application/vnd.openxmlformats-officedocument.presentationml.slide+xml"/>
  <Override PartName="/ppt/slides/slide1296.xml" ContentType="application/vnd.openxmlformats-officedocument.presentationml.slide+xml"/>
  <Override PartName="/ppt/slides/slide1297.xml" ContentType="application/vnd.openxmlformats-officedocument.presentationml.slide+xml"/>
  <Override PartName="/ppt/slides/slide1298.xml" ContentType="application/vnd.openxmlformats-officedocument.presentationml.slide+xml"/>
  <Override PartName="/ppt/slides/slide1299.xml" ContentType="application/vnd.openxmlformats-officedocument.presentationml.slide+xml"/>
  <Override PartName="/ppt/slides/slide1300.xml" ContentType="application/vnd.openxmlformats-officedocument.presentationml.slide+xml"/>
  <Override PartName="/ppt/slides/slide1301.xml" ContentType="application/vnd.openxmlformats-officedocument.presentationml.slide+xml"/>
  <Override PartName="/ppt/slides/slide1302.xml" ContentType="application/vnd.openxmlformats-officedocument.presentationml.slide+xml"/>
  <Override PartName="/ppt/slides/slide1303.xml" ContentType="application/vnd.openxmlformats-officedocument.presentationml.slide+xml"/>
  <Override PartName="/ppt/slides/slide1304.xml" ContentType="application/vnd.openxmlformats-officedocument.presentationml.slide+xml"/>
  <Override PartName="/ppt/slides/slide1305.xml" ContentType="application/vnd.openxmlformats-officedocument.presentationml.slide+xml"/>
  <Override PartName="/ppt/slides/slide1306.xml" ContentType="application/vnd.openxmlformats-officedocument.presentationml.slide+xml"/>
  <Override PartName="/ppt/slides/slide1307.xml" ContentType="application/vnd.openxmlformats-officedocument.presentationml.slide+xml"/>
  <Override PartName="/ppt/slides/slide1308.xml" ContentType="application/vnd.openxmlformats-officedocument.presentationml.slide+xml"/>
  <Override PartName="/ppt/slides/slide1309.xml" ContentType="application/vnd.openxmlformats-officedocument.presentationml.slide+xml"/>
  <Override PartName="/ppt/slides/slide1310.xml" ContentType="application/vnd.openxmlformats-officedocument.presentationml.slide+xml"/>
  <Override PartName="/ppt/slides/slide1311.xml" ContentType="application/vnd.openxmlformats-officedocument.presentationml.slide+xml"/>
  <Override PartName="/ppt/slides/slide1312.xml" ContentType="application/vnd.openxmlformats-officedocument.presentationml.slide+xml"/>
  <Override PartName="/ppt/slides/slide1313.xml" ContentType="application/vnd.openxmlformats-officedocument.presentationml.slide+xml"/>
  <Override PartName="/ppt/slides/slide1314.xml" ContentType="application/vnd.openxmlformats-officedocument.presentationml.slide+xml"/>
  <Override PartName="/ppt/slides/slide1315.xml" ContentType="application/vnd.openxmlformats-officedocument.presentationml.slide+xml"/>
  <Override PartName="/ppt/slides/slide1316.xml" ContentType="application/vnd.openxmlformats-officedocument.presentationml.slide+xml"/>
  <Override PartName="/ppt/slides/slide1317.xml" ContentType="application/vnd.openxmlformats-officedocument.presentationml.slide+xml"/>
  <Override PartName="/ppt/slides/slide1318.xml" ContentType="application/vnd.openxmlformats-officedocument.presentationml.slide+xml"/>
  <Override PartName="/ppt/slides/slide1319.xml" ContentType="application/vnd.openxmlformats-officedocument.presentationml.slide+xml"/>
  <Override PartName="/ppt/slides/slide1320.xml" ContentType="application/vnd.openxmlformats-officedocument.presentationml.slide+xml"/>
  <Override PartName="/ppt/slides/slide1321.xml" ContentType="application/vnd.openxmlformats-officedocument.presentationml.slide+xml"/>
  <Override PartName="/ppt/slides/slide1322.xml" ContentType="application/vnd.openxmlformats-officedocument.presentationml.slide+xml"/>
  <Override PartName="/ppt/slides/slide1323.xml" ContentType="application/vnd.openxmlformats-officedocument.presentationml.slide+xml"/>
  <Override PartName="/ppt/slides/slide1324.xml" ContentType="application/vnd.openxmlformats-officedocument.presentationml.slide+xml"/>
  <Override PartName="/ppt/slides/slide1325.xml" ContentType="application/vnd.openxmlformats-officedocument.presentationml.slide+xml"/>
  <Override PartName="/ppt/slides/slide1326.xml" ContentType="application/vnd.openxmlformats-officedocument.presentationml.slide+xml"/>
  <Override PartName="/ppt/slides/slide1327.xml" ContentType="application/vnd.openxmlformats-officedocument.presentationml.slide+xml"/>
  <Override PartName="/ppt/slides/slide1328.xml" ContentType="application/vnd.openxmlformats-officedocument.presentationml.slide+xml"/>
  <Override PartName="/ppt/slides/slide1329.xml" ContentType="application/vnd.openxmlformats-officedocument.presentationml.slide+xml"/>
  <Override PartName="/ppt/slides/slide1330.xml" ContentType="application/vnd.openxmlformats-officedocument.presentationml.slide+xml"/>
  <Override PartName="/ppt/slides/slide1331.xml" ContentType="application/vnd.openxmlformats-officedocument.presentationml.slide+xml"/>
  <Override PartName="/ppt/slides/slide1332.xml" ContentType="application/vnd.openxmlformats-officedocument.presentationml.slide+xml"/>
  <Override PartName="/ppt/slides/slide1333.xml" ContentType="application/vnd.openxmlformats-officedocument.presentationml.slide+xml"/>
  <Override PartName="/ppt/slides/slide1334.xml" ContentType="application/vnd.openxmlformats-officedocument.presentationml.slide+xml"/>
  <Override PartName="/ppt/slides/slide1335.xml" ContentType="application/vnd.openxmlformats-officedocument.presentationml.slide+xml"/>
  <Override PartName="/ppt/slides/slide1336.xml" ContentType="application/vnd.openxmlformats-officedocument.presentationml.slide+xml"/>
  <Override PartName="/ppt/slides/slide1337.xml" ContentType="application/vnd.openxmlformats-officedocument.presentationml.slide+xml"/>
  <Override PartName="/ppt/slides/slide1338.xml" ContentType="application/vnd.openxmlformats-officedocument.presentationml.slide+xml"/>
  <Override PartName="/ppt/slides/slide1339.xml" ContentType="application/vnd.openxmlformats-officedocument.presentationml.slide+xml"/>
  <Override PartName="/ppt/slides/slide1340.xml" ContentType="application/vnd.openxmlformats-officedocument.presentationml.slide+xml"/>
  <Override PartName="/ppt/slides/slide1341.xml" ContentType="application/vnd.openxmlformats-officedocument.presentationml.slide+xml"/>
  <Override PartName="/ppt/slides/slide1342.xml" ContentType="application/vnd.openxmlformats-officedocument.presentationml.slide+xml"/>
  <Override PartName="/ppt/slides/slide1343.xml" ContentType="application/vnd.openxmlformats-officedocument.presentationml.slide+xml"/>
  <Override PartName="/ppt/slides/slide1344.xml" ContentType="application/vnd.openxmlformats-officedocument.presentationml.slide+xml"/>
  <Override PartName="/ppt/slides/slide1345.xml" ContentType="application/vnd.openxmlformats-officedocument.presentationml.slide+xml"/>
  <Override PartName="/ppt/slides/slide1346.xml" ContentType="application/vnd.openxmlformats-officedocument.presentationml.slide+xml"/>
  <Override PartName="/ppt/slides/slide1347.xml" ContentType="application/vnd.openxmlformats-officedocument.presentationml.slide+xml"/>
  <Override PartName="/ppt/slides/slide1348.xml" ContentType="application/vnd.openxmlformats-officedocument.presentationml.slide+xml"/>
  <Override PartName="/ppt/slides/slide1349.xml" ContentType="application/vnd.openxmlformats-officedocument.presentationml.slide+xml"/>
  <Override PartName="/ppt/slides/slide1350.xml" ContentType="application/vnd.openxmlformats-officedocument.presentationml.slide+xml"/>
  <Override PartName="/ppt/slides/slide1351.xml" ContentType="application/vnd.openxmlformats-officedocument.presentationml.slide+xml"/>
  <Override PartName="/ppt/slides/slide1352.xml" ContentType="application/vnd.openxmlformats-officedocument.presentationml.slide+xml"/>
  <Override PartName="/ppt/slides/slide1353.xml" ContentType="application/vnd.openxmlformats-officedocument.presentationml.slide+xml"/>
  <Override PartName="/ppt/slides/slide1354.xml" ContentType="application/vnd.openxmlformats-officedocument.presentationml.slide+xml"/>
  <Override PartName="/ppt/slides/slide1355.xml" ContentType="application/vnd.openxmlformats-officedocument.presentationml.slide+xml"/>
  <Override PartName="/ppt/slides/slide1356.xml" ContentType="application/vnd.openxmlformats-officedocument.presentationml.slide+xml"/>
  <Override PartName="/ppt/slides/slide1357.xml" ContentType="application/vnd.openxmlformats-officedocument.presentationml.slide+xml"/>
  <Override PartName="/ppt/slides/slide1358.xml" ContentType="application/vnd.openxmlformats-officedocument.presentationml.slide+xml"/>
  <Override PartName="/ppt/slides/slide1359.xml" ContentType="application/vnd.openxmlformats-officedocument.presentationml.slide+xml"/>
  <Override PartName="/ppt/slides/slide1360.xml" ContentType="application/vnd.openxmlformats-officedocument.presentationml.slide+xml"/>
  <Override PartName="/ppt/slides/slide1361.xml" ContentType="application/vnd.openxmlformats-officedocument.presentationml.slide+xml"/>
  <Override PartName="/ppt/slides/slide1362.xml" ContentType="application/vnd.openxmlformats-officedocument.presentationml.slide+xml"/>
  <Override PartName="/ppt/slides/slide1363.xml" ContentType="application/vnd.openxmlformats-officedocument.presentationml.slide+xml"/>
  <Override PartName="/ppt/slides/slide1364.xml" ContentType="application/vnd.openxmlformats-officedocument.presentationml.slide+xml"/>
  <Override PartName="/ppt/slides/slide1365.xml" ContentType="application/vnd.openxmlformats-officedocument.presentationml.slide+xml"/>
  <Override PartName="/ppt/slides/slide1366.xml" ContentType="application/vnd.openxmlformats-officedocument.presentationml.slide+xml"/>
  <Override PartName="/ppt/slides/slide1367.xml" ContentType="application/vnd.openxmlformats-officedocument.presentationml.slide+xml"/>
  <Override PartName="/ppt/slides/slide1368.xml" ContentType="application/vnd.openxmlformats-officedocument.presentationml.slide+xml"/>
  <Override PartName="/ppt/slides/slide1369.xml" ContentType="application/vnd.openxmlformats-officedocument.presentationml.slide+xml"/>
  <Override PartName="/ppt/slides/slide1370.xml" ContentType="application/vnd.openxmlformats-officedocument.presentationml.slide+xml"/>
  <Override PartName="/ppt/slides/slide1371.xml" ContentType="application/vnd.openxmlformats-officedocument.presentationml.slide+xml"/>
  <Override PartName="/ppt/slides/slide1372.xml" ContentType="application/vnd.openxmlformats-officedocument.presentationml.slide+xml"/>
  <Override PartName="/ppt/slides/slide1373.xml" ContentType="application/vnd.openxmlformats-officedocument.presentationml.slide+xml"/>
  <Override PartName="/ppt/slides/slide1374.xml" ContentType="application/vnd.openxmlformats-officedocument.presentationml.slide+xml"/>
  <Override PartName="/ppt/slides/slide1375.xml" ContentType="application/vnd.openxmlformats-officedocument.presentationml.slide+xml"/>
  <Override PartName="/ppt/slides/slide1376.xml" ContentType="application/vnd.openxmlformats-officedocument.presentationml.slide+xml"/>
  <Override PartName="/ppt/slides/slide1377.xml" ContentType="application/vnd.openxmlformats-officedocument.presentationml.slide+xml"/>
  <Override PartName="/ppt/slides/slide1378.xml" ContentType="application/vnd.openxmlformats-officedocument.presentationml.slide+xml"/>
  <Override PartName="/ppt/slides/slide1379.xml" ContentType="application/vnd.openxmlformats-officedocument.presentationml.slide+xml"/>
  <Override PartName="/ppt/slides/slide1380.xml" ContentType="application/vnd.openxmlformats-officedocument.presentationml.slide+xml"/>
  <Override PartName="/ppt/slides/slide1381.xml" ContentType="application/vnd.openxmlformats-officedocument.presentationml.slide+xml"/>
  <Override PartName="/ppt/slides/slide1382.xml" ContentType="application/vnd.openxmlformats-officedocument.presentationml.slide+xml"/>
  <Override PartName="/ppt/slides/slide1383.xml" ContentType="application/vnd.openxmlformats-officedocument.presentationml.slide+xml"/>
  <Override PartName="/ppt/slides/slide1384.xml" ContentType="application/vnd.openxmlformats-officedocument.presentationml.slide+xml"/>
  <Override PartName="/ppt/slides/slide1385.xml" ContentType="application/vnd.openxmlformats-officedocument.presentationml.slide+xml"/>
  <Override PartName="/ppt/slides/slide1386.xml" ContentType="application/vnd.openxmlformats-officedocument.presentationml.slide+xml"/>
  <Override PartName="/ppt/slides/slide1387.xml" ContentType="application/vnd.openxmlformats-officedocument.presentationml.slide+xml"/>
  <Override PartName="/ppt/slides/slide1388.xml" ContentType="application/vnd.openxmlformats-officedocument.presentationml.slide+xml"/>
  <Override PartName="/ppt/slides/slide1389.xml" ContentType="application/vnd.openxmlformats-officedocument.presentationml.slide+xml"/>
  <Override PartName="/ppt/slides/slide1390.xml" ContentType="application/vnd.openxmlformats-officedocument.presentationml.slide+xml"/>
  <Override PartName="/ppt/slides/slide1391.xml" ContentType="application/vnd.openxmlformats-officedocument.presentationml.slide+xml"/>
  <Override PartName="/ppt/slides/slide1392.xml" ContentType="application/vnd.openxmlformats-officedocument.presentationml.slide+xml"/>
  <Override PartName="/ppt/slides/slide1393.xml" ContentType="application/vnd.openxmlformats-officedocument.presentationml.slide+xml"/>
  <Override PartName="/ppt/slides/slide1394.xml" ContentType="application/vnd.openxmlformats-officedocument.presentationml.slide+xml"/>
  <Override PartName="/ppt/slides/slide1395.xml" ContentType="application/vnd.openxmlformats-officedocument.presentationml.slide+xml"/>
  <Override PartName="/ppt/slides/slide1396.xml" ContentType="application/vnd.openxmlformats-officedocument.presentationml.slide+xml"/>
  <Override PartName="/ppt/slides/slide1397.xml" ContentType="application/vnd.openxmlformats-officedocument.presentationml.slide+xml"/>
  <Override PartName="/ppt/slides/slide1398.xml" ContentType="application/vnd.openxmlformats-officedocument.presentationml.slide+xml"/>
  <Override PartName="/ppt/slides/slide1399.xml" ContentType="application/vnd.openxmlformats-officedocument.presentationml.slide+xml"/>
  <Override PartName="/ppt/slides/slide1400.xml" ContentType="application/vnd.openxmlformats-officedocument.presentationml.slide+xml"/>
  <Override PartName="/ppt/slides/slide1401.xml" ContentType="application/vnd.openxmlformats-officedocument.presentationml.slide+xml"/>
  <Override PartName="/ppt/slides/slide1402.xml" ContentType="application/vnd.openxmlformats-officedocument.presentationml.slide+xml"/>
  <Override PartName="/ppt/slides/slide1403.xml" ContentType="application/vnd.openxmlformats-officedocument.presentationml.slide+xml"/>
  <Override PartName="/ppt/slides/slide1404.xml" ContentType="application/vnd.openxmlformats-officedocument.presentationml.slide+xml"/>
  <Override PartName="/ppt/slides/slide1405.xml" ContentType="application/vnd.openxmlformats-officedocument.presentationml.slide+xml"/>
  <Override PartName="/ppt/slides/slide1406.xml" ContentType="application/vnd.openxmlformats-officedocument.presentationml.slide+xml"/>
  <Override PartName="/ppt/slides/slide1407.xml" ContentType="application/vnd.openxmlformats-officedocument.presentationml.slide+xml"/>
  <Override PartName="/ppt/slides/slide1408.xml" ContentType="application/vnd.openxmlformats-officedocument.presentationml.slide+xml"/>
  <Override PartName="/ppt/slides/slide1409.xml" ContentType="application/vnd.openxmlformats-officedocument.presentationml.slide+xml"/>
  <Override PartName="/ppt/slides/slide1410.xml" ContentType="application/vnd.openxmlformats-officedocument.presentationml.slide+xml"/>
  <Override PartName="/ppt/slides/slide1411.xml" ContentType="application/vnd.openxmlformats-officedocument.presentationml.slide+xml"/>
  <Override PartName="/ppt/slides/slide1412.xml" ContentType="application/vnd.openxmlformats-officedocument.presentationml.slide+xml"/>
  <Override PartName="/ppt/slides/slide1413.xml" ContentType="application/vnd.openxmlformats-officedocument.presentationml.slide+xml"/>
  <Override PartName="/ppt/slides/slide1414.xml" ContentType="application/vnd.openxmlformats-officedocument.presentationml.slide+xml"/>
  <Override PartName="/ppt/slides/slide1415.xml" ContentType="application/vnd.openxmlformats-officedocument.presentationml.slide+xml"/>
  <Override PartName="/ppt/slides/slide1416.xml" ContentType="application/vnd.openxmlformats-officedocument.presentationml.slide+xml"/>
  <Override PartName="/ppt/slides/slide1417.xml" ContentType="application/vnd.openxmlformats-officedocument.presentationml.slide+xml"/>
  <Override PartName="/ppt/slides/slide1418.xml" ContentType="application/vnd.openxmlformats-officedocument.presentationml.slide+xml"/>
  <Override PartName="/ppt/slides/slide1419.xml" ContentType="application/vnd.openxmlformats-officedocument.presentationml.slide+xml"/>
  <Override PartName="/ppt/slides/slide1420.xml" ContentType="application/vnd.openxmlformats-officedocument.presentationml.slide+xml"/>
  <Override PartName="/ppt/slides/slide1421.xml" ContentType="application/vnd.openxmlformats-officedocument.presentationml.slide+xml"/>
  <Override PartName="/ppt/slides/slide1422.xml" ContentType="application/vnd.openxmlformats-officedocument.presentationml.slide+xml"/>
  <Override PartName="/ppt/slides/slide1423.xml" ContentType="application/vnd.openxmlformats-officedocument.presentationml.slide+xml"/>
  <Override PartName="/ppt/slides/slide1424.xml" ContentType="application/vnd.openxmlformats-officedocument.presentationml.slide+xml"/>
  <Override PartName="/ppt/slides/slide1425.xml" ContentType="application/vnd.openxmlformats-officedocument.presentationml.slide+xml"/>
  <Override PartName="/ppt/slides/slide1426.xml" ContentType="application/vnd.openxmlformats-officedocument.presentationml.slide+xml"/>
  <Override PartName="/ppt/slides/slide1427.xml" ContentType="application/vnd.openxmlformats-officedocument.presentationml.slide+xml"/>
  <Override PartName="/ppt/slides/slide1428.xml" ContentType="application/vnd.openxmlformats-officedocument.presentationml.slide+xml"/>
  <Override PartName="/ppt/slides/slide1429.xml" ContentType="application/vnd.openxmlformats-officedocument.presentationml.slide+xml"/>
  <Override PartName="/ppt/slides/slide1430.xml" ContentType="application/vnd.openxmlformats-officedocument.presentationml.slide+xml"/>
  <Override PartName="/ppt/slides/slide1431.xml" ContentType="application/vnd.openxmlformats-officedocument.presentationml.slide+xml"/>
  <Override PartName="/ppt/slides/slide1432.xml" ContentType="application/vnd.openxmlformats-officedocument.presentationml.slide+xml"/>
  <Override PartName="/ppt/slides/slide1433.xml" ContentType="application/vnd.openxmlformats-officedocument.presentationml.slide+xml"/>
  <Override PartName="/ppt/slides/slide1434.xml" ContentType="application/vnd.openxmlformats-officedocument.presentationml.slide+xml"/>
  <Override PartName="/ppt/slides/slide1435.xml" ContentType="application/vnd.openxmlformats-officedocument.presentationml.slide+xml"/>
  <Override PartName="/ppt/slides/slide1436.xml" ContentType="application/vnd.openxmlformats-officedocument.presentationml.slide+xml"/>
  <Override PartName="/ppt/slides/slide1437.xml" ContentType="application/vnd.openxmlformats-officedocument.presentationml.slide+xml"/>
  <Override PartName="/ppt/slides/slide1438.xml" ContentType="application/vnd.openxmlformats-officedocument.presentationml.slide+xml"/>
  <Override PartName="/ppt/slides/slide1439.xml" ContentType="application/vnd.openxmlformats-officedocument.presentationml.slide+xml"/>
  <Override PartName="/ppt/slides/slide1440.xml" ContentType="application/vnd.openxmlformats-officedocument.presentationml.slide+xml"/>
  <Override PartName="/ppt/slides/slide1441.xml" ContentType="application/vnd.openxmlformats-officedocument.presentationml.slide+xml"/>
  <Override PartName="/ppt/slides/slide1442.xml" ContentType="application/vnd.openxmlformats-officedocument.presentationml.slide+xml"/>
  <Override PartName="/ppt/slides/slide1443.xml" ContentType="application/vnd.openxmlformats-officedocument.presentationml.slide+xml"/>
  <Override PartName="/ppt/slides/slide1444.xml" ContentType="application/vnd.openxmlformats-officedocument.presentationml.slide+xml"/>
  <Override PartName="/ppt/slides/slide1445.xml" ContentType="application/vnd.openxmlformats-officedocument.presentationml.slide+xml"/>
  <Override PartName="/ppt/slides/slide1446.xml" ContentType="application/vnd.openxmlformats-officedocument.presentationml.slide+xml"/>
  <Override PartName="/ppt/slides/slide1447.xml" ContentType="application/vnd.openxmlformats-officedocument.presentationml.slide+xml"/>
  <Override PartName="/ppt/slides/slide1448.xml" ContentType="application/vnd.openxmlformats-officedocument.presentationml.slide+xml"/>
  <Override PartName="/ppt/slides/slide1449.xml" ContentType="application/vnd.openxmlformats-officedocument.presentationml.slide+xml"/>
  <Override PartName="/ppt/slides/slide1450.xml" ContentType="application/vnd.openxmlformats-officedocument.presentationml.slide+xml"/>
  <Override PartName="/ppt/slides/slide1451.xml" ContentType="application/vnd.openxmlformats-officedocument.presentationml.slide+xml"/>
  <Override PartName="/ppt/slides/slide1452.xml" ContentType="application/vnd.openxmlformats-officedocument.presentationml.slide+xml"/>
  <Override PartName="/ppt/slides/slide1453.xml" ContentType="application/vnd.openxmlformats-officedocument.presentationml.slide+xml"/>
  <Override PartName="/ppt/slides/slide1454.xml" ContentType="application/vnd.openxmlformats-officedocument.presentationml.slide+xml"/>
  <Override PartName="/ppt/slides/slide1455.xml" ContentType="application/vnd.openxmlformats-officedocument.presentationml.slide+xml"/>
  <Override PartName="/ppt/slides/slide1456.xml" ContentType="application/vnd.openxmlformats-officedocument.presentationml.slide+xml"/>
  <Override PartName="/ppt/slides/slide1457.xml" ContentType="application/vnd.openxmlformats-officedocument.presentationml.slide+xml"/>
  <Override PartName="/ppt/slides/slide1458.xml" ContentType="application/vnd.openxmlformats-officedocument.presentationml.slide+xml"/>
  <Override PartName="/ppt/slides/slide1459.xml" ContentType="application/vnd.openxmlformats-officedocument.presentationml.slide+xml"/>
  <Override PartName="/ppt/slides/slide1460.xml" ContentType="application/vnd.openxmlformats-officedocument.presentationml.slide+xml"/>
  <Override PartName="/ppt/slides/slide1461.xml" ContentType="application/vnd.openxmlformats-officedocument.presentationml.slide+xml"/>
  <Override PartName="/ppt/slides/slide1462.xml" ContentType="application/vnd.openxmlformats-officedocument.presentationml.slide+xml"/>
  <Override PartName="/ppt/slides/slide1463.xml" ContentType="application/vnd.openxmlformats-officedocument.presentationml.slide+xml"/>
  <Override PartName="/ppt/slides/slide1464.xml" ContentType="application/vnd.openxmlformats-officedocument.presentationml.slide+xml"/>
  <Override PartName="/ppt/slides/slide1465.xml" ContentType="application/vnd.openxmlformats-officedocument.presentationml.slide+xml"/>
  <Override PartName="/ppt/slides/slide1466.xml" ContentType="application/vnd.openxmlformats-officedocument.presentationml.slide+xml"/>
  <Override PartName="/ppt/slides/slide1467.xml" ContentType="application/vnd.openxmlformats-officedocument.presentationml.slide+xml"/>
  <Override PartName="/ppt/slides/slide1468.xml" ContentType="application/vnd.openxmlformats-officedocument.presentationml.slide+xml"/>
  <Override PartName="/ppt/slides/slide1469.xml" ContentType="application/vnd.openxmlformats-officedocument.presentationml.slide+xml"/>
  <Override PartName="/ppt/slides/slide1470.xml" ContentType="application/vnd.openxmlformats-officedocument.presentationml.slide+xml"/>
  <Override PartName="/ppt/slides/slide1471.xml" ContentType="application/vnd.openxmlformats-officedocument.presentationml.slide+xml"/>
  <Override PartName="/ppt/slides/slide1472.xml" ContentType="application/vnd.openxmlformats-officedocument.presentationml.slide+xml"/>
  <Override PartName="/ppt/slides/slide1473.xml" ContentType="application/vnd.openxmlformats-officedocument.presentationml.slide+xml"/>
  <Override PartName="/ppt/slides/slide1474.xml" ContentType="application/vnd.openxmlformats-officedocument.presentationml.slide+xml"/>
  <Override PartName="/ppt/slides/slide1475.xml" ContentType="application/vnd.openxmlformats-officedocument.presentationml.slide+xml"/>
  <Override PartName="/ppt/slides/slide1476.xml" ContentType="application/vnd.openxmlformats-officedocument.presentationml.slide+xml"/>
  <Override PartName="/ppt/slides/slide1477.xml" ContentType="application/vnd.openxmlformats-officedocument.presentationml.slide+xml"/>
  <Override PartName="/ppt/slides/slide1478.xml" ContentType="application/vnd.openxmlformats-officedocument.presentationml.slide+xml"/>
  <Override PartName="/ppt/slides/slide1479.xml" ContentType="application/vnd.openxmlformats-officedocument.presentationml.slide+xml"/>
  <Override PartName="/ppt/slides/slide1480.xml" ContentType="application/vnd.openxmlformats-officedocument.presentationml.slide+xml"/>
  <Override PartName="/ppt/slides/slide1481.xml" ContentType="application/vnd.openxmlformats-officedocument.presentationml.slide+xml"/>
  <Override PartName="/ppt/slides/slide1482.xml" ContentType="application/vnd.openxmlformats-officedocument.presentationml.slide+xml"/>
  <Override PartName="/ppt/slides/slide1483.xml" ContentType="application/vnd.openxmlformats-officedocument.presentationml.slide+xml"/>
  <Override PartName="/ppt/slides/slide1484.xml" ContentType="application/vnd.openxmlformats-officedocument.presentationml.slide+xml"/>
  <Override PartName="/ppt/slides/slide1485.xml" ContentType="application/vnd.openxmlformats-officedocument.presentationml.slide+xml"/>
  <Override PartName="/ppt/slides/slide1486.xml" ContentType="application/vnd.openxmlformats-officedocument.presentationml.slide+xml"/>
  <Override PartName="/ppt/slides/slide1487.xml" ContentType="application/vnd.openxmlformats-officedocument.presentationml.slide+xml"/>
  <Override PartName="/ppt/slides/slide1488.xml" ContentType="application/vnd.openxmlformats-officedocument.presentationml.slide+xml"/>
  <Override PartName="/ppt/slides/slide1489.xml" ContentType="application/vnd.openxmlformats-officedocument.presentationml.slide+xml"/>
  <Override PartName="/ppt/slides/slide1490.xml" ContentType="application/vnd.openxmlformats-officedocument.presentationml.slide+xml"/>
  <Override PartName="/ppt/slides/slide1491.xml" ContentType="application/vnd.openxmlformats-officedocument.presentationml.slide+xml"/>
  <Override PartName="/ppt/slides/slide1492.xml" ContentType="application/vnd.openxmlformats-officedocument.presentationml.slide+xml"/>
  <Override PartName="/ppt/slides/slide1493.xml" ContentType="application/vnd.openxmlformats-officedocument.presentationml.slide+xml"/>
  <Override PartName="/ppt/slides/slide1494.xml" ContentType="application/vnd.openxmlformats-officedocument.presentationml.slide+xml"/>
  <Override PartName="/ppt/slides/slide1495.xml" ContentType="application/vnd.openxmlformats-officedocument.presentationml.slide+xml"/>
  <Override PartName="/ppt/slides/slide1496.xml" ContentType="application/vnd.openxmlformats-officedocument.presentationml.slide+xml"/>
  <Override PartName="/ppt/slides/slide1497.xml" ContentType="application/vnd.openxmlformats-officedocument.presentationml.slide+xml"/>
  <Override PartName="/ppt/slides/slide1498.xml" ContentType="application/vnd.openxmlformats-officedocument.presentationml.slide+xml"/>
  <Override PartName="/ppt/slides/slide1499.xml" ContentType="application/vnd.openxmlformats-officedocument.presentationml.slide+xml"/>
  <Override PartName="/ppt/slides/slide1500.xml" ContentType="application/vnd.openxmlformats-officedocument.presentationml.slide+xml"/>
  <Override PartName="/ppt/slides/slide1501.xml" ContentType="application/vnd.openxmlformats-officedocument.presentationml.slide+xml"/>
  <Override PartName="/ppt/slides/slide1502.xml" ContentType="application/vnd.openxmlformats-officedocument.presentationml.slide+xml"/>
  <Override PartName="/ppt/slides/slide1503.xml" ContentType="application/vnd.openxmlformats-officedocument.presentationml.slide+xml"/>
  <Override PartName="/ppt/slides/slide1504.xml" ContentType="application/vnd.openxmlformats-officedocument.presentationml.slide+xml"/>
  <Override PartName="/ppt/slides/slide1505.xml" ContentType="application/vnd.openxmlformats-officedocument.presentationml.slide+xml"/>
  <Override PartName="/ppt/slides/slide1506.xml" ContentType="application/vnd.openxmlformats-officedocument.presentationml.slide+xml"/>
  <Override PartName="/ppt/slides/slide1507.xml" ContentType="application/vnd.openxmlformats-officedocument.presentationml.slide+xml"/>
  <Override PartName="/ppt/slides/slide1508.xml" ContentType="application/vnd.openxmlformats-officedocument.presentationml.slide+xml"/>
  <Override PartName="/ppt/slides/slide1509.xml" ContentType="application/vnd.openxmlformats-officedocument.presentationml.slide+xml"/>
  <Override PartName="/ppt/slides/slide1510.xml" ContentType="application/vnd.openxmlformats-officedocument.presentationml.slide+xml"/>
  <Override PartName="/ppt/slides/slide1511.xml" ContentType="application/vnd.openxmlformats-officedocument.presentationml.slide+xml"/>
  <Override PartName="/ppt/slides/slide1512.xml" ContentType="application/vnd.openxmlformats-officedocument.presentationml.slide+xml"/>
  <Override PartName="/ppt/slides/slide1513.xml" ContentType="application/vnd.openxmlformats-officedocument.presentationml.slide+xml"/>
  <Override PartName="/ppt/slides/slide1514.xml" ContentType="application/vnd.openxmlformats-officedocument.presentationml.slide+xml"/>
  <Override PartName="/ppt/slides/slide1515.xml" ContentType="application/vnd.openxmlformats-officedocument.presentationml.slide+xml"/>
  <Override PartName="/ppt/slides/slide1516.xml" ContentType="application/vnd.openxmlformats-officedocument.presentationml.slide+xml"/>
  <Override PartName="/ppt/slides/slide1517.xml" ContentType="application/vnd.openxmlformats-officedocument.presentationml.slide+xml"/>
  <Override PartName="/ppt/slides/slide1518.xml" ContentType="application/vnd.openxmlformats-officedocument.presentationml.slide+xml"/>
  <Override PartName="/ppt/slides/slide1519.xml" ContentType="application/vnd.openxmlformats-officedocument.presentationml.slide+xml"/>
  <Override PartName="/ppt/slides/slide1520.xml" ContentType="application/vnd.openxmlformats-officedocument.presentationml.slide+xml"/>
  <Override PartName="/ppt/slides/slide1521.xml" ContentType="application/vnd.openxmlformats-officedocument.presentationml.slide+xml"/>
  <Override PartName="/ppt/slides/slide1522.xml" ContentType="application/vnd.openxmlformats-officedocument.presentationml.slide+xml"/>
  <Override PartName="/ppt/slides/slide1523.xml" ContentType="application/vnd.openxmlformats-officedocument.presentationml.slide+xml"/>
  <Override PartName="/ppt/slides/slide1524.xml" ContentType="application/vnd.openxmlformats-officedocument.presentationml.slide+xml"/>
  <Override PartName="/ppt/slides/slide1525.xml" ContentType="application/vnd.openxmlformats-officedocument.presentationml.slide+xml"/>
  <Override PartName="/ppt/slides/slide1526.xml" ContentType="application/vnd.openxmlformats-officedocument.presentationml.slide+xml"/>
  <Override PartName="/ppt/slides/slide1527.xml" ContentType="application/vnd.openxmlformats-officedocument.presentationml.slide+xml"/>
  <Override PartName="/ppt/slides/slide1528.xml" ContentType="application/vnd.openxmlformats-officedocument.presentationml.slide+xml"/>
  <Override PartName="/ppt/slides/slide1529.xml" ContentType="application/vnd.openxmlformats-officedocument.presentationml.slide+xml"/>
  <Override PartName="/ppt/slides/slide1530.xml" ContentType="application/vnd.openxmlformats-officedocument.presentationml.slide+xml"/>
  <Override PartName="/ppt/slides/slide1531.xml" ContentType="application/vnd.openxmlformats-officedocument.presentationml.slide+xml"/>
  <Override PartName="/ppt/slides/slide1532.xml" ContentType="application/vnd.openxmlformats-officedocument.presentationml.slide+xml"/>
  <Override PartName="/ppt/slides/slide1533.xml" ContentType="application/vnd.openxmlformats-officedocument.presentationml.slide+xml"/>
  <Override PartName="/ppt/slides/slide1534.xml" ContentType="application/vnd.openxmlformats-officedocument.presentationml.slide+xml"/>
  <Override PartName="/ppt/slides/slide1535.xml" ContentType="application/vnd.openxmlformats-officedocument.presentationml.slide+xml"/>
  <Override PartName="/ppt/slides/slide1536.xml" ContentType="application/vnd.openxmlformats-officedocument.presentationml.slide+xml"/>
  <Override PartName="/ppt/slides/slide1537.xml" ContentType="application/vnd.openxmlformats-officedocument.presentationml.slide+xml"/>
  <Override PartName="/ppt/slides/slide1538.xml" ContentType="application/vnd.openxmlformats-officedocument.presentationml.slide+xml"/>
  <Override PartName="/ppt/slides/slide1539.xml" ContentType="application/vnd.openxmlformats-officedocument.presentationml.slide+xml"/>
  <Override PartName="/ppt/slides/slide1540.xml" ContentType="application/vnd.openxmlformats-officedocument.presentationml.slide+xml"/>
  <Override PartName="/ppt/slides/slide1541.xml" ContentType="application/vnd.openxmlformats-officedocument.presentationml.slide+xml"/>
  <Override PartName="/ppt/slides/slide1542.xml" ContentType="application/vnd.openxmlformats-officedocument.presentationml.slide+xml"/>
  <Override PartName="/ppt/slides/slide1543.xml" ContentType="application/vnd.openxmlformats-officedocument.presentationml.slide+xml"/>
  <Override PartName="/ppt/slides/slide1544.xml" ContentType="application/vnd.openxmlformats-officedocument.presentationml.slide+xml"/>
  <Override PartName="/ppt/slides/slide1545.xml" ContentType="application/vnd.openxmlformats-officedocument.presentationml.slide+xml"/>
  <Override PartName="/ppt/slides/slide1546.xml" ContentType="application/vnd.openxmlformats-officedocument.presentationml.slide+xml"/>
  <Override PartName="/ppt/slides/slide1547.xml" ContentType="application/vnd.openxmlformats-officedocument.presentationml.slide+xml"/>
  <Override PartName="/ppt/slides/slide1548.xml" ContentType="application/vnd.openxmlformats-officedocument.presentationml.slide+xml"/>
  <Override PartName="/ppt/slides/slide1549.xml" ContentType="application/vnd.openxmlformats-officedocument.presentationml.slide+xml"/>
  <Override PartName="/ppt/slides/slide1550.xml" ContentType="application/vnd.openxmlformats-officedocument.presentationml.slide+xml"/>
  <Override PartName="/ppt/slides/slide1551.xml" ContentType="application/vnd.openxmlformats-officedocument.presentationml.slide+xml"/>
  <Override PartName="/ppt/slides/slide1552.xml" ContentType="application/vnd.openxmlformats-officedocument.presentationml.slide+xml"/>
  <Override PartName="/ppt/slides/slide1553.xml" ContentType="application/vnd.openxmlformats-officedocument.presentationml.slide+xml"/>
  <Override PartName="/ppt/slides/slide1554.xml" ContentType="application/vnd.openxmlformats-officedocument.presentationml.slide+xml"/>
  <Override PartName="/ppt/slides/slide1555.xml" ContentType="application/vnd.openxmlformats-officedocument.presentationml.slide+xml"/>
  <Override PartName="/ppt/slides/slide1556.xml" ContentType="application/vnd.openxmlformats-officedocument.presentationml.slide+xml"/>
  <Override PartName="/ppt/slides/slide1557.xml" ContentType="application/vnd.openxmlformats-officedocument.presentationml.slide+xml"/>
  <Override PartName="/ppt/slides/slide1558.xml" ContentType="application/vnd.openxmlformats-officedocument.presentationml.slide+xml"/>
  <Override PartName="/ppt/slides/slide1559.xml" ContentType="application/vnd.openxmlformats-officedocument.presentationml.slide+xml"/>
  <Override PartName="/ppt/slides/slide1560.xml" ContentType="application/vnd.openxmlformats-officedocument.presentationml.slide+xml"/>
  <Override PartName="/ppt/slides/slide1561.xml" ContentType="application/vnd.openxmlformats-officedocument.presentationml.slide+xml"/>
  <Override PartName="/ppt/slides/slide1562.xml" ContentType="application/vnd.openxmlformats-officedocument.presentationml.slide+xml"/>
  <Override PartName="/ppt/slides/slide1563.xml" ContentType="application/vnd.openxmlformats-officedocument.presentationml.slide+xml"/>
  <Override PartName="/ppt/slides/slide1564.xml" ContentType="application/vnd.openxmlformats-officedocument.presentationml.slide+xml"/>
  <Override PartName="/ppt/slides/slide1565.xml" ContentType="application/vnd.openxmlformats-officedocument.presentationml.slide+xml"/>
  <Override PartName="/ppt/slides/slide1566.xml" ContentType="application/vnd.openxmlformats-officedocument.presentationml.slide+xml"/>
  <Override PartName="/ppt/slides/slide1567.xml" ContentType="application/vnd.openxmlformats-officedocument.presentationml.slide+xml"/>
  <Override PartName="/ppt/slides/slide1568.xml" ContentType="application/vnd.openxmlformats-officedocument.presentationml.slide+xml"/>
  <Override PartName="/ppt/slides/slide1569.xml" ContentType="application/vnd.openxmlformats-officedocument.presentationml.slide+xml"/>
  <Override PartName="/ppt/slides/slide1570.xml" ContentType="application/vnd.openxmlformats-officedocument.presentationml.slide+xml"/>
  <Override PartName="/ppt/slides/slide1571.xml" ContentType="application/vnd.openxmlformats-officedocument.presentationml.slide+xml"/>
  <Override PartName="/ppt/slides/slide1572.xml" ContentType="application/vnd.openxmlformats-officedocument.presentationml.slide+xml"/>
  <Override PartName="/ppt/slides/slide1573.xml" ContentType="application/vnd.openxmlformats-officedocument.presentationml.slide+xml"/>
  <Override PartName="/ppt/slides/slide1574.xml" ContentType="application/vnd.openxmlformats-officedocument.presentationml.slide+xml"/>
  <Override PartName="/ppt/slides/slide1575.xml" ContentType="application/vnd.openxmlformats-officedocument.presentationml.slide+xml"/>
  <Override PartName="/ppt/slides/slide1576.xml" ContentType="application/vnd.openxmlformats-officedocument.presentationml.slide+xml"/>
  <Override PartName="/ppt/slides/slide1577.xml" ContentType="application/vnd.openxmlformats-officedocument.presentationml.slide+xml"/>
  <Override PartName="/ppt/slides/slide1578.xml" ContentType="application/vnd.openxmlformats-officedocument.presentationml.slide+xml"/>
  <Override PartName="/ppt/slides/slide1579.xml" ContentType="application/vnd.openxmlformats-officedocument.presentationml.slide+xml"/>
  <Override PartName="/ppt/slides/slide1580.xml" ContentType="application/vnd.openxmlformats-officedocument.presentationml.slide+xml"/>
  <Override PartName="/ppt/slides/slide1581.xml" ContentType="application/vnd.openxmlformats-officedocument.presentationml.slide+xml"/>
  <Override PartName="/ppt/slides/slide1582.xml" ContentType="application/vnd.openxmlformats-officedocument.presentationml.slide+xml"/>
  <Override PartName="/ppt/slides/slide1583.xml" ContentType="application/vnd.openxmlformats-officedocument.presentationml.slide+xml"/>
  <Override PartName="/ppt/slides/slide1584.xml" ContentType="application/vnd.openxmlformats-officedocument.presentationml.slide+xml"/>
  <Override PartName="/ppt/slides/slide1585.xml" ContentType="application/vnd.openxmlformats-officedocument.presentationml.slide+xml"/>
  <Override PartName="/ppt/slides/slide1586.xml" ContentType="application/vnd.openxmlformats-officedocument.presentationml.slide+xml"/>
  <Override PartName="/ppt/slides/slide1587.xml" ContentType="application/vnd.openxmlformats-officedocument.presentationml.slide+xml"/>
  <Override PartName="/ppt/slides/slide1588.xml" ContentType="application/vnd.openxmlformats-officedocument.presentationml.slide+xml"/>
  <Override PartName="/ppt/slides/slide1589.xml" ContentType="application/vnd.openxmlformats-officedocument.presentationml.slide+xml"/>
  <Override PartName="/ppt/slides/slide1590.xml" ContentType="application/vnd.openxmlformats-officedocument.presentationml.slide+xml"/>
  <Override PartName="/ppt/slides/slide1591.xml" ContentType="application/vnd.openxmlformats-officedocument.presentationml.slide+xml"/>
  <Override PartName="/ppt/slides/slide1592.xml" ContentType="application/vnd.openxmlformats-officedocument.presentationml.slide+xml"/>
  <Override PartName="/ppt/slides/slide1593.xml" ContentType="application/vnd.openxmlformats-officedocument.presentationml.slide+xml"/>
  <Override PartName="/ppt/slides/slide1594.xml" ContentType="application/vnd.openxmlformats-officedocument.presentationml.slide+xml"/>
  <Override PartName="/ppt/slides/slide1595.xml" ContentType="application/vnd.openxmlformats-officedocument.presentationml.slide+xml"/>
  <Override PartName="/ppt/slides/slide1596.xml" ContentType="application/vnd.openxmlformats-officedocument.presentationml.slide+xml"/>
  <Override PartName="/ppt/slides/slide1597.xml" ContentType="application/vnd.openxmlformats-officedocument.presentationml.slide+xml"/>
  <Override PartName="/ppt/slides/slide1598.xml" ContentType="application/vnd.openxmlformats-officedocument.presentationml.slide+xml"/>
  <Override PartName="/ppt/slides/slide1599.xml" ContentType="application/vnd.openxmlformats-officedocument.presentationml.slide+xml"/>
  <Override PartName="/ppt/slides/slide1600.xml" ContentType="application/vnd.openxmlformats-officedocument.presentationml.slide+xml"/>
  <Override PartName="/ppt/slides/slide1601.xml" ContentType="application/vnd.openxmlformats-officedocument.presentationml.slide+xml"/>
  <Override PartName="/ppt/slides/slide1602.xml" ContentType="application/vnd.openxmlformats-officedocument.presentationml.slide+xml"/>
  <Override PartName="/ppt/slides/slide1603.xml" ContentType="application/vnd.openxmlformats-officedocument.presentationml.slide+xml"/>
  <Override PartName="/ppt/slides/slide1604.xml" ContentType="application/vnd.openxmlformats-officedocument.presentationml.slide+xml"/>
  <Override PartName="/ppt/slides/slide1605.xml" ContentType="application/vnd.openxmlformats-officedocument.presentationml.slide+xml"/>
  <Override PartName="/ppt/slides/slide1606.xml" ContentType="application/vnd.openxmlformats-officedocument.presentationml.slide+xml"/>
  <Override PartName="/ppt/slides/slide1607.xml" ContentType="application/vnd.openxmlformats-officedocument.presentationml.slide+xml"/>
  <Override PartName="/ppt/slides/slide1608.xml" ContentType="application/vnd.openxmlformats-officedocument.presentationml.slide+xml"/>
  <Override PartName="/ppt/slides/slide1609.xml" ContentType="application/vnd.openxmlformats-officedocument.presentationml.slide+xml"/>
  <Override PartName="/ppt/slides/slide1610.xml" ContentType="application/vnd.openxmlformats-officedocument.presentationml.slide+xml"/>
  <Override PartName="/ppt/slides/slide1611.xml" ContentType="application/vnd.openxmlformats-officedocument.presentationml.slide+xml"/>
  <Override PartName="/ppt/slides/slide1612.xml" ContentType="application/vnd.openxmlformats-officedocument.presentationml.slide+xml"/>
  <Override PartName="/ppt/slides/slide1613.xml" ContentType="application/vnd.openxmlformats-officedocument.presentationml.slide+xml"/>
  <Override PartName="/ppt/slides/slide1614.xml" ContentType="application/vnd.openxmlformats-officedocument.presentationml.slide+xml"/>
  <Override PartName="/ppt/slides/slide1615.xml" ContentType="application/vnd.openxmlformats-officedocument.presentationml.slide+xml"/>
  <Override PartName="/ppt/slides/slide1616.xml" ContentType="application/vnd.openxmlformats-officedocument.presentationml.slide+xml"/>
  <Override PartName="/ppt/slides/slide1617.xml" ContentType="application/vnd.openxmlformats-officedocument.presentationml.slide+xml"/>
  <Override PartName="/ppt/slides/slide1618.xml" ContentType="application/vnd.openxmlformats-officedocument.presentationml.slide+xml"/>
  <Override PartName="/ppt/slides/slide1619.xml" ContentType="application/vnd.openxmlformats-officedocument.presentationml.slide+xml"/>
  <Override PartName="/ppt/slides/slide1620.xml" ContentType="application/vnd.openxmlformats-officedocument.presentationml.slide+xml"/>
  <Override PartName="/ppt/slides/slide1621.xml" ContentType="application/vnd.openxmlformats-officedocument.presentationml.slide+xml"/>
  <Override PartName="/ppt/slides/slide1622.xml" ContentType="application/vnd.openxmlformats-officedocument.presentationml.slide+xml"/>
  <Override PartName="/ppt/slides/slide1623.xml" ContentType="application/vnd.openxmlformats-officedocument.presentationml.slide+xml"/>
  <Override PartName="/ppt/slides/slide1624.xml" ContentType="application/vnd.openxmlformats-officedocument.presentationml.slide+xml"/>
  <Override PartName="/ppt/slides/slide1625.xml" ContentType="application/vnd.openxmlformats-officedocument.presentationml.slide+xml"/>
  <Override PartName="/ppt/slides/slide1626.xml" ContentType="application/vnd.openxmlformats-officedocument.presentationml.slide+xml"/>
  <Override PartName="/ppt/slides/slide1627.xml" ContentType="application/vnd.openxmlformats-officedocument.presentationml.slide+xml"/>
  <Override PartName="/ppt/slides/slide1628.xml" ContentType="application/vnd.openxmlformats-officedocument.presentationml.slide+xml"/>
  <Override PartName="/ppt/slides/slide1629.xml" ContentType="application/vnd.openxmlformats-officedocument.presentationml.slide+xml"/>
  <Override PartName="/ppt/slides/slide1630.xml" ContentType="application/vnd.openxmlformats-officedocument.presentationml.slide+xml"/>
  <Override PartName="/ppt/slides/slide1631.xml" ContentType="application/vnd.openxmlformats-officedocument.presentationml.slide+xml"/>
  <Override PartName="/ppt/slides/slide1632.xml" ContentType="application/vnd.openxmlformats-officedocument.presentationml.slide+xml"/>
  <Override PartName="/ppt/slides/slide1633.xml" ContentType="application/vnd.openxmlformats-officedocument.presentationml.slide+xml"/>
  <Override PartName="/ppt/slides/slide1634.xml" ContentType="application/vnd.openxmlformats-officedocument.presentationml.slide+xml"/>
  <Override PartName="/ppt/slides/slide1635.xml" ContentType="application/vnd.openxmlformats-officedocument.presentationml.slide+xml"/>
  <Override PartName="/ppt/slides/slide1636.xml" ContentType="application/vnd.openxmlformats-officedocument.presentationml.slide+xml"/>
  <Override PartName="/ppt/slides/slide1637.xml" ContentType="application/vnd.openxmlformats-officedocument.presentationml.slide+xml"/>
  <Override PartName="/ppt/slides/slide1638.xml" ContentType="application/vnd.openxmlformats-officedocument.presentationml.slide+xml"/>
  <Override PartName="/ppt/slides/slide16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2.xml" ContentType="application/vnd.openxmlformats-officedocument.theme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3.xml" ContentType="application/vnd.openxmlformats-officedocument.theme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5.xml" ContentType="application/vnd.openxmlformats-officedocument.theme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6.xml" ContentType="application/vnd.openxmlformats-officedocument.theme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7.xml" ContentType="application/vnd.openxmlformats-officedocument.theme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8.xml" ContentType="application/vnd.openxmlformats-officedocument.theme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theme/theme9.xml" ContentType="application/vnd.openxmlformats-officedocument.theme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notesSlides/notesSlide193.xml" ContentType="application/vnd.openxmlformats-officedocument.presentationml.notesSlide+xml"/>
  <Override PartName="/ppt/notesSlides/notesSlide194.xml" ContentType="application/vnd.openxmlformats-officedocument.presentationml.notesSlide+xml"/>
  <Override PartName="/ppt/notesSlides/notesSlide195.xml" ContentType="application/vnd.openxmlformats-officedocument.presentationml.notesSlide+xml"/>
  <Override PartName="/ppt/notesSlides/notesSlide196.xml" ContentType="application/vnd.openxmlformats-officedocument.presentationml.notesSlide+xml"/>
  <Override PartName="/ppt/notesSlides/notesSlide197.xml" ContentType="application/vnd.openxmlformats-officedocument.presentationml.notesSlide+xml"/>
  <Override PartName="/ppt/notesSlides/notesSlide198.xml" ContentType="application/vnd.openxmlformats-officedocument.presentationml.notesSlide+xml"/>
  <Override PartName="/ppt/notesSlides/notesSlide199.xml" ContentType="application/vnd.openxmlformats-officedocument.presentationml.notesSlide+xml"/>
  <Override PartName="/ppt/notesSlides/notesSlide200.xml" ContentType="application/vnd.openxmlformats-officedocument.presentationml.notesSlide+xml"/>
  <Override PartName="/ppt/notesSlides/notesSlide201.xml" ContentType="application/vnd.openxmlformats-officedocument.presentationml.notesSlide+xml"/>
  <Override PartName="/ppt/notesSlides/notesSlide202.xml" ContentType="application/vnd.openxmlformats-officedocument.presentationml.notesSlide+xml"/>
  <Override PartName="/ppt/notesSlides/notesSlide203.xml" ContentType="application/vnd.openxmlformats-officedocument.presentationml.notesSlide+xml"/>
  <Override PartName="/ppt/notesSlides/notesSlide204.xml" ContentType="application/vnd.openxmlformats-officedocument.presentationml.notesSlide+xml"/>
  <Override PartName="/ppt/notesSlides/notesSlide205.xml" ContentType="application/vnd.openxmlformats-officedocument.presentationml.notesSlide+xml"/>
  <Override PartName="/ppt/notesSlides/notesSlide206.xml" ContentType="application/vnd.openxmlformats-officedocument.presentationml.notesSlide+xml"/>
  <Override PartName="/ppt/notesSlides/notesSlide207.xml" ContentType="application/vnd.openxmlformats-officedocument.presentationml.notesSlide+xml"/>
  <Override PartName="/ppt/notesSlides/notesSlide208.xml" ContentType="application/vnd.openxmlformats-officedocument.presentationml.notesSlide+xml"/>
  <Override PartName="/ppt/notesSlides/notesSlide209.xml" ContentType="application/vnd.openxmlformats-officedocument.presentationml.notesSlide+xml"/>
  <Override PartName="/ppt/notesSlides/notesSlide210.xml" ContentType="application/vnd.openxmlformats-officedocument.presentationml.notesSlide+xml"/>
  <Override PartName="/ppt/notesSlides/notesSlide211.xml" ContentType="application/vnd.openxmlformats-officedocument.presentationml.notesSlide+xml"/>
  <Override PartName="/ppt/notesSlides/notesSlide212.xml" ContentType="application/vnd.openxmlformats-officedocument.presentationml.notesSlide+xml"/>
  <Override PartName="/ppt/notesSlides/notesSlide213.xml" ContentType="application/vnd.openxmlformats-officedocument.presentationml.notesSlide+xml"/>
  <Override PartName="/ppt/notesSlides/notesSlide214.xml" ContentType="application/vnd.openxmlformats-officedocument.presentationml.notesSlide+xml"/>
  <Override PartName="/ppt/notesSlides/notesSlide215.xml" ContentType="application/vnd.openxmlformats-officedocument.presentationml.notesSlide+xml"/>
  <Override PartName="/ppt/notesSlides/notesSlide216.xml" ContentType="application/vnd.openxmlformats-officedocument.presentationml.notesSlide+xml"/>
  <Override PartName="/ppt/notesSlides/notesSlide217.xml" ContentType="application/vnd.openxmlformats-officedocument.presentationml.notesSlide+xml"/>
  <Override PartName="/ppt/notesSlides/notesSlide218.xml" ContentType="application/vnd.openxmlformats-officedocument.presentationml.notesSlide+xml"/>
  <Override PartName="/ppt/notesSlides/notesSlide219.xml" ContentType="application/vnd.openxmlformats-officedocument.presentationml.notesSlide+xml"/>
  <Override PartName="/ppt/notesSlides/notesSlide220.xml" ContentType="application/vnd.openxmlformats-officedocument.presentationml.notesSlide+xml"/>
  <Override PartName="/ppt/notesSlides/notesSlide221.xml" ContentType="application/vnd.openxmlformats-officedocument.presentationml.notesSlide+xml"/>
  <Override PartName="/ppt/notesSlides/notesSlide222.xml" ContentType="application/vnd.openxmlformats-officedocument.presentationml.notesSlide+xml"/>
  <Override PartName="/ppt/notesSlides/notesSlide223.xml" ContentType="application/vnd.openxmlformats-officedocument.presentationml.notesSlide+xml"/>
  <Override PartName="/ppt/notesSlides/notesSlide224.xml" ContentType="application/vnd.openxmlformats-officedocument.presentationml.notesSlide+xml"/>
  <Override PartName="/ppt/notesSlides/notesSlide225.xml" ContentType="application/vnd.openxmlformats-officedocument.presentationml.notesSlide+xml"/>
  <Override PartName="/ppt/notesSlides/notesSlide226.xml" ContentType="application/vnd.openxmlformats-officedocument.presentationml.notesSlide+xml"/>
  <Override PartName="/ppt/notesSlides/notesSlide227.xml" ContentType="application/vnd.openxmlformats-officedocument.presentationml.notesSlide+xml"/>
  <Override PartName="/ppt/notesSlides/notesSlide228.xml" ContentType="application/vnd.openxmlformats-officedocument.presentationml.notesSlide+xml"/>
  <Override PartName="/ppt/notesSlides/notesSlide229.xml" ContentType="application/vnd.openxmlformats-officedocument.presentationml.notesSlide+xml"/>
  <Override PartName="/ppt/notesSlides/notesSlide230.xml" ContentType="application/vnd.openxmlformats-officedocument.presentationml.notesSlide+xml"/>
  <Override PartName="/ppt/notesSlides/notesSlide231.xml" ContentType="application/vnd.openxmlformats-officedocument.presentationml.notesSlide+xml"/>
  <Override PartName="/ppt/notesSlides/notesSlide232.xml" ContentType="application/vnd.openxmlformats-officedocument.presentationml.notesSlide+xml"/>
  <Override PartName="/ppt/notesSlides/notesSlide233.xml" ContentType="application/vnd.openxmlformats-officedocument.presentationml.notesSlide+xml"/>
  <Override PartName="/ppt/notesSlides/notesSlide234.xml" ContentType="application/vnd.openxmlformats-officedocument.presentationml.notesSlide+xml"/>
  <Override PartName="/ppt/notesSlides/notesSlide235.xml" ContentType="application/vnd.openxmlformats-officedocument.presentationml.notesSlide+xml"/>
  <Override PartName="/ppt/notesSlides/notesSlide236.xml" ContentType="application/vnd.openxmlformats-officedocument.presentationml.notesSlide+xml"/>
  <Override PartName="/ppt/notesSlides/notesSlide237.xml" ContentType="application/vnd.openxmlformats-officedocument.presentationml.notesSlide+xml"/>
  <Override PartName="/ppt/notesSlides/notesSlide238.xml" ContentType="application/vnd.openxmlformats-officedocument.presentationml.notesSlide+xml"/>
  <Override PartName="/ppt/notesSlides/notesSlide239.xml" ContentType="application/vnd.openxmlformats-officedocument.presentationml.notesSlide+xml"/>
  <Override PartName="/ppt/notesSlides/notesSlide240.xml" ContentType="application/vnd.openxmlformats-officedocument.presentationml.notesSlide+xml"/>
  <Override PartName="/ppt/notesSlides/notesSlide241.xml" ContentType="application/vnd.openxmlformats-officedocument.presentationml.notesSlide+xml"/>
  <Override PartName="/ppt/notesSlides/notesSlide242.xml" ContentType="application/vnd.openxmlformats-officedocument.presentationml.notesSlide+xml"/>
  <Override PartName="/ppt/notesSlides/notesSlide243.xml" ContentType="application/vnd.openxmlformats-officedocument.presentationml.notesSlide+xml"/>
  <Override PartName="/ppt/notesSlides/notesSlide244.xml" ContentType="application/vnd.openxmlformats-officedocument.presentationml.notesSlide+xml"/>
  <Override PartName="/ppt/notesSlides/notesSlide245.xml" ContentType="application/vnd.openxmlformats-officedocument.presentationml.notesSlide+xml"/>
  <Override PartName="/ppt/notesSlides/notesSlide246.xml" ContentType="application/vnd.openxmlformats-officedocument.presentationml.notesSlide+xml"/>
  <Override PartName="/ppt/notesSlides/notesSlide247.xml" ContentType="application/vnd.openxmlformats-officedocument.presentationml.notesSlide+xml"/>
  <Override PartName="/ppt/notesSlides/notesSlide248.xml" ContentType="application/vnd.openxmlformats-officedocument.presentationml.notesSlide+xml"/>
  <Override PartName="/ppt/notesSlides/notesSlide249.xml" ContentType="application/vnd.openxmlformats-officedocument.presentationml.notesSlide+xml"/>
  <Override PartName="/ppt/notesSlides/notesSlide250.xml" ContentType="application/vnd.openxmlformats-officedocument.presentationml.notesSlide+xml"/>
  <Override PartName="/ppt/notesSlides/notesSlide251.xml" ContentType="application/vnd.openxmlformats-officedocument.presentationml.notesSlide+xml"/>
  <Override PartName="/ppt/notesSlides/notesSlide252.xml" ContentType="application/vnd.openxmlformats-officedocument.presentationml.notesSlide+xml"/>
  <Override PartName="/ppt/notesSlides/notesSlide253.xml" ContentType="application/vnd.openxmlformats-officedocument.presentationml.notesSlide+xml"/>
  <Override PartName="/ppt/notesSlides/notesSlide254.xml" ContentType="application/vnd.openxmlformats-officedocument.presentationml.notesSlide+xml"/>
  <Override PartName="/ppt/notesSlides/notesSlide255.xml" ContentType="application/vnd.openxmlformats-officedocument.presentationml.notesSlide+xml"/>
  <Override PartName="/ppt/notesSlides/notesSlide256.xml" ContentType="application/vnd.openxmlformats-officedocument.presentationml.notesSlide+xml"/>
  <Override PartName="/ppt/notesSlides/notesSlide257.xml" ContentType="application/vnd.openxmlformats-officedocument.presentationml.notesSlide+xml"/>
  <Override PartName="/ppt/notesSlides/notesSlide258.xml" ContentType="application/vnd.openxmlformats-officedocument.presentationml.notesSlide+xml"/>
  <Override PartName="/ppt/notesSlides/notesSlide259.xml" ContentType="application/vnd.openxmlformats-officedocument.presentationml.notesSlide+xml"/>
  <Override PartName="/ppt/notesSlides/notesSlide260.xml" ContentType="application/vnd.openxmlformats-officedocument.presentationml.notesSlide+xml"/>
  <Override PartName="/ppt/notesSlides/notesSlide261.xml" ContentType="application/vnd.openxmlformats-officedocument.presentationml.notesSlide+xml"/>
  <Override PartName="/ppt/notesSlides/notesSlide262.xml" ContentType="application/vnd.openxmlformats-officedocument.presentationml.notesSlide+xml"/>
  <Override PartName="/ppt/notesSlides/notesSlide263.xml" ContentType="application/vnd.openxmlformats-officedocument.presentationml.notesSlide+xml"/>
  <Override PartName="/ppt/notesSlides/notesSlide264.xml" ContentType="application/vnd.openxmlformats-officedocument.presentationml.notesSlide+xml"/>
  <Override PartName="/ppt/notesSlides/notesSlide265.xml" ContentType="application/vnd.openxmlformats-officedocument.presentationml.notesSlide+xml"/>
  <Override PartName="/ppt/notesSlides/notesSlide266.xml" ContentType="application/vnd.openxmlformats-officedocument.presentationml.notesSlide+xml"/>
  <Override PartName="/ppt/notesSlides/notesSlide267.xml" ContentType="application/vnd.openxmlformats-officedocument.presentationml.notesSlide+xml"/>
  <Override PartName="/ppt/notesSlides/notesSlide268.xml" ContentType="application/vnd.openxmlformats-officedocument.presentationml.notesSlide+xml"/>
  <Override PartName="/ppt/notesSlides/notesSlide269.xml" ContentType="application/vnd.openxmlformats-officedocument.presentationml.notesSlide+xml"/>
  <Override PartName="/ppt/notesSlides/notesSlide270.xml" ContentType="application/vnd.openxmlformats-officedocument.presentationml.notesSlide+xml"/>
  <Override PartName="/ppt/notesSlides/notesSlide271.xml" ContentType="application/vnd.openxmlformats-officedocument.presentationml.notesSlide+xml"/>
  <Override PartName="/ppt/notesSlides/notesSlide272.xml" ContentType="application/vnd.openxmlformats-officedocument.presentationml.notesSlide+xml"/>
  <Override PartName="/ppt/notesSlides/notesSlide273.xml" ContentType="application/vnd.openxmlformats-officedocument.presentationml.notesSlide+xml"/>
  <Override PartName="/ppt/notesSlides/notesSlide274.xml" ContentType="application/vnd.openxmlformats-officedocument.presentationml.notesSlide+xml"/>
  <Override PartName="/ppt/notesSlides/notesSlide275.xml" ContentType="application/vnd.openxmlformats-officedocument.presentationml.notesSlide+xml"/>
  <Override PartName="/ppt/notesSlides/notesSlide276.xml" ContentType="application/vnd.openxmlformats-officedocument.presentationml.notesSlide+xml"/>
  <Override PartName="/ppt/notesSlides/notesSlide277.xml" ContentType="application/vnd.openxmlformats-officedocument.presentationml.notesSlide+xml"/>
  <Override PartName="/ppt/notesSlides/notesSlide278.xml" ContentType="application/vnd.openxmlformats-officedocument.presentationml.notesSlide+xml"/>
  <Override PartName="/ppt/notesSlides/notesSlide279.xml" ContentType="application/vnd.openxmlformats-officedocument.presentationml.notesSlide+xml"/>
  <Override PartName="/ppt/notesSlides/notesSlide280.xml" ContentType="application/vnd.openxmlformats-officedocument.presentationml.notesSlide+xml"/>
  <Override PartName="/ppt/notesSlides/notesSlide281.xml" ContentType="application/vnd.openxmlformats-officedocument.presentationml.notesSlide+xml"/>
  <Override PartName="/ppt/notesSlides/notesSlide282.xml" ContentType="application/vnd.openxmlformats-officedocument.presentationml.notesSlide+xml"/>
  <Override PartName="/ppt/notesSlides/notesSlide283.xml" ContentType="application/vnd.openxmlformats-officedocument.presentationml.notesSlide+xml"/>
  <Override PartName="/ppt/notesSlides/notesSlide284.xml" ContentType="application/vnd.openxmlformats-officedocument.presentationml.notesSlide+xml"/>
  <Override PartName="/ppt/notesSlides/notesSlide285.xml" ContentType="application/vnd.openxmlformats-officedocument.presentationml.notesSlide+xml"/>
  <Override PartName="/ppt/notesSlides/notesSlide286.xml" ContentType="application/vnd.openxmlformats-officedocument.presentationml.notesSlide+xml"/>
  <Override PartName="/ppt/notesSlides/notesSlide287.xml" ContentType="application/vnd.openxmlformats-officedocument.presentationml.notesSlide+xml"/>
  <Override PartName="/ppt/notesSlides/notesSlide288.xml" ContentType="application/vnd.openxmlformats-officedocument.presentationml.notesSlide+xml"/>
  <Override PartName="/ppt/notesSlides/notesSlide289.xml" ContentType="application/vnd.openxmlformats-officedocument.presentationml.notesSlide+xml"/>
  <Override PartName="/ppt/notesSlides/notesSlide290.xml" ContentType="application/vnd.openxmlformats-officedocument.presentationml.notesSlide+xml"/>
  <Override PartName="/ppt/notesSlides/notesSlide291.xml" ContentType="application/vnd.openxmlformats-officedocument.presentationml.notesSlide+xml"/>
  <Override PartName="/ppt/notesSlides/notesSlide292.xml" ContentType="application/vnd.openxmlformats-officedocument.presentationml.notesSlide+xml"/>
  <Override PartName="/ppt/notesSlides/notesSlide293.xml" ContentType="application/vnd.openxmlformats-officedocument.presentationml.notesSlide+xml"/>
  <Override PartName="/ppt/notesSlides/notesSlide294.xml" ContentType="application/vnd.openxmlformats-officedocument.presentationml.notesSlide+xml"/>
  <Override PartName="/ppt/notesSlides/notesSlide295.xml" ContentType="application/vnd.openxmlformats-officedocument.presentationml.notesSlide+xml"/>
  <Override PartName="/ppt/notesSlides/notesSlide296.xml" ContentType="application/vnd.openxmlformats-officedocument.presentationml.notesSlide+xml"/>
  <Override PartName="/ppt/notesSlides/notesSlide297.xml" ContentType="application/vnd.openxmlformats-officedocument.presentationml.notesSlide+xml"/>
  <Override PartName="/ppt/notesSlides/notesSlide298.xml" ContentType="application/vnd.openxmlformats-officedocument.presentationml.notesSlide+xml"/>
  <Override PartName="/ppt/notesSlides/notesSlide299.xml" ContentType="application/vnd.openxmlformats-officedocument.presentationml.notesSlide+xml"/>
  <Override PartName="/ppt/notesSlides/notesSlide300.xml" ContentType="application/vnd.openxmlformats-officedocument.presentationml.notesSlide+xml"/>
  <Override PartName="/ppt/notesSlides/notesSlide301.xml" ContentType="application/vnd.openxmlformats-officedocument.presentationml.notesSlide+xml"/>
  <Override PartName="/ppt/notesSlides/notesSlide302.xml" ContentType="application/vnd.openxmlformats-officedocument.presentationml.notesSlide+xml"/>
  <Override PartName="/ppt/notesSlides/notesSlide303.xml" ContentType="application/vnd.openxmlformats-officedocument.presentationml.notesSlide+xml"/>
  <Override PartName="/ppt/notesSlides/notesSlide304.xml" ContentType="application/vnd.openxmlformats-officedocument.presentationml.notesSlide+xml"/>
  <Override PartName="/ppt/notesSlides/notesSlide305.xml" ContentType="application/vnd.openxmlformats-officedocument.presentationml.notesSlide+xml"/>
  <Override PartName="/ppt/notesSlides/notesSlide306.xml" ContentType="application/vnd.openxmlformats-officedocument.presentationml.notesSlide+xml"/>
  <Override PartName="/ppt/notesSlides/notesSlide307.xml" ContentType="application/vnd.openxmlformats-officedocument.presentationml.notesSlide+xml"/>
  <Override PartName="/ppt/notesSlides/notesSlide308.xml" ContentType="application/vnd.openxmlformats-officedocument.presentationml.notesSlide+xml"/>
  <Override PartName="/ppt/notesSlides/notesSlide309.xml" ContentType="application/vnd.openxmlformats-officedocument.presentationml.notesSlide+xml"/>
  <Override PartName="/ppt/notesSlides/notesSlide310.xml" ContentType="application/vnd.openxmlformats-officedocument.presentationml.notesSlide+xml"/>
  <Override PartName="/ppt/notesSlides/notesSlide311.xml" ContentType="application/vnd.openxmlformats-officedocument.presentationml.notesSlide+xml"/>
  <Override PartName="/ppt/notesSlides/notesSlide312.xml" ContentType="application/vnd.openxmlformats-officedocument.presentationml.notesSlide+xml"/>
  <Override PartName="/ppt/notesSlides/notesSlide313.xml" ContentType="application/vnd.openxmlformats-officedocument.presentationml.notesSlide+xml"/>
  <Override PartName="/ppt/notesSlides/notesSlide314.xml" ContentType="application/vnd.openxmlformats-officedocument.presentationml.notesSlide+xml"/>
  <Override PartName="/ppt/notesSlides/notesSlide315.xml" ContentType="application/vnd.openxmlformats-officedocument.presentationml.notesSlide+xml"/>
  <Override PartName="/ppt/notesSlides/notesSlide316.xml" ContentType="application/vnd.openxmlformats-officedocument.presentationml.notesSlide+xml"/>
  <Override PartName="/ppt/notesSlides/notesSlide317.xml" ContentType="application/vnd.openxmlformats-officedocument.presentationml.notesSlide+xml"/>
  <Override PartName="/ppt/notesSlides/notesSlide318.xml" ContentType="application/vnd.openxmlformats-officedocument.presentationml.notesSlide+xml"/>
  <Override PartName="/ppt/notesSlides/notesSlide319.xml" ContentType="application/vnd.openxmlformats-officedocument.presentationml.notesSlide+xml"/>
  <Override PartName="/ppt/notesSlides/notesSlide320.xml" ContentType="application/vnd.openxmlformats-officedocument.presentationml.notesSlide+xml"/>
  <Override PartName="/ppt/notesSlides/notesSlide321.xml" ContentType="application/vnd.openxmlformats-officedocument.presentationml.notesSlide+xml"/>
  <Override PartName="/ppt/notesSlides/notesSlide322.xml" ContentType="application/vnd.openxmlformats-officedocument.presentationml.notesSlide+xml"/>
  <Override PartName="/ppt/notesSlides/notesSlide323.xml" ContentType="application/vnd.openxmlformats-officedocument.presentationml.notesSlide+xml"/>
  <Override PartName="/ppt/notesSlides/notesSlide324.xml" ContentType="application/vnd.openxmlformats-officedocument.presentationml.notesSlide+xml"/>
  <Override PartName="/ppt/notesSlides/notesSlide325.xml" ContentType="application/vnd.openxmlformats-officedocument.presentationml.notesSlide+xml"/>
  <Override PartName="/ppt/notesSlides/notesSlide326.xml" ContentType="application/vnd.openxmlformats-officedocument.presentationml.notesSlide+xml"/>
  <Override PartName="/ppt/notesSlides/notesSlide327.xml" ContentType="application/vnd.openxmlformats-officedocument.presentationml.notesSlide+xml"/>
  <Override PartName="/ppt/notesSlides/notesSlide328.xml" ContentType="application/vnd.openxmlformats-officedocument.presentationml.notesSlide+xml"/>
  <Override PartName="/ppt/notesSlides/notesSlide329.xml" ContentType="application/vnd.openxmlformats-officedocument.presentationml.notesSlide+xml"/>
  <Override PartName="/ppt/notesSlides/notesSlide330.xml" ContentType="application/vnd.openxmlformats-officedocument.presentationml.notesSlide+xml"/>
  <Override PartName="/ppt/notesSlides/notesSlide331.xml" ContentType="application/vnd.openxmlformats-officedocument.presentationml.notesSlide+xml"/>
  <Override PartName="/ppt/notesSlides/notesSlide332.xml" ContentType="application/vnd.openxmlformats-officedocument.presentationml.notesSlide+xml"/>
  <Override PartName="/ppt/notesSlides/notesSlide333.xml" ContentType="application/vnd.openxmlformats-officedocument.presentationml.notesSlide+xml"/>
  <Override PartName="/ppt/notesSlides/notesSlide334.xml" ContentType="application/vnd.openxmlformats-officedocument.presentationml.notesSlide+xml"/>
  <Override PartName="/ppt/notesSlides/notesSlide335.xml" ContentType="application/vnd.openxmlformats-officedocument.presentationml.notesSlide+xml"/>
  <Override PartName="/ppt/notesSlides/notesSlide336.xml" ContentType="application/vnd.openxmlformats-officedocument.presentationml.notesSlide+xml"/>
  <Override PartName="/ppt/notesSlides/notesSlide337.xml" ContentType="application/vnd.openxmlformats-officedocument.presentationml.notesSlide+xml"/>
  <Override PartName="/ppt/notesSlides/notesSlide338.xml" ContentType="application/vnd.openxmlformats-officedocument.presentationml.notesSlide+xml"/>
  <Override PartName="/ppt/notesSlides/notesSlide339.xml" ContentType="application/vnd.openxmlformats-officedocument.presentationml.notesSlide+xml"/>
  <Override PartName="/ppt/notesSlides/notesSlide340.xml" ContentType="application/vnd.openxmlformats-officedocument.presentationml.notesSlide+xml"/>
  <Override PartName="/ppt/notesSlides/notesSlide341.xml" ContentType="application/vnd.openxmlformats-officedocument.presentationml.notesSlide+xml"/>
  <Override PartName="/ppt/notesSlides/notesSlide342.xml" ContentType="application/vnd.openxmlformats-officedocument.presentationml.notesSlide+xml"/>
  <Override PartName="/ppt/notesSlides/notesSlide343.xml" ContentType="application/vnd.openxmlformats-officedocument.presentationml.notesSlide+xml"/>
  <Override PartName="/ppt/notesSlides/notesSlide344.xml" ContentType="application/vnd.openxmlformats-officedocument.presentationml.notesSlide+xml"/>
  <Override PartName="/ppt/notesSlides/notesSlide345.xml" ContentType="application/vnd.openxmlformats-officedocument.presentationml.notesSlide+xml"/>
  <Override PartName="/ppt/notesSlides/notesSlide346.xml" ContentType="application/vnd.openxmlformats-officedocument.presentationml.notesSlide+xml"/>
  <Override PartName="/ppt/notesSlides/notesSlide347.xml" ContentType="application/vnd.openxmlformats-officedocument.presentationml.notesSlide+xml"/>
  <Override PartName="/ppt/notesSlides/notesSlide348.xml" ContentType="application/vnd.openxmlformats-officedocument.presentationml.notesSlide+xml"/>
  <Override PartName="/ppt/notesSlides/notesSlide349.xml" ContentType="application/vnd.openxmlformats-officedocument.presentationml.notesSlide+xml"/>
  <Override PartName="/ppt/notesSlides/notesSlide350.xml" ContentType="application/vnd.openxmlformats-officedocument.presentationml.notesSlide+xml"/>
  <Override PartName="/ppt/notesSlides/notesSlide351.xml" ContentType="application/vnd.openxmlformats-officedocument.presentationml.notesSlide+xml"/>
  <Override PartName="/ppt/notesSlides/notesSlide352.xml" ContentType="application/vnd.openxmlformats-officedocument.presentationml.notesSlide+xml"/>
  <Override PartName="/ppt/notesSlides/notesSlide353.xml" ContentType="application/vnd.openxmlformats-officedocument.presentationml.notesSlide+xml"/>
  <Override PartName="/ppt/notesSlides/notesSlide354.xml" ContentType="application/vnd.openxmlformats-officedocument.presentationml.notesSlide+xml"/>
  <Override PartName="/ppt/notesSlides/notesSlide355.xml" ContentType="application/vnd.openxmlformats-officedocument.presentationml.notesSlide+xml"/>
  <Override PartName="/ppt/notesSlides/notesSlide356.xml" ContentType="application/vnd.openxmlformats-officedocument.presentationml.notesSlide+xml"/>
  <Override PartName="/ppt/notesSlides/notesSlide357.xml" ContentType="application/vnd.openxmlformats-officedocument.presentationml.notesSlide+xml"/>
  <Override PartName="/ppt/notesSlides/notesSlide358.xml" ContentType="application/vnd.openxmlformats-officedocument.presentationml.notesSlide+xml"/>
  <Override PartName="/ppt/notesSlides/notesSlide359.xml" ContentType="application/vnd.openxmlformats-officedocument.presentationml.notesSlide+xml"/>
  <Override PartName="/ppt/notesSlides/notesSlide360.xml" ContentType="application/vnd.openxmlformats-officedocument.presentationml.notesSlide+xml"/>
  <Override PartName="/ppt/notesSlides/notesSlide361.xml" ContentType="application/vnd.openxmlformats-officedocument.presentationml.notesSlide+xml"/>
  <Override PartName="/ppt/notesSlides/notesSlide362.xml" ContentType="application/vnd.openxmlformats-officedocument.presentationml.notesSlide+xml"/>
  <Override PartName="/ppt/notesSlides/notesSlide363.xml" ContentType="application/vnd.openxmlformats-officedocument.presentationml.notesSlide+xml"/>
  <Override PartName="/ppt/notesSlides/notesSlide364.xml" ContentType="application/vnd.openxmlformats-officedocument.presentationml.notesSlide+xml"/>
  <Override PartName="/ppt/notesSlides/notesSlide365.xml" ContentType="application/vnd.openxmlformats-officedocument.presentationml.notesSlide+xml"/>
  <Override PartName="/ppt/notesSlides/notesSlide366.xml" ContentType="application/vnd.openxmlformats-officedocument.presentationml.notesSlide+xml"/>
  <Override PartName="/ppt/notesSlides/notesSlide367.xml" ContentType="application/vnd.openxmlformats-officedocument.presentationml.notesSlide+xml"/>
  <Override PartName="/ppt/notesSlides/notesSlide368.xml" ContentType="application/vnd.openxmlformats-officedocument.presentationml.notesSlide+xml"/>
  <Override PartName="/ppt/notesSlides/notesSlide369.xml" ContentType="application/vnd.openxmlformats-officedocument.presentationml.notesSlide+xml"/>
  <Override PartName="/ppt/notesSlides/notesSlide370.xml" ContentType="application/vnd.openxmlformats-officedocument.presentationml.notesSlide+xml"/>
  <Override PartName="/ppt/notesSlides/notesSlide371.xml" ContentType="application/vnd.openxmlformats-officedocument.presentationml.notesSlide+xml"/>
  <Override PartName="/ppt/notesSlides/notesSlide37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  <p:sldMasterId id="2147483696" r:id="rId2"/>
    <p:sldMasterId id="2147483722" r:id="rId3"/>
    <p:sldMasterId id="2147483726" r:id="rId4"/>
    <p:sldMasterId id="2147483729" r:id="rId5"/>
    <p:sldMasterId id="2147483849" r:id="rId6"/>
    <p:sldMasterId id="2147483853" r:id="rId7"/>
    <p:sldMasterId id="2147483858" r:id="rId8"/>
    <p:sldMasterId id="2147483861" r:id="rId9"/>
    <p:sldMasterId id="2147483865" r:id="rId10"/>
  </p:sldMasterIdLst>
  <p:notesMasterIdLst>
    <p:notesMasterId r:id="rId1650"/>
  </p:notesMasterIdLst>
  <p:handoutMasterIdLst>
    <p:handoutMasterId r:id="rId1651"/>
  </p:handoutMasterIdLst>
  <p:sldIdLst>
    <p:sldId id="256" r:id="rId11"/>
    <p:sldId id="6667" r:id="rId12"/>
    <p:sldId id="258" r:id="rId13"/>
    <p:sldId id="6668" r:id="rId14"/>
    <p:sldId id="6665" r:id="rId15"/>
    <p:sldId id="6669" r:id="rId16"/>
    <p:sldId id="6670" r:id="rId17"/>
    <p:sldId id="6671" r:id="rId18"/>
    <p:sldId id="6672" r:id="rId19"/>
    <p:sldId id="6674" r:id="rId20"/>
    <p:sldId id="7546" r:id="rId21"/>
    <p:sldId id="6664" r:id="rId22"/>
    <p:sldId id="6675" r:id="rId23"/>
    <p:sldId id="6676" r:id="rId24"/>
    <p:sldId id="6677" r:id="rId25"/>
    <p:sldId id="6678" r:id="rId26"/>
    <p:sldId id="6679" r:id="rId27"/>
    <p:sldId id="6680" r:id="rId28"/>
    <p:sldId id="6835" r:id="rId29"/>
    <p:sldId id="7487" r:id="rId30"/>
    <p:sldId id="7488" r:id="rId31"/>
    <p:sldId id="7489" r:id="rId32"/>
    <p:sldId id="7490" r:id="rId33"/>
    <p:sldId id="7491" r:id="rId34"/>
    <p:sldId id="7492" r:id="rId35"/>
    <p:sldId id="7493" r:id="rId36"/>
    <p:sldId id="7494" r:id="rId37"/>
    <p:sldId id="7495" r:id="rId38"/>
    <p:sldId id="7496" r:id="rId39"/>
    <p:sldId id="7497" r:id="rId40"/>
    <p:sldId id="7498" r:id="rId41"/>
    <p:sldId id="7499" r:id="rId42"/>
    <p:sldId id="7501" r:id="rId43"/>
    <p:sldId id="7500" r:id="rId44"/>
    <p:sldId id="7502" r:id="rId45"/>
    <p:sldId id="7503" r:id="rId46"/>
    <p:sldId id="7504" r:id="rId47"/>
    <p:sldId id="6837" r:id="rId48"/>
    <p:sldId id="257" r:id="rId49"/>
    <p:sldId id="278" r:id="rId50"/>
    <p:sldId id="6661" r:id="rId51"/>
    <p:sldId id="279" r:id="rId52"/>
    <p:sldId id="259" r:id="rId53"/>
    <p:sldId id="280" r:id="rId54"/>
    <p:sldId id="260" r:id="rId55"/>
    <p:sldId id="281" r:id="rId56"/>
    <p:sldId id="261" r:id="rId57"/>
    <p:sldId id="282" r:id="rId58"/>
    <p:sldId id="262" r:id="rId59"/>
    <p:sldId id="283" r:id="rId60"/>
    <p:sldId id="263" r:id="rId61"/>
    <p:sldId id="284" r:id="rId62"/>
    <p:sldId id="264" r:id="rId63"/>
    <p:sldId id="285" r:id="rId64"/>
    <p:sldId id="265" r:id="rId65"/>
    <p:sldId id="266" r:id="rId66"/>
    <p:sldId id="286" r:id="rId67"/>
    <p:sldId id="267" r:id="rId68"/>
    <p:sldId id="287" r:id="rId69"/>
    <p:sldId id="268" r:id="rId70"/>
    <p:sldId id="269" r:id="rId71"/>
    <p:sldId id="288" r:id="rId72"/>
    <p:sldId id="270" r:id="rId73"/>
    <p:sldId id="289" r:id="rId74"/>
    <p:sldId id="271" r:id="rId75"/>
    <p:sldId id="272" r:id="rId76"/>
    <p:sldId id="273" r:id="rId77"/>
    <p:sldId id="290" r:id="rId78"/>
    <p:sldId id="274" r:id="rId79"/>
    <p:sldId id="275" r:id="rId80"/>
    <p:sldId id="276" r:id="rId81"/>
    <p:sldId id="277" r:id="rId82"/>
    <p:sldId id="6874" r:id="rId83"/>
    <p:sldId id="7101" r:id="rId84"/>
    <p:sldId id="7102" r:id="rId85"/>
    <p:sldId id="7103" r:id="rId86"/>
    <p:sldId id="7104" r:id="rId87"/>
    <p:sldId id="7105" r:id="rId88"/>
    <p:sldId id="7107" r:id="rId89"/>
    <p:sldId id="7108" r:id="rId90"/>
    <p:sldId id="7109" r:id="rId91"/>
    <p:sldId id="7110" r:id="rId92"/>
    <p:sldId id="7111" r:id="rId93"/>
    <p:sldId id="7112" r:id="rId94"/>
    <p:sldId id="7113" r:id="rId95"/>
    <p:sldId id="7114" r:id="rId96"/>
    <p:sldId id="7115" r:id="rId97"/>
    <p:sldId id="7116" r:id="rId98"/>
    <p:sldId id="7117" r:id="rId99"/>
    <p:sldId id="7118" r:id="rId100"/>
    <p:sldId id="7119" r:id="rId101"/>
    <p:sldId id="7120" r:id="rId102"/>
    <p:sldId id="7121" r:id="rId103"/>
    <p:sldId id="7122" r:id="rId104"/>
    <p:sldId id="7123" r:id="rId105"/>
    <p:sldId id="7124" r:id="rId106"/>
    <p:sldId id="7125" r:id="rId107"/>
    <p:sldId id="7126" r:id="rId108"/>
    <p:sldId id="7127" r:id="rId109"/>
    <p:sldId id="7128" r:id="rId110"/>
    <p:sldId id="7129" r:id="rId111"/>
    <p:sldId id="7130" r:id="rId112"/>
    <p:sldId id="7131" r:id="rId113"/>
    <p:sldId id="7132" r:id="rId114"/>
    <p:sldId id="7133" r:id="rId115"/>
    <p:sldId id="7134" r:id="rId116"/>
    <p:sldId id="7135" r:id="rId117"/>
    <p:sldId id="7136" r:id="rId118"/>
    <p:sldId id="7137" r:id="rId119"/>
    <p:sldId id="7138" r:id="rId120"/>
    <p:sldId id="7139" r:id="rId121"/>
    <p:sldId id="7140" r:id="rId122"/>
    <p:sldId id="7141" r:id="rId123"/>
    <p:sldId id="7142" r:id="rId124"/>
    <p:sldId id="7143" r:id="rId125"/>
    <p:sldId id="7144" r:id="rId126"/>
    <p:sldId id="7145" r:id="rId127"/>
    <p:sldId id="7146" r:id="rId128"/>
    <p:sldId id="7106" r:id="rId129"/>
    <p:sldId id="7148" r:id="rId130"/>
    <p:sldId id="7149" r:id="rId131"/>
    <p:sldId id="7150" r:id="rId132"/>
    <p:sldId id="7151" r:id="rId133"/>
    <p:sldId id="7152" r:id="rId134"/>
    <p:sldId id="7153" r:id="rId135"/>
    <p:sldId id="7154" r:id="rId136"/>
    <p:sldId id="7155" r:id="rId137"/>
    <p:sldId id="7156" r:id="rId138"/>
    <p:sldId id="7157" r:id="rId139"/>
    <p:sldId id="7158" r:id="rId140"/>
    <p:sldId id="7159" r:id="rId141"/>
    <p:sldId id="7160" r:id="rId142"/>
    <p:sldId id="7161" r:id="rId143"/>
    <p:sldId id="7162" r:id="rId144"/>
    <p:sldId id="7163" r:id="rId145"/>
    <p:sldId id="7164" r:id="rId146"/>
    <p:sldId id="7165" r:id="rId147"/>
    <p:sldId id="7166" r:id="rId148"/>
    <p:sldId id="7167" r:id="rId149"/>
    <p:sldId id="7168" r:id="rId150"/>
    <p:sldId id="7169" r:id="rId151"/>
    <p:sldId id="7170" r:id="rId152"/>
    <p:sldId id="7171" r:id="rId153"/>
    <p:sldId id="7172" r:id="rId154"/>
    <p:sldId id="7173" r:id="rId155"/>
    <p:sldId id="7174" r:id="rId156"/>
    <p:sldId id="7147" r:id="rId157"/>
    <p:sldId id="7175" r:id="rId158"/>
    <p:sldId id="7177" r:id="rId159"/>
    <p:sldId id="7178" r:id="rId160"/>
    <p:sldId id="7179" r:id="rId161"/>
    <p:sldId id="7182" r:id="rId162"/>
    <p:sldId id="7183" r:id="rId163"/>
    <p:sldId id="7180" r:id="rId164"/>
    <p:sldId id="7184" r:id="rId165"/>
    <p:sldId id="7185" r:id="rId166"/>
    <p:sldId id="7186" r:id="rId167"/>
    <p:sldId id="7187" r:id="rId168"/>
    <p:sldId id="7188" r:id="rId169"/>
    <p:sldId id="7181" r:id="rId170"/>
    <p:sldId id="7190" r:id="rId171"/>
    <p:sldId id="7191" r:id="rId172"/>
    <p:sldId id="7192" r:id="rId173"/>
    <p:sldId id="7193" r:id="rId174"/>
    <p:sldId id="7194" r:id="rId175"/>
    <p:sldId id="7189" r:id="rId176"/>
    <p:sldId id="7196" r:id="rId177"/>
    <p:sldId id="7197" r:id="rId178"/>
    <p:sldId id="7198" r:id="rId179"/>
    <p:sldId id="7199" r:id="rId180"/>
    <p:sldId id="7200" r:id="rId181"/>
    <p:sldId id="7195" r:id="rId182"/>
    <p:sldId id="7202" r:id="rId183"/>
    <p:sldId id="7203" r:id="rId184"/>
    <p:sldId id="7204" r:id="rId185"/>
    <p:sldId id="7205" r:id="rId186"/>
    <p:sldId id="7206" r:id="rId187"/>
    <p:sldId id="7201" r:id="rId188"/>
    <p:sldId id="7208" r:id="rId189"/>
    <p:sldId id="7209" r:id="rId190"/>
    <p:sldId id="7210" r:id="rId191"/>
    <p:sldId id="7211" r:id="rId192"/>
    <p:sldId id="7212" r:id="rId193"/>
    <p:sldId id="7207" r:id="rId194"/>
    <p:sldId id="7214" r:id="rId195"/>
    <p:sldId id="7215" r:id="rId196"/>
    <p:sldId id="7216" r:id="rId197"/>
    <p:sldId id="7217" r:id="rId198"/>
    <p:sldId id="7218" r:id="rId199"/>
    <p:sldId id="7213" r:id="rId200"/>
    <p:sldId id="7220" r:id="rId201"/>
    <p:sldId id="7221" r:id="rId202"/>
    <p:sldId id="7222" r:id="rId203"/>
    <p:sldId id="7223" r:id="rId204"/>
    <p:sldId id="7224" r:id="rId205"/>
    <p:sldId id="7219" r:id="rId206"/>
    <p:sldId id="7226" r:id="rId207"/>
    <p:sldId id="7227" r:id="rId208"/>
    <p:sldId id="7228" r:id="rId209"/>
    <p:sldId id="7229" r:id="rId210"/>
    <p:sldId id="7230" r:id="rId211"/>
    <p:sldId id="7225" r:id="rId212"/>
    <p:sldId id="7232" r:id="rId213"/>
    <p:sldId id="7233" r:id="rId214"/>
    <p:sldId id="7234" r:id="rId215"/>
    <p:sldId id="7235" r:id="rId216"/>
    <p:sldId id="7231" r:id="rId217"/>
    <p:sldId id="7176" r:id="rId218"/>
    <p:sldId id="7236" r:id="rId219"/>
    <p:sldId id="7238" r:id="rId220"/>
    <p:sldId id="7239" r:id="rId221"/>
    <p:sldId id="7240" r:id="rId222"/>
    <p:sldId id="7242" r:id="rId223"/>
    <p:sldId id="7243" r:id="rId224"/>
    <p:sldId id="7244" r:id="rId225"/>
    <p:sldId id="7241" r:id="rId226"/>
    <p:sldId id="7246" r:id="rId227"/>
    <p:sldId id="7247" r:id="rId228"/>
    <p:sldId id="7248" r:id="rId229"/>
    <p:sldId id="7245" r:id="rId230"/>
    <p:sldId id="7250" r:id="rId231"/>
    <p:sldId id="7251" r:id="rId232"/>
    <p:sldId id="7252" r:id="rId233"/>
    <p:sldId id="7249" r:id="rId234"/>
    <p:sldId id="7254" r:id="rId235"/>
    <p:sldId id="7255" r:id="rId236"/>
    <p:sldId id="7256" r:id="rId237"/>
    <p:sldId id="7253" r:id="rId238"/>
    <p:sldId id="7258" r:id="rId239"/>
    <p:sldId id="7259" r:id="rId240"/>
    <p:sldId id="7260" r:id="rId241"/>
    <p:sldId id="7257" r:id="rId242"/>
    <p:sldId id="7262" r:id="rId243"/>
    <p:sldId id="7263" r:id="rId244"/>
    <p:sldId id="7264" r:id="rId245"/>
    <p:sldId id="7261" r:id="rId246"/>
    <p:sldId id="7266" r:id="rId247"/>
    <p:sldId id="7267" r:id="rId248"/>
    <p:sldId id="7268" r:id="rId249"/>
    <p:sldId id="7265" r:id="rId250"/>
    <p:sldId id="7270" r:id="rId251"/>
    <p:sldId id="7271" r:id="rId252"/>
    <p:sldId id="7272" r:id="rId253"/>
    <p:sldId id="7269" r:id="rId254"/>
    <p:sldId id="7274" r:id="rId255"/>
    <p:sldId id="7275" r:id="rId256"/>
    <p:sldId id="7276" r:id="rId257"/>
    <p:sldId id="7273" r:id="rId258"/>
    <p:sldId id="7237" r:id="rId259"/>
    <p:sldId id="7277" r:id="rId260"/>
    <p:sldId id="7278" r:id="rId261"/>
    <p:sldId id="7279" r:id="rId262"/>
    <p:sldId id="7280" r:id="rId263"/>
    <p:sldId id="7281" r:id="rId264"/>
    <p:sldId id="7282" r:id="rId265"/>
    <p:sldId id="7283" r:id="rId266"/>
    <p:sldId id="7284" r:id="rId267"/>
    <p:sldId id="7285" r:id="rId268"/>
    <p:sldId id="7286" r:id="rId269"/>
    <p:sldId id="7287" r:id="rId270"/>
    <p:sldId id="7288" r:id="rId271"/>
    <p:sldId id="7289" r:id="rId272"/>
    <p:sldId id="7290" r:id="rId273"/>
    <p:sldId id="7291" r:id="rId274"/>
    <p:sldId id="7292" r:id="rId275"/>
    <p:sldId id="7293" r:id="rId276"/>
    <p:sldId id="7294" r:id="rId277"/>
    <p:sldId id="7295" r:id="rId278"/>
    <p:sldId id="7296" r:id="rId279"/>
    <p:sldId id="7297" r:id="rId280"/>
    <p:sldId id="7298" r:id="rId281"/>
    <p:sldId id="7299" r:id="rId282"/>
    <p:sldId id="7300" r:id="rId283"/>
    <p:sldId id="7301" r:id="rId284"/>
    <p:sldId id="7302" r:id="rId285"/>
    <p:sldId id="7303" r:id="rId286"/>
    <p:sldId id="7304" r:id="rId287"/>
    <p:sldId id="7305" r:id="rId288"/>
    <p:sldId id="7306" r:id="rId289"/>
    <p:sldId id="7307" r:id="rId290"/>
    <p:sldId id="7308" r:id="rId291"/>
    <p:sldId id="7309" r:id="rId292"/>
    <p:sldId id="7310" r:id="rId293"/>
    <p:sldId id="7311" r:id="rId294"/>
    <p:sldId id="7312" r:id="rId295"/>
    <p:sldId id="7313" r:id="rId296"/>
    <p:sldId id="7314" r:id="rId297"/>
    <p:sldId id="7316" r:id="rId298"/>
    <p:sldId id="7317" r:id="rId299"/>
    <p:sldId id="7381" r:id="rId300"/>
    <p:sldId id="7382" r:id="rId301"/>
    <p:sldId id="7383" r:id="rId302"/>
    <p:sldId id="7384" r:id="rId303"/>
    <p:sldId id="7385" r:id="rId304"/>
    <p:sldId id="7386" r:id="rId305"/>
    <p:sldId id="7387" r:id="rId306"/>
    <p:sldId id="7388" r:id="rId307"/>
    <p:sldId id="7389" r:id="rId308"/>
    <p:sldId id="7390" r:id="rId309"/>
    <p:sldId id="7391" r:id="rId310"/>
    <p:sldId id="7392" r:id="rId311"/>
    <p:sldId id="7393" r:id="rId312"/>
    <p:sldId id="7394" r:id="rId313"/>
    <p:sldId id="7395" r:id="rId314"/>
    <p:sldId id="7396" r:id="rId315"/>
    <p:sldId id="7397" r:id="rId316"/>
    <p:sldId id="7398" r:id="rId317"/>
    <p:sldId id="7399" r:id="rId318"/>
    <p:sldId id="7400" r:id="rId319"/>
    <p:sldId id="7401" r:id="rId320"/>
    <p:sldId id="7402" r:id="rId321"/>
    <p:sldId id="7403" r:id="rId322"/>
    <p:sldId id="7404" r:id="rId323"/>
    <p:sldId id="7405" r:id="rId324"/>
    <p:sldId id="7406" r:id="rId325"/>
    <p:sldId id="7407" r:id="rId326"/>
    <p:sldId id="7441" r:id="rId327"/>
    <p:sldId id="7408" r:id="rId328"/>
    <p:sldId id="7409" r:id="rId329"/>
    <p:sldId id="7410" r:id="rId330"/>
    <p:sldId id="7411" r:id="rId331"/>
    <p:sldId id="7412" r:id="rId332"/>
    <p:sldId id="7413" r:id="rId333"/>
    <p:sldId id="7414" r:id="rId334"/>
    <p:sldId id="7415" r:id="rId335"/>
    <p:sldId id="7416" r:id="rId336"/>
    <p:sldId id="7417" r:id="rId337"/>
    <p:sldId id="7418" r:id="rId338"/>
    <p:sldId id="7419" r:id="rId339"/>
    <p:sldId id="7420" r:id="rId340"/>
    <p:sldId id="7421" r:id="rId341"/>
    <p:sldId id="7422" r:id="rId342"/>
    <p:sldId id="7423" r:id="rId343"/>
    <p:sldId id="7424" r:id="rId344"/>
    <p:sldId id="7425" r:id="rId345"/>
    <p:sldId id="7426" r:id="rId346"/>
    <p:sldId id="7427" r:id="rId347"/>
    <p:sldId id="7428" r:id="rId348"/>
    <p:sldId id="7429" r:id="rId349"/>
    <p:sldId id="7430" r:id="rId350"/>
    <p:sldId id="7431" r:id="rId351"/>
    <p:sldId id="7432" r:id="rId352"/>
    <p:sldId id="7433" r:id="rId353"/>
    <p:sldId id="7434" r:id="rId354"/>
    <p:sldId id="7435" r:id="rId355"/>
    <p:sldId id="7436" r:id="rId356"/>
    <p:sldId id="7437" r:id="rId357"/>
    <p:sldId id="7439" r:id="rId358"/>
    <p:sldId id="7438" r:id="rId359"/>
    <p:sldId id="7442" r:id="rId360"/>
    <p:sldId id="7443" r:id="rId361"/>
    <p:sldId id="7444" r:id="rId362"/>
    <p:sldId id="7445" r:id="rId363"/>
    <p:sldId id="7446" r:id="rId364"/>
    <p:sldId id="7447" r:id="rId365"/>
    <p:sldId id="7448" r:id="rId366"/>
    <p:sldId id="7449" r:id="rId367"/>
    <p:sldId id="7450" r:id="rId368"/>
    <p:sldId id="7451" r:id="rId369"/>
    <p:sldId id="7452" r:id="rId370"/>
    <p:sldId id="7453" r:id="rId371"/>
    <p:sldId id="7454" r:id="rId372"/>
    <p:sldId id="7455" r:id="rId373"/>
    <p:sldId id="7456" r:id="rId374"/>
    <p:sldId id="7457" r:id="rId375"/>
    <p:sldId id="7458" r:id="rId376"/>
    <p:sldId id="7459" r:id="rId377"/>
    <p:sldId id="7460" r:id="rId378"/>
    <p:sldId id="7461" r:id="rId379"/>
    <p:sldId id="7462" r:id="rId380"/>
    <p:sldId id="7463" r:id="rId381"/>
    <p:sldId id="7464" r:id="rId382"/>
    <p:sldId id="7465" r:id="rId383"/>
    <p:sldId id="7466" r:id="rId384"/>
    <p:sldId id="7467" r:id="rId385"/>
    <p:sldId id="7468" r:id="rId386"/>
    <p:sldId id="7440" r:id="rId387"/>
    <p:sldId id="7469" r:id="rId388"/>
    <p:sldId id="7471" r:id="rId389"/>
    <p:sldId id="7472" r:id="rId390"/>
    <p:sldId id="7473" r:id="rId391"/>
    <p:sldId id="7474" r:id="rId392"/>
    <p:sldId id="7475" r:id="rId393"/>
    <p:sldId id="7476" r:id="rId394"/>
    <p:sldId id="7477" r:id="rId395"/>
    <p:sldId id="7478" r:id="rId396"/>
    <p:sldId id="7479" r:id="rId397"/>
    <p:sldId id="7480" r:id="rId398"/>
    <p:sldId id="7481" r:id="rId399"/>
    <p:sldId id="7482" r:id="rId400"/>
    <p:sldId id="7483" r:id="rId401"/>
    <p:sldId id="7484" r:id="rId402"/>
    <p:sldId id="7485" r:id="rId403"/>
    <p:sldId id="7505" r:id="rId404"/>
    <p:sldId id="7506" r:id="rId405"/>
    <p:sldId id="7507" r:id="rId406"/>
    <p:sldId id="7508" r:id="rId407"/>
    <p:sldId id="7509" r:id="rId408"/>
    <p:sldId id="7510" r:id="rId409"/>
    <p:sldId id="7511" r:id="rId410"/>
    <p:sldId id="7512" r:id="rId411"/>
    <p:sldId id="7513" r:id="rId412"/>
    <p:sldId id="7514" r:id="rId413"/>
    <p:sldId id="7515" r:id="rId414"/>
    <p:sldId id="7516" r:id="rId415"/>
    <p:sldId id="7517" r:id="rId416"/>
    <p:sldId id="7518" r:id="rId417"/>
    <p:sldId id="7519" r:id="rId418"/>
    <p:sldId id="7520" r:id="rId419"/>
    <p:sldId id="7521" r:id="rId420"/>
    <p:sldId id="7522" r:id="rId421"/>
    <p:sldId id="7523" r:id="rId422"/>
    <p:sldId id="7524" r:id="rId423"/>
    <p:sldId id="7525" r:id="rId424"/>
    <p:sldId id="7526" r:id="rId425"/>
    <p:sldId id="7527" r:id="rId426"/>
    <p:sldId id="7528" r:id="rId427"/>
    <p:sldId id="7529" r:id="rId428"/>
    <p:sldId id="7530" r:id="rId429"/>
    <p:sldId id="7531" r:id="rId430"/>
    <p:sldId id="7532" r:id="rId431"/>
    <p:sldId id="7533" r:id="rId432"/>
    <p:sldId id="7534" r:id="rId433"/>
    <p:sldId id="7535" r:id="rId434"/>
    <p:sldId id="7536" r:id="rId435"/>
    <p:sldId id="7537" r:id="rId436"/>
    <p:sldId id="7538" r:id="rId437"/>
    <p:sldId id="7539" r:id="rId438"/>
    <p:sldId id="7540" r:id="rId439"/>
    <p:sldId id="7541" r:id="rId440"/>
    <p:sldId id="7542" r:id="rId441"/>
    <p:sldId id="7543" r:id="rId442"/>
    <p:sldId id="7544" r:id="rId443"/>
    <p:sldId id="7545" r:id="rId444"/>
    <p:sldId id="7051" r:id="rId445"/>
    <p:sldId id="7053" r:id="rId446"/>
    <p:sldId id="7054" r:id="rId447"/>
    <p:sldId id="7055" r:id="rId448"/>
    <p:sldId id="370" r:id="rId449"/>
    <p:sldId id="7056" r:id="rId450"/>
    <p:sldId id="7057" r:id="rId451"/>
    <p:sldId id="332" r:id="rId452"/>
    <p:sldId id="333" r:id="rId453"/>
    <p:sldId id="371" r:id="rId454"/>
    <p:sldId id="372" r:id="rId455"/>
    <p:sldId id="7058" r:id="rId456"/>
    <p:sldId id="373" r:id="rId457"/>
    <p:sldId id="374" r:id="rId458"/>
    <p:sldId id="375" r:id="rId459"/>
    <p:sldId id="334" r:id="rId460"/>
    <p:sldId id="335" r:id="rId461"/>
    <p:sldId id="7059" r:id="rId462"/>
    <p:sldId id="7060" r:id="rId463"/>
    <p:sldId id="7061" r:id="rId464"/>
    <p:sldId id="376" r:id="rId465"/>
    <p:sldId id="7062" r:id="rId466"/>
    <p:sldId id="7063" r:id="rId467"/>
    <p:sldId id="338" r:id="rId468"/>
    <p:sldId id="339" r:id="rId469"/>
    <p:sldId id="377" r:id="rId470"/>
    <p:sldId id="378" r:id="rId471"/>
    <p:sldId id="7064" r:id="rId472"/>
    <p:sldId id="7065" r:id="rId473"/>
    <p:sldId id="7066" r:id="rId474"/>
    <p:sldId id="7067" r:id="rId475"/>
    <p:sldId id="344" r:id="rId476"/>
    <p:sldId id="345" r:id="rId477"/>
    <p:sldId id="7068" r:id="rId478"/>
    <p:sldId id="7069" r:id="rId479"/>
    <p:sldId id="7070" r:id="rId480"/>
    <p:sldId id="379" r:id="rId481"/>
    <p:sldId id="7071" r:id="rId482"/>
    <p:sldId id="7072" r:id="rId483"/>
    <p:sldId id="346" r:id="rId484"/>
    <p:sldId id="347" r:id="rId485"/>
    <p:sldId id="380" r:id="rId486"/>
    <p:sldId id="381" r:id="rId487"/>
    <p:sldId id="7073" r:id="rId488"/>
    <p:sldId id="7074" r:id="rId489"/>
    <p:sldId id="7075" r:id="rId490"/>
    <p:sldId id="7076" r:id="rId491"/>
    <p:sldId id="352" r:id="rId492"/>
    <p:sldId id="353" r:id="rId493"/>
    <p:sldId id="7077" r:id="rId494"/>
    <p:sldId id="7078" r:id="rId495"/>
    <p:sldId id="7079" r:id="rId496"/>
    <p:sldId id="382" r:id="rId497"/>
    <p:sldId id="7080" r:id="rId498"/>
    <p:sldId id="7081" r:id="rId499"/>
    <p:sldId id="354" r:id="rId500"/>
    <p:sldId id="355" r:id="rId501"/>
    <p:sldId id="7082" r:id="rId502"/>
    <p:sldId id="7083" r:id="rId503"/>
    <p:sldId id="383" r:id="rId504"/>
    <p:sldId id="313" r:id="rId505"/>
    <p:sldId id="314" r:id="rId506"/>
    <p:sldId id="315" r:id="rId507"/>
    <p:sldId id="360" r:id="rId508"/>
    <p:sldId id="361" r:id="rId509"/>
    <p:sldId id="316" r:id="rId510"/>
    <p:sldId id="317" r:id="rId511"/>
    <p:sldId id="318" r:id="rId512"/>
    <p:sldId id="384" r:id="rId513"/>
    <p:sldId id="320" r:id="rId514"/>
    <p:sldId id="321" r:id="rId515"/>
    <p:sldId id="362" r:id="rId516"/>
    <p:sldId id="363" r:id="rId517"/>
    <p:sldId id="385" r:id="rId518"/>
    <p:sldId id="386" r:id="rId519"/>
    <p:sldId id="324" r:id="rId520"/>
    <p:sldId id="325" r:id="rId521"/>
    <p:sldId id="326" r:id="rId522"/>
    <p:sldId id="327" r:id="rId523"/>
    <p:sldId id="368" r:id="rId524"/>
    <p:sldId id="369" r:id="rId525"/>
    <p:sldId id="6836" r:id="rId526"/>
    <p:sldId id="5281" r:id="rId527"/>
    <p:sldId id="5282" r:id="rId528"/>
    <p:sldId id="5283" r:id="rId529"/>
    <p:sldId id="5284" r:id="rId530"/>
    <p:sldId id="5285" r:id="rId531"/>
    <p:sldId id="5286" r:id="rId532"/>
    <p:sldId id="5287" r:id="rId533"/>
    <p:sldId id="5288" r:id="rId534"/>
    <p:sldId id="5289" r:id="rId535"/>
    <p:sldId id="5290" r:id="rId536"/>
    <p:sldId id="5291" r:id="rId537"/>
    <p:sldId id="5292" r:id="rId538"/>
    <p:sldId id="5293" r:id="rId539"/>
    <p:sldId id="5294" r:id="rId540"/>
    <p:sldId id="5295" r:id="rId541"/>
    <p:sldId id="5296" r:id="rId542"/>
    <p:sldId id="5297" r:id="rId543"/>
    <p:sldId id="5298" r:id="rId544"/>
    <p:sldId id="5299" r:id="rId545"/>
    <p:sldId id="5300" r:id="rId546"/>
    <p:sldId id="5301" r:id="rId547"/>
    <p:sldId id="5302" r:id="rId548"/>
    <p:sldId id="5303" r:id="rId549"/>
    <p:sldId id="5304" r:id="rId550"/>
    <p:sldId id="5305" r:id="rId551"/>
    <p:sldId id="5306" r:id="rId552"/>
    <p:sldId id="5307" r:id="rId553"/>
    <p:sldId id="5308" r:id="rId554"/>
    <p:sldId id="5309" r:id="rId555"/>
    <p:sldId id="5310" r:id="rId556"/>
    <p:sldId id="5311" r:id="rId557"/>
    <p:sldId id="5312" r:id="rId558"/>
    <p:sldId id="5313" r:id="rId559"/>
    <p:sldId id="5314" r:id="rId560"/>
    <p:sldId id="5315" r:id="rId561"/>
    <p:sldId id="5316" r:id="rId562"/>
    <p:sldId id="5317" r:id="rId563"/>
    <p:sldId id="5318" r:id="rId564"/>
    <p:sldId id="5319" r:id="rId565"/>
    <p:sldId id="5320" r:id="rId566"/>
    <p:sldId id="5321" r:id="rId567"/>
    <p:sldId id="5322" r:id="rId568"/>
    <p:sldId id="5323" r:id="rId569"/>
    <p:sldId id="5324" r:id="rId570"/>
    <p:sldId id="5325" r:id="rId571"/>
    <p:sldId id="5326" r:id="rId572"/>
    <p:sldId id="5327" r:id="rId573"/>
    <p:sldId id="5328" r:id="rId574"/>
    <p:sldId id="5329" r:id="rId575"/>
    <p:sldId id="5330" r:id="rId576"/>
    <p:sldId id="5331" r:id="rId577"/>
    <p:sldId id="5332" r:id="rId578"/>
    <p:sldId id="5333" r:id="rId579"/>
    <p:sldId id="5334" r:id="rId580"/>
    <p:sldId id="5335" r:id="rId581"/>
    <p:sldId id="5336" r:id="rId582"/>
    <p:sldId id="7084" r:id="rId583"/>
    <p:sldId id="5119" r:id="rId584"/>
    <p:sldId id="5120" r:id="rId585"/>
    <p:sldId id="5121" r:id="rId586"/>
    <p:sldId id="5122" r:id="rId587"/>
    <p:sldId id="5123" r:id="rId588"/>
    <p:sldId id="5124" r:id="rId589"/>
    <p:sldId id="5125" r:id="rId590"/>
    <p:sldId id="5126" r:id="rId591"/>
    <p:sldId id="5127" r:id="rId592"/>
    <p:sldId id="5128" r:id="rId593"/>
    <p:sldId id="5129" r:id="rId594"/>
    <p:sldId id="5130" r:id="rId595"/>
    <p:sldId id="5131" r:id="rId596"/>
    <p:sldId id="5132" r:id="rId597"/>
    <p:sldId id="5133" r:id="rId598"/>
    <p:sldId id="5134" r:id="rId599"/>
    <p:sldId id="5135" r:id="rId600"/>
    <p:sldId id="5136" r:id="rId601"/>
    <p:sldId id="5137" r:id="rId602"/>
    <p:sldId id="5138" r:id="rId603"/>
    <p:sldId id="5139" r:id="rId604"/>
    <p:sldId id="5140" r:id="rId605"/>
    <p:sldId id="5141" r:id="rId606"/>
    <p:sldId id="5142" r:id="rId607"/>
    <p:sldId id="5143" r:id="rId608"/>
    <p:sldId id="5144" r:id="rId609"/>
    <p:sldId id="5145" r:id="rId610"/>
    <p:sldId id="5146" r:id="rId611"/>
    <p:sldId id="5147" r:id="rId612"/>
    <p:sldId id="5148" r:id="rId613"/>
    <p:sldId id="5149" r:id="rId614"/>
    <p:sldId id="5150" r:id="rId615"/>
    <p:sldId id="5151" r:id="rId616"/>
    <p:sldId id="5152" r:id="rId617"/>
    <p:sldId id="5153" r:id="rId618"/>
    <p:sldId id="5154" r:id="rId619"/>
    <p:sldId id="5155" r:id="rId620"/>
    <p:sldId id="5156" r:id="rId621"/>
    <p:sldId id="5157" r:id="rId622"/>
    <p:sldId id="5158" r:id="rId623"/>
    <p:sldId id="5159" r:id="rId624"/>
    <p:sldId id="5160" r:id="rId625"/>
    <p:sldId id="5161" r:id="rId626"/>
    <p:sldId id="5162" r:id="rId627"/>
    <p:sldId id="5163" r:id="rId628"/>
    <p:sldId id="5164" r:id="rId629"/>
    <p:sldId id="5165" r:id="rId630"/>
    <p:sldId id="5166" r:id="rId631"/>
    <p:sldId id="5167" r:id="rId632"/>
    <p:sldId id="5168" r:id="rId633"/>
    <p:sldId id="5169" r:id="rId634"/>
    <p:sldId id="5170" r:id="rId635"/>
    <p:sldId id="5171" r:id="rId636"/>
    <p:sldId id="5172" r:id="rId637"/>
    <p:sldId id="5173" r:id="rId638"/>
    <p:sldId id="5174" r:id="rId639"/>
    <p:sldId id="5175" r:id="rId640"/>
    <p:sldId id="5176" r:id="rId641"/>
    <p:sldId id="5177" r:id="rId642"/>
    <p:sldId id="5178" r:id="rId643"/>
    <p:sldId id="5179" r:id="rId644"/>
    <p:sldId id="5180" r:id="rId645"/>
    <p:sldId id="5181" r:id="rId646"/>
    <p:sldId id="5182" r:id="rId647"/>
    <p:sldId id="5183" r:id="rId648"/>
    <p:sldId id="5184" r:id="rId649"/>
    <p:sldId id="5185" r:id="rId650"/>
    <p:sldId id="5186" r:id="rId651"/>
    <p:sldId id="5187" r:id="rId652"/>
    <p:sldId id="5188" r:id="rId653"/>
    <p:sldId id="5189" r:id="rId654"/>
    <p:sldId id="5190" r:id="rId655"/>
    <p:sldId id="5191" r:id="rId656"/>
    <p:sldId id="5192" r:id="rId657"/>
    <p:sldId id="5193" r:id="rId658"/>
    <p:sldId id="5194" r:id="rId659"/>
    <p:sldId id="5195" r:id="rId660"/>
    <p:sldId id="5196" r:id="rId661"/>
    <p:sldId id="397" r:id="rId662"/>
    <p:sldId id="398" r:id="rId663"/>
    <p:sldId id="465" r:id="rId664"/>
    <p:sldId id="466" r:id="rId665"/>
    <p:sldId id="399" r:id="rId666"/>
    <p:sldId id="400" r:id="rId667"/>
    <p:sldId id="401" r:id="rId668"/>
    <p:sldId id="402" r:id="rId669"/>
    <p:sldId id="403" r:id="rId670"/>
    <p:sldId id="404" r:id="rId671"/>
    <p:sldId id="467" r:id="rId672"/>
    <p:sldId id="468" r:id="rId673"/>
    <p:sldId id="405" r:id="rId674"/>
    <p:sldId id="406" r:id="rId675"/>
    <p:sldId id="407" r:id="rId676"/>
    <p:sldId id="408" r:id="rId677"/>
    <p:sldId id="409" r:id="rId678"/>
    <p:sldId id="410" r:id="rId679"/>
    <p:sldId id="471" r:id="rId680"/>
    <p:sldId id="472" r:id="rId681"/>
    <p:sldId id="411" r:id="rId682"/>
    <p:sldId id="412" r:id="rId683"/>
    <p:sldId id="413" r:id="rId684"/>
    <p:sldId id="414" r:id="rId685"/>
    <p:sldId id="415" r:id="rId686"/>
    <p:sldId id="416" r:id="rId687"/>
    <p:sldId id="473" r:id="rId688"/>
    <p:sldId id="474" r:id="rId689"/>
    <p:sldId id="417" r:id="rId690"/>
    <p:sldId id="418" r:id="rId691"/>
    <p:sldId id="419" r:id="rId692"/>
    <p:sldId id="420" r:id="rId693"/>
    <p:sldId id="421" r:id="rId694"/>
    <p:sldId id="422" r:id="rId695"/>
    <p:sldId id="477" r:id="rId696"/>
    <p:sldId id="478" r:id="rId697"/>
    <p:sldId id="423" r:id="rId698"/>
    <p:sldId id="424" r:id="rId699"/>
    <p:sldId id="5197" r:id="rId700"/>
    <p:sldId id="5198" r:id="rId701"/>
    <p:sldId id="7085" r:id="rId702"/>
    <p:sldId id="5023" r:id="rId703"/>
    <p:sldId id="5024" r:id="rId704"/>
    <p:sldId id="5025" r:id="rId705"/>
    <p:sldId id="5026" r:id="rId706"/>
    <p:sldId id="5027" r:id="rId707"/>
    <p:sldId id="7087" r:id="rId708"/>
    <p:sldId id="7088" r:id="rId709"/>
    <p:sldId id="7089" r:id="rId710"/>
    <p:sldId id="331" r:id="rId711"/>
    <p:sldId id="5028" r:id="rId712"/>
    <p:sldId id="5029" r:id="rId713"/>
    <p:sldId id="5030" r:id="rId714"/>
    <p:sldId id="7090" r:id="rId715"/>
    <p:sldId id="330" r:id="rId716"/>
    <p:sldId id="7091" r:id="rId717"/>
    <p:sldId id="5031" r:id="rId718"/>
    <p:sldId id="365" r:id="rId719"/>
    <p:sldId id="366" r:id="rId720"/>
    <p:sldId id="7092" r:id="rId721"/>
    <p:sldId id="7093" r:id="rId722"/>
    <p:sldId id="7094" r:id="rId723"/>
    <p:sldId id="5032" r:id="rId724"/>
    <p:sldId id="5033" r:id="rId725"/>
    <p:sldId id="5034" r:id="rId726"/>
    <p:sldId id="367" r:id="rId727"/>
    <p:sldId id="5035" r:id="rId728"/>
    <p:sldId id="7095" r:id="rId729"/>
    <p:sldId id="5036" r:id="rId730"/>
    <p:sldId id="5037" r:id="rId731"/>
    <p:sldId id="7096" r:id="rId732"/>
    <p:sldId id="7097" r:id="rId733"/>
    <p:sldId id="5038" r:id="rId734"/>
    <p:sldId id="447" r:id="rId735"/>
    <p:sldId id="448" r:id="rId736"/>
    <p:sldId id="5039" r:id="rId737"/>
    <p:sldId id="5040" r:id="rId738"/>
    <p:sldId id="5041" r:id="rId739"/>
    <p:sldId id="5042" r:id="rId740"/>
    <p:sldId id="5043" r:id="rId741"/>
    <p:sldId id="5044" r:id="rId742"/>
    <p:sldId id="449" r:id="rId743"/>
    <p:sldId id="450" r:id="rId744"/>
    <p:sldId id="5045" r:id="rId745"/>
    <p:sldId id="5046" r:id="rId746"/>
    <p:sldId id="7098" r:id="rId747"/>
    <p:sldId id="5047" r:id="rId748"/>
    <p:sldId id="5048" r:id="rId749"/>
    <p:sldId id="7099" r:id="rId750"/>
    <p:sldId id="453" r:id="rId751"/>
    <p:sldId id="454" r:id="rId752"/>
    <p:sldId id="7100" r:id="rId753"/>
    <p:sldId id="5049" r:id="rId754"/>
    <p:sldId id="5050" r:id="rId755"/>
    <p:sldId id="5051" r:id="rId756"/>
    <p:sldId id="5052" r:id="rId757"/>
    <p:sldId id="5053" r:id="rId758"/>
    <p:sldId id="455" r:id="rId759"/>
    <p:sldId id="456" r:id="rId760"/>
    <p:sldId id="5054" r:id="rId761"/>
    <p:sldId id="5055" r:id="rId762"/>
    <p:sldId id="5056" r:id="rId763"/>
    <p:sldId id="5057" r:id="rId764"/>
    <p:sldId id="5058" r:id="rId765"/>
    <p:sldId id="5059" r:id="rId766"/>
    <p:sldId id="459" r:id="rId767"/>
    <p:sldId id="460" r:id="rId768"/>
    <p:sldId id="387" r:id="rId769"/>
    <p:sldId id="388" r:id="rId770"/>
    <p:sldId id="389" r:id="rId771"/>
    <p:sldId id="390" r:id="rId772"/>
    <p:sldId id="391" r:id="rId773"/>
    <p:sldId id="392" r:id="rId774"/>
    <p:sldId id="461" r:id="rId775"/>
    <p:sldId id="462" r:id="rId776"/>
    <p:sldId id="393" r:id="rId777"/>
    <p:sldId id="394" r:id="rId778"/>
    <p:sldId id="395" r:id="rId779"/>
    <p:sldId id="396" r:id="rId780"/>
    <p:sldId id="445" r:id="rId781"/>
    <p:sldId id="446" r:id="rId782"/>
    <p:sldId id="7086" r:id="rId783"/>
    <p:sldId id="426" r:id="rId784"/>
    <p:sldId id="1644" r:id="rId785"/>
    <p:sldId id="427" r:id="rId786"/>
    <p:sldId id="1647" r:id="rId787"/>
    <p:sldId id="428" r:id="rId788"/>
    <p:sldId id="1650" r:id="rId789"/>
    <p:sldId id="429" r:id="rId790"/>
    <p:sldId id="1653" r:id="rId791"/>
    <p:sldId id="430" r:id="rId792"/>
    <p:sldId id="1656" r:id="rId793"/>
    <p:sldId id="431" r:id="rId794"/>
    <p:sldId id="1659" r:id="rId795"/>
    <p:sldId id="432" r:id="rId796"/>
    <p:sldId id="1662" r:id="rId797"/>
    <p:sldId id="433" r:id="rId798"/>
    <p:sldId id="1665" r:id="rId799"/>
    <p:sldId id="434" r:id="rId800"/>
    <p:sldId id="1668" r:id="rId801"/>
    <p:sldId id="435" r:id="rId802"/>
    <p:sldId id="1671" r:id="rId803"/>
    <p:sldId id="436" r:id="rId804"/>
    <p:sldId id="1674" r:id="rId805"/>
    <p:sldId id="437" r:id="rId806"/>
    <p:sldId id="1677" r:id="rId807"/>
    <p:sldId id="438" r:id="rId808"/>
    <p:sldId id="1680" r:id="rId809"/>
    <p:sldId id="439" r:id="rId810"/>
    <p:sldId id="1683" r:id="rId811"/>
    <p:sldId id="440" r:id="rId812"/>
    <p:sldId id="1686" r:id="rId813"/>
    <p:sldId id="441" r:id="rId814"/>
    <p:sldId id="1689" r:id="rId815"/>
    <p:sldId id="442" r:id="rId816"/>
    <p:sldId id="1692" r:id="rId817"/>
    <p:sldId id="443" r:id="rId818"/>
    <p:sldId id="1695" r:id="rId819"/>
    <p:sldId id="444" r:id="rId820"/>
    <p:sldId id="1698" r:id="rId821"/>
    <p:sldId id="7587" r:id="rId822"/>
    <p:sldId id="1701" r:id="rId823"/>
    <p:sldId id="7588" r:id="rId824"/>
    <p:sldId id="1704" r:id="rId825"/>
    <p:sldId id="7589" r:id="rId826"/>
    <p:sldId id="1707" r:id="rId827"/>
    <p:sldId id="7590" r:id="rId828"/>
    <p:sldId id="1710" r:id="rId829"/>
    <p:sldId id="7591" r:id="rId830"/>
    <p:sldId id="1713" r:id="rId831"/>
    <p:sldId id="7592" r:id="rId832"/>
    <p:sldId id="1716" r:id="rId833"/>
    <p:sldId id="7593" r:id="rId834"/>
    <p:sldId id="7548" r:id="rId835"/>
    <p:sldId id="7549" r:id="rId836"/>
    <p:sldId id="7550" r:id="rId837"/>
    <p:sldId id="7551" r:id="rId838"/>
    <p:sldId id="7552" r:id="rId839"/>
    <p:sldId id="480" r:id="rId840"/>
    <p:sldId id="7553" r:id="rId841"/>
    <p:sldId id="483" r:id="rId842"/>
    <p:sldId id="7554" r:id="rId843"/>
    <p:sldId id="486" r:id="rId844"/>
    <p:sldId id="7555" r:id="rId845"/>
    <p:sldId id="489" r:id="rId846"/>
    <p:sldId id="7556" r:id="rId847"/>
    <p:sldId id="492" r:id="rId848"/>
    <p:sldId id="336" r:id="rId849"/>
    <p:sldId id="7594" r:id="rId850"/>
    <p:sldId id="7557" r:id="rId851"/>
    <p:sldId id="495" r:id="rId852"/>
    <p:sldId id="7558" r:id="rId853"/>
    <p:sldId id="498" r:id="rId854"/>
    <p:sldId id="7559" r:id="rId855"/>
    <p:sldId id="501" r:id="rId856"/>
    <p:sldId id="7560" r:id="rId857"/>
    <p:sldId id="504" r:id="rId858"/>
    <p:sldId id="7561" r:id="rId859"/>
    <p:sldId id="507" r:id="rId860"/>
    <p:sldId id="7562" r:id="rId861"/>
    <p:sldId id="510" r:id="rId862"/>
    <p:sldId id="7563" r:id="rId863"/>
    <p:sldId id="513" r:id="rId864"/>
    <p:sldId id="7564" r:id="rId865"/>
    <p:sldId id="516" r:id="rId866"/>
    <p:sldId id="7595" r:id="rId867"/>
    <p:sldId id="7565" r:id="rId868"/>
    <p:sldId id="519" r:id="rId869"/>
    <p:sldId id="7566" r:id="rId870"/>
    <p:sldId id="522" r:id="rId871"/>
    <p:sldId id="7567" r:id="rId872"/>
    <p:sldId id="525" r:id="rId873"/>
    <p:sldId id="7568" r:id="rId874"/>
    <p:sldId id="528" r:id="rId875"/>
    <p:sldId id="7569" r:id="rId876"/>
    <p:sldId id="531" r:id="rId877"/>
    <p:sldId id="7570" r:id="rId878"/>
    <p:sldId id="534" r:id="rId879"/>
    <p:sldId id="7571" r:id="rId880"/>
    <p:sldId id="537" r:id="rId881"/>
    <p:sldId id="7572" r:id="rId882"/>
    <p:sldId id="540" r:id="rId883"/>
    <p:sldId id="7573" r:id="rId884"/>
    <p:sldId id="543" r:id="rId885"/>
    <p:sldId id="7574" r:id="rId886"/>
    <p:sldId id="546" r:id="rId887"/>
    <p:sldId id="7575" r:id="rId888"/>
    <p:sldId id="549" r:id="rId889"/>
    <p:sldId id="7576" r:id="rId890"/>
    <p:sldId id="552" r:id="rId891"/>
    <p:sldId id="7577" r:id="rId892"/>
    <p:sldId id="555" r:id="rId893"/>
    <p:sldId id="7578" r:id="rId894"/>
    <p:sldId id="558" r:id="rId895"/>
    <p:sldId id="7579" r:id="rId896"/>
    <p:sldId id="561" r:id="rId897"/>
    <p:sldId id="7580" r:id="rId898"/>
    <p:sldId id="564" r:id="rId899"/>
    <p:sldId id="7581" r:id="rId900"/>
    <p:sldId id="567" r:id="rId901"/>
    <p:sldId id="7582" r:id="rId902"/>
    <p:sldId id="570" r:id="rId903"/>
    <p:sldId id="7583" r:id="rId904"/>
    <p:sldId id="573" r:id="rId905"/>
    <p:sldId id="7584" r:id="rId906"/>
    <p:sldId id="576" r:id="rId907"/>
    <p:sldId id="7585" r:id="rId908"/>
    <p:sldId id="579" r:id="rId909"/>
    <p:sldId id="7596" r:id="rId910"/>
    <p:sldId id="7586" r:id="rId911"/>
    <p:sldId id="582" r:id="rId912"/>
    <p:sldId id="340" r:id="rId913"/>
    <p:sldId id="585" r:id="rId914"/>
    <p:sldId id="341" r:id="rId915"/>
    <p:sldId id="588" r:id="rId916"/>
    <p:sldId id="342" r:id="rId917"/>
    <p:sldId id="591" r:id="rId918"/>
    <p:sldId id="343" r:id="rId919"/>
    <p:sldId id="594" r:id="rId920"/>
    <p:sldId id="7597" r:id="rId921"/>
    <p:sldId id="7598" r:id="rId922"/>
    <p:sldId id="1817" r:id="rId923"/>
    <p:sldId id="7599" r:id="rId924"/>
    <p:sldId id="7600" r:id="rId925"/>
    <p:sldId id="1818" r:id="rId926"/>
    <p:sldId id="7601" r:id="rId927"/>
    <p:sldId id="7602" r:id="rId928"/>
    <p:sldId id="1819" r:id="rId929"/>
    <p:sldId id="7603" r:id="rId930"/>
    <p:sldId id="7604" r:id="rId931"/>
    <p:sldId id="1820" r:id="rId932"/>
    <p:sldId id="7605" r:id="rId933"/>
    <p:sldId id="7612" r:id="rId934"/>
    <p:sldId id="7606" r:id="rId935"/>
    <p:sldId id="1821" r:id="rId936"/>
    <p:sldId id="7607" r:id="rId937"/>
    <p:sldId id="7608" r:id="rId938"/>
    <p:sldId id="1825" r:id="rId939"/>
    <p:sldId id="1826" r:id="rId940"/>
    <p:sldId id="7609" r:id="rId941"/>
    <p:sldId id="1827" r:id="rId942"/>
    <p:sldId id="1828" r:id="rId943"/>
    <p:sldId id="7610" r:id="rId944"/>
    <p:sldId id="1829" r:id="rId945"/>
    <p:sldId id="1830" r:id="rId946"/>
    <p:sldId id="1831" r:id="rId947"/>
    <p:sldId id="1832" r:id="rId948"/>
    <p:sldId id="7611" r:id="rId949"/>
    <p:sldId id="7613" r:id="rId950"/>
    <p:sldId id="7614" r:id="rId951"/>
    <p:sldId id="7615" r:id="rId952"/>
    <p:sldId id="7616" r:id="rId953"/>
    <p:sldId id="7617" r:id="rId954"/>
    <p:sldId id="7618" r:id="rId955"/>
    <p:sldId id="7619" r:id="rId956"/>
    <p:sldId id="7620" r:id="rId957"/>
    <p:sldId id="7621" r:id="rId958"/>
    <p:sldId id="7622" r:id="rId959"/>
    <p:sldId id="7623" r:id="rId960"/>
    <p:sldId id="7624" r:id="rId961"/>
    <p:sldId id="557" r:id="rId962"/>
    <p:sldId id="7625" r:id="rId963"/>
    <p:sldId id="560" r:id="rId964"/>
    <p:sldId id="7626" r:id="rId965"/>
    <p:sldId id="563" r:id="rId966"/>
    <p:sldId id="7627" r:id="rId967"/>
    <p:sldId id="566" r:id="rId968"/>
    <p:sldId id="7628" r:id="rId969"/>
    <p:sldId id="569" r:id="rId970"/>
    <p:sldId id="7629" r:id="rId971"/>
    <p:sldId id="572" r:id="rId972"/>
    <p:sldId id="7630" r:id="rId973"/>
    <p:sldId id="575" r:id="rId974"/>
    <p:sldId id="7631" r:id="rId975"/>
    <p:sldId id="578" r:id="rId976"/>
    <p:sldId id="7632" r:id="rId977"/>
    <p:sldId id="581" r:id="rId978"/>
    <p:sldId id="7633" r:id="rId979"/>
    <p:sldId id="584" r:id="rId980"/>
    <p:sldId id="7634" r:id="rId981"/>
    <p:sldId id="587" r:id="rId982"/>
    <p:sldId id="7635" r:id="rId983"/>
    <p:sldId id="590" r:id="rId984"/>
    <p:sldId id="7636" r:id="rId985"/>
    <p:sldId id="593" r:id="rId986"/>
    <p:sldId id="7637" r:id="rId987"/>
    <p:sldId id="596" r:id="rId988"/>
    <p:sldId id="7638" r:id="rId989"/>
    <p:sldId id="7670" r:id="rId990"/>
    <p:sldId id="7639" r:id="rId991"/>
    <p:sldId id="7640" r:id="rId992"/>
    <p:sldId id="599" r:id="rId993"/>
    <p:sldId id="7641" r:id="rId994"/>
    <p:sldId id="602" r:id="rId995"/>
    <p:sldId id="7642" r:id="rId996"/>
    <p:sldId id="605" r:id="rId997"/>
    <p:sldId id="7643" r:id="rId998"/>
    <p:sldId id="7644" r:id="rId999"/>
    <p:sldId id="608" r:id="rId1000"/>
    <p:sldId id="7645" r:id="rId1001"/>
    <p:sldId id="611" r:id="rId1002"/>
    <p:sldId id="7646" r:id="rId1003"/>
    <p:sldId id="614" r:id="rId1004"/>
    <p:sldId id="7647" r:id="rId1005"/>
    <p:sldId id="7648" r:id="rId1006"/>
    <p:sldId id="617" r:id="rId1007"/>
    <p:sldId id="7649" r:id="rId1008"/>
    <p:sldId id="620" r:id="rId1009"/>
    <p:sldId id="7650" r:id="rId1010"/>
    <p:sldId id="623" r:id="rId1011"/>
    <p:sldId id="7651" r:id="rId1012"/>
    <p:sldId id="626" r:id="rId1013"/>
    <p:sldId id="7652" r:id="rId1014"/>
    <p:sldId id="629" r:id="rId1015"/>
    <p:sldId id="7653" r:id="rId1016"/>
    <p:sldId id="632" r:id="rId1017"/>
    <p:sldId id="7654" r:id="rId1018"/>
    <p:sldId id="7655" r:id="rId1019"/>
    <p:sldId id="635" r:id="rId1020"/>
    <p:sldId id="7656" r:id="rId1021"/>
    <p:sldId id="638" r:id="rId1022"/>
    <p:sldId id="7657" r:id="rId1023"/>
    <p:sldId id="641" r:id="rId1024"/>
    <p:sldId id="7658" r:id="rId1025"/>
    <p:sldId id="7659" r:id="rId1026"/>
    <p:sldId id="644" r:id="rId1027"/>
    <p:sldId id="7660" r:id="rId1028"/>
    <p:sldId id="647" r:id="rId1029"/>
    <p:sldId id="7661" r:id="rId1030"/>
    <p:sldId id="650" r:id="rId1031"/>
    <p:sldId id="7662" r:id="rId1032"/>
    <p:sldId id="7663" r:id="rId1033"/>
    <p:sldId id="653" r:id="rId1034"/>
    <p:sldId id="7664" r:id="rId1035"/>
    <p:sldId id="656" r:id="rId1036"/>
    <p:sldId id="7665" r:id="rId1037"/>
    <p:sldId id="659" r:id="rId1038"/>
    <p:sldId id="7666" r:id="rId1039"/>
    <p:sldId id="662" r:id="rId1040"/>
    <p:sldId id="7669" r:id="rId1041"/>
    <p:sldId id="7667" r:id="rId1042"/>
    <p:sldId id="1931" r:id="rId1043"/>
    <p:sldId id="1932" r:id="rId1044"/>
    <p:sldId id="1933" r:id="rId1045"/>
    <p:sldId id="1934" r:id="rId1046"/>
    <p:sldId id="1935" r:id="rId1047"/>
    <p:sldId id="1936" r:id="rId1048"/>
    <p:sldId id="1937" r:id="rId1049"/>
    <p:sldId id="1938" r:id="rId1050"/>
    <p:sldId id="1939" r:id="rId1051"/>
    <p:sldId id="1940" r:id="rId1052"/>
    <p:sldId id="1941" r:id="rId1053"/>
    <p:sldId id="1942" r:id="rId1054"/>
    <p:sldId id="1943" r:id="rId1055"/>
    <p:sldId id="1944" r:id="rId1056"/>
    <p:sldId id="1945" r:id="rId1057"/>
    <p:sldId id="1946" r:id="rId1058"/>
    <p:sldId id="1947" r:id="rId1059"/>
    <p:sldId id="1948" r:id="rId1060"/>
    <p:sldId id="1949" r:id="rId1061"/>
    <p:sldId id="1950" r:id="rId1062"/>
    <p:sldId id="1951" r:id="rId1063"/>
    <p:sldId id="1952" r:id="rId1064"/>
    <p:sldId id="1953" r:id="rId1065"/>
    <p:sldId id="349" r:id="rId1066"/>
    <p:sldId id="1954" r:id="rId1067"/>
    <p:sldId id="1955" r:id="rId1068"/>
    <p:sldId id="1956" r:id="rId1069"/>
    <p:sldId id="7668" r:id="rId1070"/>
    <p:sldId id="7691" r:id="rId1071"/>
    <p:sldId id="7692" r:id="rId1072"/>
    <p:sldId id="7693" r:id="rId1073"/>
    <p:sldId id="7694" r:id="rId1074"/>
    <p:sldId id="7695" r:id="rId1075"/>
    <p:sldId id="7696" r:id="rId1076"/>
    <p:sldId id="7697" r:id="rId1077"/>
    <p:sldId id="7698" r:id="rId1078"/>
    <p:sldId id="7699" r:id="rId1079"/>
    <p:sldId id="7700" r:id="rId1080"/>
    <p:sldId id="7701" r:id="rId1081"/>
    <p:sldId id="7702" r:id="rId1082"/>
    <p:sldId id="7703" r:id="rId1083"/>
    <p:sldId id="7704" r:id="rId1084"/>
    <p:sldId id="7705" r:id="rId1085"/>
    <p:sldId id="7706" r:id="rId1086"/>
    <p:sldId id="7707" r:id="rId1087"/>
    <p:sldId id="7708" r:id="rId1088"/>
    <p:sldId id="7709" r:id="rId1089"/>
    <p:sldId id="7710" r:id="rId1090"/>
    <p:sldId id="7711" r:id="rId1091"/>
    <p:sldId id="7712" r:id="rId1092"/>
    <p:sldId id="7713" r:id="rId1093"/>
    <p:sldId id="7714" r:id="rId1094"/>
    <p:sldId id="7715" r:id="rId1095"/>
    <p:sldId id="7716" r:id="rId1096"/>
    <p:sldId id="7717" r:id="rId1097"/>
    <p:sldId id="7718" r:id="rId1098"/>
    <p:sldId id="7719" r:id="rId1099"/>
    <p:sldId id="7720" r:id="rId1100"/>
    <p:sldId id="7721" r:id="rId1101"/>
    <p:sldId id="7798" r:id="rId1102"/>
    <p:sldId id="7722" r:id="rId1103"/>
    <p:sldId id="7723" r:id="rId1104"/>
    <p:sldId id="7724" r:id="rId1105"/>
    <p:sldId id="7725" r:id="rId1106"/>
    <p:sldId id="7726" r:id="rId1107"/>
    <p:sldId id="7727" r:id="rId1108"/>
    <p:sldId id="7728" r:id="rId1109"/>
    <p:sldId id="7729" r:id="rId1110"/>
    <p:sldId id="7730" r:id="rId1111"/>
    <p:sldId id="7731" r:id="rId1112"/>
    <p:sldId id="7732" r:id="rId1113"/>
    <p:sldId id="7733" r:id="rId1114"/>
    <p:sldId id="7734" r:id="rId1115"/>
    <p:sldId id="7735" r:id="rId1116"/>
    <p:sldId id="7736" r:id="rId1117"/>
    <p:sldId id="7737" r:id="rId1118"/>
    <p:sldId id="7738" r:id="rId1119"/>
    <p:sldId id="7739" r:id="rId1120"/>
    <p:sldId id="7740" r:id="rId1121"/>
    <p:sldId id="7741" r:id="rId1122"/>
    <p:sldId id="7742" r:id="rId1123"/>
    <p:sldId id="7743" r:id="rId1124"/>
    <p:sldId id="7744" r:id="rId1125"/>
    <p:sldId id="7745" r:id="rId1126"/>
    <p:sldId id="7746" r:id="rId1127"/>
    <p:sldId id="7747" r:id="rId1128"/>
    <p:sldId id="7748" r:id="rId1129"/>
    <p:sldId id="7749" r:id="rId1130"/>
    <p:sldId id="7750" r:id="rId1131"/>
    <p:sldId id="7751" r:id="rId1132"/>
    <p:sldId id="7752" r:id="rId1133"/>
    <p:sldId id="7753" r:id="rId1134"/>
    <p:sldId id="7754" r:id="rId1135"/>
    <p:sldId id="7755" r:id="rId1136"/>
    <p:sldId id="7756" r:id="rId1137"/>
    <p:sldId id="7757" r:id="rId1138"/>
    <p:sldId id="7758" r:id="rId1139"/>
    <p:sldId id="7759" r:id="rId1140"/>
    <p:sldId id="7760" r:id="rId1141"/>
    <p:sldId id="7761" r:id="rId1142"/>
    <p:sldId id="7762" r:id="rId1143"/>
    <p:sldId id="7763" r:id="rId1144"/>
    <p:sldId id="7764" r:id="rId1145"/>
    <p:sldId id="7765" r:id="rId1146"/>
    <p:sldId id="7766" r:id="rId1147"/>
    <p:sldId id="7767" r:id="rId1148"/>
    <p:sldId id="7768" r:id="rId1149"/>
    <p:sldId id="7769" r:id="rId1150"/>
    <p:sldId id="7770" r:id="rId1151"/>
    <p:sldId id="7771" r:id="rId1152"/>
    <p:sldId id="7772" r:id="rId1153"/>
    <p:sldId id="7773" r:id="rId1154"/>
    <p:sldId id="7774" r:id="rId1155"/>
    <p:sldId id="7775" r:id="rId1156"/>
    <p:sldId id="7776" r:id="rId1157"/>
    <p:sldId id="7777" r:id="rId1158"/>
    <p:sldId id="7778" r:id="rId1159"/>
    <p:sldId id="7779" r:id="rId1160"/>
    <p:sldId id="7780" r:id="rId1161"/>
    <p:sldId id="7781" r:id="rId1162"/>
    <p:sldId id="7782" r:id="rId1163"/>
    <p:sldId id="7783" r:id="rId1164"/>
    <p:sldId id="7784" r:id="rId1165"/>
    <p:sldId id="7785" r:id="rId1166"/>
    <p:sldId id="7786" r:id="rId1167"/>
    <p:sldId id="7787" r:id="rId1168"/>
    <p:sldId id="7788" r:id="rId1169"/>
    <p:sldId id="7789" r:id="rId1170"/>
    <p:sldId id="7790" r:id="rId1171"/>
    <p:sldId id="7791" r:id="rId1172"/>
    <p:sldId id="7792" r:id="rId1173"/>
    <p:sldId id="7793" r:id="rId1174"/>
    <p:sldId id="7794" r:id="rId1175"/>
    <p:sldId id="7795" r:id="rId1176"/>
    <p:sldId id="7796" r:id="rId1177"/>
    <p:sldId id="7797" r:id="rId1178"/>
    <p:sldId id="6681" r:id="rId1179"/>
    <p:sldId id="6682" r:id="rId1180"/>
    <p:sldId id="6683" r:id="rId1181"/>
    <p:sldId id="6684" r:id="rId1182"/>
    <p:sldId id="6685" r:id="rId1183"/>
    <p:sldId id="6686" r:id="rId1184"/>
    <p:sldId id="6687" r:id="rId1185"/>
    <p:sldId id="6688" r:id="rId1186"/>
    <p:sldId id="6689" r:id="rId1187"/>
    <p:sldId id="6690" r:id="rId1188"/>
    <p:sldId id="6691" r:id="rId1189"/>
    <p:sldId id="6692" r:id="rId1190"/>
    <p:sldId id="6693" r:id="rId1191"/>
    <p:sldId id="6694" r:id="rId1192"/>
    <p:sldId id="6695" r:id="rId1193"/>
    <p:sldId id="6696" r:id="rId1194"/>
    <p:sldId id="6697" r:id="rId1195"/>
    <p:sldId id="6698" r:id="rId1196"/>
    <p:sldId id="6699" r:id="rId1197"/>
    <p:sldId id="6700" r:id="rId1198"/>
    <p:sldId id="6701" r:id="rId1199"/>
    <p:sldId id="6702" r:id="rId1200"/>
    <p:sldId id="6703" r:id="rId1201"/>
    <p:sldId id="6704" r:id="rId1202"/>
    <p:sldId id="6705" r:id="rId1203"/>
    <p:sldId id="6706" r:id="rId1204"/>
    <p:sldId id="6707" r:id="rId1205"/>
    <p:sldId id="6708" r:id="rId1206"/>
    <p:sldId id="6709" r:id="rId1207"/>
    <p:sldId id="6710" r:id="rId1208"/>
    <p:sldId id="6711" r:id="rId1209"/>
    <p:sldId id="6712" r:id="rId1210"/>
    <p:sldId id="6713" r:id="rId1211"/>
    <p:sldId id="6714" r:id="rId1212"/>
    <p:sldId id="291" r:id="rId1213"/>
    <p:sldId id="292" r:id="rId1214"/>
    <p:sldId id="293" r:id="rId1215"/>
    <p:sldId id="294" r:id="rId1216"/>
    <p:sldId id="295" r:id="rId1217"/>
    <p:sldId id="296" r:id="rId1218"/>
    <p:sldId id="297" r:id="rId1219"/>
    <p:sldId id="298" r:id="rId1220"/>
    <p:sldId id="299" r:id="rId1221"/>
    <p:sldId id="300" r:id="rId1222"/>
    <p:sldId id="301" r:id="rId1223"/>
    <p:sldId id="302" r:id="rId1224"/>
    <p:sldId id="303" r:id="rId1225"/>
    <p:sldId id="304" r:id="rId1226"/>
    <p:sldId id="305" r:id="rId1227"/>
    <p:sldId id="306" r:id="rId1228"/>
    <p:sldId id="307" r:id="rId1229"/>
    <p:sldId id="308" r:id="rId1230"/>
    <p:sldId id="309" r:id="rId1231"/>
    <p:sldId id="310" r:id="rId1232"/>
    <p:sldId id="311" r:id="rId1233"/>
    <p:sldId id="312" r:id="rId1234"/>
    <p:sldId id="6715" r:id="rId1235"/>
    <p:sldId id="6749" r:id="rId1236"/>
    <p:sldId id="6750" r:id="rId1237"/>
    <p:sldId id="6751" r:id="rId1238"/>
    <p:sldId id="6752" r:id="rId1239"/>
    <p:sldId id="6753" r:id="rId1240"/>
    <p:sldId id="6754" r:id="rId1241"/>
    <p:sldId id="6755" r:id="rId1242"/>
    <p:sldId id="6756" r:id="rId1243"/>
    <p:sldId id="6757" r:id="rId1244"/>
    <p:sldId id="6758" r:id="rId1245"/>
    <p:sldId id="6759" r:id="rId1246"/>
    <p:sldId id="6760" r:id="rId1247"/>
    <p:sldId id="6761" r:id="rId1248"/>
    <p:sldId id="6762" r:id="rId1249"/>
    <p:sldId id="6763" r:id="rId1250"/>
    <p:sldId id="6764" r:id="rId1251"/>
    <p:sldId id="6765" r:id="rId1252"/>
    <p:sldId id="6766" r:id="rId1253"/>
    <p:sldId id="6767" r:id="rId1254"/>
    <p:sldId id="6768" r:id="rId1255"/>
    <p:sldId id="6769" r:id="rId1256"/>
    <p:sldId id="6770" r:id="rId1257"/>
    <p:sldId id="6771" r:id="rId1258"/>
    <p:sldId id="6772" r:id="rId1259"/>
    <p:sldId id="6773" r:id="rId1260"/>
    <p:sldId id="6774" r:id="rId1261"/>
    <p:sldId id="6775" r:id="rId1262"/>
    <p:sldId id="6776" r:id="rId1263"/>
    <p:sldId id="6777" r:id="rId1264"/>
    <p:sldId id="6778" r:id="rId1265"/>
    <p:sldId id="6779" r:id="rId1266"/>
    <p:sldId id="6780" r:id="rId1267"/>
    <p:sldId id="6781" r:id="rId1268"/>
    <p:sldId id="6782" r:id="rId1269"/>
    <p:sldId id="6783" r:id="rId1270"/>
    <p:sldId id="6784" r:id="rId1271"/>
    <p:sldId id="6785" r:id="rId1272"/>
    <p:sldId id="6786" r:id="rId1273"/>
    <p:sldId id="6787" r:id="rId1274"/>
    <p:sldId id="6788" r:id="rId1275"/>
    <p:sldId id="6789" r:id="rId1276"/>
    <p:sldId id="6790" r:id="rId1277"/>
    <p:sldId id="6791" r:id="rId1278"/>
    <p:sldId id="6792" r:id="rId1279"/>
    <p:sldId id="6793" r:id="rId1280"/>
    <p:sldId id="6794" r:id="rId1281"/>
    <p:sldId id="6795" r:id="rId1282"/>
    <p:sldId id="6796" r:id="rId1283"/>
    <p:sldId id="6797" r:id="rId1284"/>
    <p:sldId id="6798" r:id="rId1285"/>
    <p:sldId id="319" r:id="rId1286"/>
    <p:sldId id="323" r:id="rId1287"/>
    <p:sldId id="6799" r:id="rId1288"/>
    <p:sldId id="6800" r:id="rId1289"/>
    <p:sldId id="6801" r:id="rId1290"/>
    <p:sldId id="322" r:id="rId1291"/>
    <p:sldId id="6802" r:id="rId1292"/>
    <p:sldId id="6803" r:id="rId1293"/>
    <p:sldId id="6804" r:id="rId1294"/>
    <p:sldId id="328" r:id="rId1295"/>
    <p:sldId id="329" r:id="rId1296"/>
    <p:sldId id="6805" r:id="rId1297"/>
    <p:sldId id="7378" r:id="rId1298"/>
    <p:sldId id="7379" r:id="rId1299"/>
    <p:sldId id="7380" r:id="rId1300"/>
    <p:sldId id="7547" r:id="rId1301"/>
    <p:sldId id="6815" r:id="rId1302"/>
    <p:sldId id="6816" r:id="rId1303"/>
    <p:sldId id="6817" r:id="rId1304"/>
    <p:sldId id="6818" r:id="rId1305"/>
    <p:sldId id="6819" r:id="rId1306"/>
    <p:sldId id="6820" r:id="rId1307"/>
    <p:sldId id="6821" r:id="rId1308"/>
    <p:sldId id="6822" r:id="rId1309"/>
    <p:sldId id="6823" r:id="rId1310"/>
    <p:sldId id="6824" r:id="rId1311"/>
    <p:sldId id="6825" r:id="rId1312"/>
    <p:sldId id="6826" r:id="rId1313"/>
    <p:sldId id="6827" r:id="rId1314"/>
    <p:sldId id="6828" r:id="rId1315"/>
    <p:sldId id="6829" r:id="rId1316"/>
    <p:sldId id="6830" r:id="rId1317"/>
    <p:sldId id="6831" r:id="rId1318"/>
    <p:sldId id="6832" r:id="rId1319"/>
    <p:sldId id="6833" r:id="rId1320"/>
    <p:sldId id="6834" r:id="rId1321"/>
    <p:sldId id="6839" r:id="rId1322"/>
    <p:sldId id="6875" r:id="rId1323"/>
    <p:sldId id="6876" r:id="rId1324"/>
    <p:sldId id="6877" r:id="rId1325"/>
    <p:sldId id="6878" r:id="rId1326"/>
    <p:sldId id="6879" r:id="rId1327"/>
    <p:sldId id="6880" r:id="rId1328"/>
    <p:sldId id="6881" r:id="rId1329"/>
    <p:sldId id="6882" r:id="rId1330"/>
    <p:sldId id="6883" r:id="rId1331"/>
    <p:sldId id="6884" r:id="rId1332"/>
    <p:sldId id="6885" r:id="rId1333"/>
    <p:sldId id="6886" r:id="rId1334"/>
    <p:sldId id="6887" r:id="rId1335"/>
    <p:sldId id="6888" r:id="rId1336"/>
    <p:sldId id="6889" r:id="rId1337"/>
    <p:sldId id="6890" r:id="rId1338"/>
    <p:sldId id="6891" r:id="rId1339"/>
    <p:sldId id="6892" r:id="rId1340"/>
    <p:sldId id="6893" r:id="rId1341"/>
    <p:sldId id="6894" r:id="rId1342"/>
    <p:sldId id="6895" r:id="rId1343"/>
    <p:sldId id="6896" r:id="rId1344"/>
    <p:sldId id="6897" r:id="rId1345"/>
    <p:sldId id="6898" r:id="rId1346"/>
    <p:sldId id="6910" r:id="rId1347"/>
    <p:sldId id="6911" r:id="rId1348"/>
    <p:sldId id="6912" r:id="rId1349"/>
    <p:sldId id="6913" r:id="rId1350"/>
    <p:sldId id="6914" r:id="rId1351"/>
    <p:sldId id="6915" r:id="rId1352"/>
    <p:sldId id="6916" r:id="rId1353"/>
    <p:sldId id="6917" r:id="rId1354"/>
    <p:sldId id="6918" r:id="rId1355"/>
    <p:sldId id="6919" r:id="rId1356"/>
    <p:sldId id="6920" r:id="rId1357"/>
    <p:sldId id="6921" r:id="rId1358"/>
    <p:sldId id="6922" r:id="rId1359"/>
    <p:sldId id="6923" r:id="rId1360"/>
    <p:sldId id="6924" r:id="rId1361"/>
    <p:sldId id="6925" r:id="rId1362"/>
    <p:sldId id="6926" r:id="rId1363"/>
    <p:sldId id="6927" r:id="rId1364"/>
    <p:sldId id="6928" r:id="rId1365"/>
    <p:sldId id="6929" r:id="rId1366"/>
    <p:sldId id="6930" r:id="rId1367"/>
    <p:sldId id="6935" r:id="rId1368"/>
    <p:sldId id="6936" r:id="rId1369"/>
    <p:sldId id="6937" r:id="rId1370"/>
    <p:sldId id="6938" r:id="rId1371"/>
    <p:sldId id="6931" r:id="rId1372"/>
    <p:sldId id="6932" r:id="rId1373"/>
    <p:sldId id="6933" r:id="rId1374"/>
    <p:sldId id="6934" r:id="rId1375"/>
    <p:sldId id="6939" r:id="rId1376"/>
    <p:sldId id="6940" r:id="rId1377"/>
    <p:sldId id="6941" r:id="rId1378"/>
    <p:sldId id="6942" r:id="rId1379"/>
    <p:sldId id="6943" r:id="rId1380"/>
    <p:sldId id="6944" r:id="rId1381"/>
    <p:sldId id="6945" r:id="rId1382"/>
    <p:sldId id="6946" r:id="rId1383"/>
    <p:sldId id="6947" r:id="rId1384"/>
    <p:sldId id="6948" r:id="rId1385"/>
    <p:sldId id="6949" r:id="rId1386"/>
    <p:sldId id="6953" r:id="rId1387"/>
    <p:sldId id="6954" r:id="rId1388"/>
    <p:sldId id="6950" r:id="rId1389"/>
    <p:sldId id="6951" r:id="rId1390"/>
    <p:sldId id="6952" r:id="rId1391"/>
    <p:sldId id="6955" r:id="rId1392"/>
    <p:sldId id="6956" r:id="rId1393"/>
    <p:sldId id="6957" r:id="rId1394"/>
    <p:sldId id="6958" r:id="rId1395"/>
    <p:sldId id="6959" r:id="rId1396"/>
    <p:sldId id="6960" r:id="rId1397"/>
    <p:sldId id="6961" r:id="rId1398"/>
    <p:sldId id="6962" r:id="rId1399"/>
    <p:sldId id="6963" r:id="rId1400"/>
    <p:sldId id="6964" r:id="rId1401"/>
    <p:sldId id="6965" r:id="rId1402"/>
    <p:sldId id="6966" r:id="rId1403"/>
    <p:sldId id="6967" r:id="rId1404"/>
    <p:sldId id="6968" r:id="rId1405"/>
    <p:sldId id="6969" r:id="rId1406"/>
    <p:sldId id="6970" r:id="rId1407"/>
    <p:sldId id="6971" r:id="rId1408"/>
    <p:sldId id="6973" r:id="rId1409"/>
    <p:sldId id="6974" r:id="rId1410"/>
    <p:sldId id="6975" r:id="rId1411"/>
    <p:sldId id="6976" r:id="rId1412"/>
    <p:sldId id="6977" r:id="rId1413"/>
    <p:sldId id="6978" r:id="rId1414"/>
    <p:sldId id="6979" r:id="rId1415"/>
    <p:sldId id="6980" r:id="rId1416"/>
    <p:sldId id="6981" r:id="rId1417"/>
    <p:sldId id="6982" r:id="rId1418"/>
    <p:sldId id="6983" r:id="rId1419"/>
    <p:sldId id="6984" r:id="rId1420"/>
    <p:sldId id="6985" r:id="rId1421"/>
    <p:sldId id="6986" r:id="rId1422"/>
    <p:sldId id="6987" r:id="rId1423"/>
    <p:sldId id="6988" r:id="rId1424"/>
    <p:sldId id="6989" r:id="rId1425"/>
    <p:sldId id="6990" r:id="rId1426"/>
    <p:sldId id="6991" r:id="rId1427"/>
    <p:sldId id="6992" r:id="rId1428"/>
    <p:sldId id="6993" r:id="rId1429"/>
    <p:sldId id="7012" r:id="rId1430"/>
    <p:sldId id="7013" r:id="rId1431"/>
    <p:sldId id="7014" r:id="rId1432"/>
    <p:sldId id="7015" r:id="rId1433"/>
    <p:sldId id="7016" r:id="rId1434"/>
    <p:sldId id="7017" r:id="rId1435"/>
    <p:sldId id="7018" r:id="rId1436"/>
    <p:sldId id="7019" r:id="rId1437"/>
    <p:sldId id="7011" r:id="rId1438"/>
    <p:sldId id="7020" r:id="rId1439"/>
    <p:sldId id="7021" r:id="rId1440"/>
    <p:sldId id="7022" r:id="rId1441"/>
    <p:sldId id="7023" r:id="rId1442"/>
    <p:sldId id="7024" r:id="rId1443"/>
    <p:sldId id="7037" r:id="rId1444"/>
    <p:sldId id="7038" r:id="rId1445"/>
    <p:sldId id="7039" r:id="rId1446"/>
    <p:sldId id="7040" r:id="rId1447"/>
    <p:sldId id="7041" r:id="rId1448"/>
    <p:sldId id="7042" r:id="rId1449"/>
    <p:sldId id="7043" r:id="rId1450"/>
    <p:sldId id="7044" r:id="rId1451"/>
    <p:sldId id="7045" r:id="rId1452"/>
    <p:sldId id="7046" r:id="rId1453"/>
    <p:sldId id="7047" r:id="rId1454"/>
    <p:sldId id="7048" r:id="rId1455"/>
    <p:sldId id="7049" r:id="rId1456"/>
    <p:sldId id="7050" r:id="rId1457"/>
    <p:sldId id="7360" r:id="rId1458"/>
    <p:sldId id="7361" r:id="rId1459"/>
    <p:sldId id="7362" r:id="rId1460"/>
    <p:sldId id="7363" r:id="rId1461"/>
    <p:sldId id="7364" r:id="rId1462"/>
    <p:sldId id="7365" r:id="rId1463"/>
    <p:sldId id="7366" r:id="rId1464"/>
    <p:sldId id="7367" r:id="rId1465"/>
    <p:sldId id="7368" r:id="rId1466"/>
    <p:sldId id="7375" r:id="rId1467"/>
    <p:sldId id="7376" r:id="rId1468"/>
    <p:sldId id="7377" r:id="rId1469"/>
    <p:sldId id="7322" r:id="rId1470"/>
    <p:sldId id="7323" r:id="rId1471"/>
    <p:sldId id="7324" r:id="rId1472"/>
    <p:sldId id="7325" r:id="rId1473"/>
    <p:sldId id="7326" r:id="rId1474"/>
    <p:sldId id="7327" r:id="rId1475"/>
    <p:sldId id="7328" r:id="rId1476"/>
    <p:sldId id="7329" r:id="rId1477"/>
    <p:sldId id="7330" r:id="rId1478"/>
    <p:sldId id="7331" r:id="rId1479"/>
    <p:sldId id="7332" r:id="rId1480"/>
    <p:sldId id="7333" r:id="rId1481"/>
    <p:sldId id="7334" r:id="rId1482"/>
    <p:sldId id="7335" r:id="rId1483"/>
    <p:sldId id="7337" r:id="rId1484"/>
    <p:sldId id="7338" r:id="rId1485"/>
    <p:sldId id="7339" r:id="rId1486"/>
    <p:sldId id="7340" r:id="rId1487"/>
    <p:sldId id="7341" r:id="rId1488"/>
    <p:sldId id="7342" r:id="rId1489"/>
    <p:sldId id="7343" r:id="rId1490"/>
    <p:sldId id="7344" r:id="rId1491"/>
    <p:sldId id="7345" r:id="rId1492"/>
    <p:sldId id="7346" r:id="rId1493"/>
    <p:sldId id="7347" r:id="rId1494"/>
    <p:sldId id="7348" r:id="rId1495"/>
    <p:sldId id="7349" r:id="rId1496"/>
    <p:sldId id="7350" r:id="rId1497"/>
    <p:sldId id="7351" r:id="rId1498"/>
    <p:sldId id="7352" r:id="rId1499"/>
    <p:sldId id="7353" r:id="rId1500"/>
    <p:sldId id="7354" r:id="rId1501"/>
    <p:sldId id="7359" r:id="rId1502"/>
    <p:sldId id="7355" r:id="rId1503"/>
    <p:sldId id="7356" r:id="rId1504"/>
    <p:sldId id="7357" r:id="rId1505"/>
    <p:sldId id="7358" r:id="rId1506"/>
    <p:sldId id="6645" r:id="rId1507"/>
    <p:sldId id="6646" r:id="rId1508"/>
    <p:sldId id="6647" r:id="rId1509"/>
    <p:sldId id="6648" r:id="rId1510"/>
    <p:sldId id="6649" r:id="rId1511"/>
    <p:sldId id="6650" r:id="rId1512"/>
    <p:sldId id="6651" r:id="rId1513"/>
    <p:sldId id="6652" r:id="rId1514"/>
    <p:sldId id="6653" r:id="rId1515"/>
    <p:sldId id="6654" r:id="rId1516"/>
    <p:sldId id="6655" r:id="rId1517"/>
    <p:sldId id="6656" r:id="rId1518"/>
    <p:sldId id="6657" r:id="rId1519"/>
    <p:sldId id="6658" r:id="rId1520"/>
    <p:sldId id="6659" r:id="rId1521"/>
    <p:sldId id="6660" r:id="rId1522"/>
    <p:sldId id="7318" r:id="rId1523"/>
    <p:sldId id="7321" r:id="rId1524"/>
    <p:sldId id="7320" r:id="rId1525"/>
    <p:sldId id="6899" r:id="rId1526"/>
    <p:sldId id="6900" r:id="rId1527"/>
    <p:sldId id="6901" r:id="rId1528"/>
    <p:sldId id="6902" r:id="rId1529"/>
    <p:sldId id="6903" r:id="rId1530"/>
    <p:sldId id="6904" r:id="rId1531"/>
    <p:sldId id="6905" r:id="rId1532"/>
    <p:sldId id="6906" r:id="rId1533"/>
    <p:sldId id="6907" r:id="rId1534"/>
    <p:sldId id="6908" r:id="rId1535"/>
    <p:sldId id="6909" r:id="rId1536"/>
    <p:sldId id="6972" r:id="rId1537"/>
    <p:sldId id="6840" r:id="rId1538"/>
    <p:sldId id="7671" r:id="rId1539"/>
    <p:sldId id="7672" r:id="rId1540"/>
    <p:sldId id="7673" r:id="rId1541"/>
    <p:sldId id="7674" r:id="rId1542"/>
    <p:sldId id="7675" r:id="rId1543"/>
    <p:sldId id="7676" r:id="rId1544"/>
    <p:sldId id="7857" r:id="rId1545"/>
    <p:sldId id="7858" r:id="rId1546"/>
    <p:sldId id="7859" r:id="rId1547"/>
    <p:sldId id="7860" r:id="rId1548"/>
    <p:sldId id="7861" r:id="rId1549"/>
    <p:sldId id="7862" r:id="rId1550"/>
    <p:sldId id="7863" r:id="rId1551"/>
    <p:sldId id="7864" r:id="rId1552"/>
    <p:sldId id="7865" r:id="rId1553"/>
    <p:sldId id="7866" r:id="rId1554"/>
    <p:sldId id="7867" r:id="rId1555"/>
    <p:sldId id="7868" r:id="rId1556"/>
    <p:sldId id="7869" r:id="rId1557"/>
    <p:sldId id="7870" r:id="rId1558"/>
    <p:sldId id="7871" r:id="rId1559"/>
    <p:sldId id="7872" r:id="rId1560"/>
    <p:sldId id="7873" r:id="rId1561"/>
    <p:sldId id="7874" r:id="rId1562"/>
    <p:sldId id="7875" r:id="rId1563"/>
    <p:sldId id="7876" r:id="rId1564"/>
    <p:sldId id="7877" r:id="rId1565"/>
    <p:sldId id="7878" r:id="rId1566"/>
    <p:sldId id="7879" r:id="rId1567"/>
    <p:sldId id="7880" r:id="rId1568"/>
    <p:sldId id="7881" r:id="rId1569"/>
    <p:sldId id="7882" r:id="rId1570"/>
    <p:sldId id="7883" r:id="rId1571"/>
    <p:sldId id="7884" r:id="rId1572"/>
    <p:sldId id="7885" r:id="rId1573"/>
    <p:sldId id="7886" r:id="rId1574"/>
    <p:sldId id="7887" r:id="rId1575"/>
    <p:sldId id="7888" r:id="rId1576"/>
    <p:sldId id="6873" r:id="rId1577"/>
    <p:sldId id="7677" r:id="rId1578"/>
    <p:sldId id="7678" r:id="rId1579"/>
    <p:sldId id="7679" r:id="rId1580"/>
    <p:sldId id="7680" r:id="rId1581"/>
    <p:sldId id="7681" r:id="rId1582"/>
    <p:sldId id="7682" r:id="rId1583"/>
    <p:sldId id="7683" r:id="rId1584"/>
    <p:sldId id="7684" r:id="rId1585"/>
    <p:sldId id="7685" r:id="rId1586"/>
    <p:sldId id="7686" r:id="rId1587"/>
    <p:sldId id="7687" r:id="rId1588"/>
    <p:sldId id="7688" r:id="rId1589"/>
    <p:sldId id="7689" r:id="rId1590"/>
    <p:sldId id="7690" r:id="rId1591"/>
    <p:sldId id="7799" r:id="rId1592"/>
    <p:sldId id="7800" r:id="rId1593"/>
    <p:sldId id="7801" r:id="rId1594"/>
    <p:sldId id="7802" r:id="rId1595"/>
    <p:sldId id="7803" r:id="rId1596"/>
    <p:sldId id="7804" r:id="rId1597"/>
    <p:sldId id="7805" r:id="rId1598"/>
    <p:sldId id="7806" r:id="rId1599"/>
    <p:sldId id="7807" r:id="rId1600"/>
    <p:sldId id="7808" r:id="rId1601"/>
    <p:sldId id="7809" r:id="rId1602"/>
    <p:sldId id="7810" r:id="rId1603"/>
    <p:sldId id="7811" r:id="rId1604"/>
    <p:sldId id="7812" r:id="rId1605"/>
    <p:sldId id="7813" r:id="rId1606"/>
    <p:sldId id="7814" r:id="rId1607"/>
    <p:sldId id="7815" r:id="rId1608"/>
    <p:sldId id="7816" r:id="rId1609"/>
    <p:sldId id="7817" r:id="rId1610"/>
    <p:sldId id="7818" r:id="rId1611"/>
    <p:sldId id="7819" r:id="rId1612"/>
    <p:sldId id="7820" r:id="rId1613"/>
    <p:sldId id="7821" r:id="rId1614"/>
    <p:sldId id="7822" r:id="rId1615"/>
    <p:sldId id="7823" r:id="rId1616"/>
    <p:sldId id="7824" r:id="rId1617"/>
    <p:sldId id="7825" r:id="rId1618"/>
    <p:sldId id="7826" r:id="rId1619"/>
    <p:sldId id="7827" r:id="rId1620"/>
    <p:sldId id="7828" r:id="rId1621"/>
    <p:sldId id="7829" r:id="rId1622"/>
    <p:sldId id="7830" r:id="rId1623"/>
    <p:sldId id="7831" r:id="rId1624"/>
    <p:sldId id="7832" r:id="rId1625"/>
    <p:sldId id="7833" r:id="rId1626"/>
    <p:sldId id="7834" r:id="rId1627"/>
    <p:sldId id="7835" r:id="rId1628"/>
    <p:sldId id="7836" r:id="rId1629"/>
    <p:sldId id="7837" r:id="rId1630"/>
    <p:sldId id="7838" r:id="rId1631"/>
    <p:sldId id="7839" r:id="rId1632"/>
    <p:sldId id="7840" r:id="rId1633"/>
    <p:sldId id="7841" r:id="rId1634"/>
    <p:sldId id="7842" r:id="rId1635"/>
    <p:sldId id="7843" r:id="rId1636"/>
    <p:sldId id="7844" r:id="rId1637"/>
    <p:sldId id="7845" r:id="rId1638"/>
    <p:sldId id="7846" r:id="rId1639"/>
    <p:sldId id="7847" r:id="rId1640"/>
    <p:sldId id="7848" r:id="rId1641"/>
    <p:sldId id="7849" r:id="rId1642"/>
    <p:sldId id="7850" r:id="rId1643"/>
    <p:sldId id="7851" r:id="rId1644"/>
    <p:sldId id="7852" r:id="rId1645"/>
    <p:sldId id="7853" r:id="rId1646"/>
    <p:sldId id="7854" r:id="rId1647"/>
    <p:sldId id="7855" r:id="rId1648"/>
    <p:sldId id="7856" r:id="rId1649"/>
  </p:sldIdLst>
  <p:sldSz cx="9144000" cy="6858000" type="screen4x3"/>
  <p:notesSz cx="6858000" cy="9144000"/>
  <p:custShowLst>
    <p:custShow name="العذراء" id="0">
      <p:sldLst>
        <p:sld r:id="rId1507"/>
        <p:sld r:id="rId1508"/>
        <p:sld r:id="rId1509"/>
        <p:sld r:id="rId1510"/>
        <p:sld r:id="rId1511"/>
        <p:sld r:id="rId1512"/>
        <p:sld r:id="rId1513"/>
      </p:sldLst>
    </p:custShow>
    <p:custShow name="الصليب" id="1">
      <p:sldLst>
        <p:sld r:id="rId49"/>
        <p:sld r:id="rId50"/>
        <p:sld r:id="rId51"/>
        <p:sld r:id="rId52"/>
        <p:sld r:id="rId53"/>
        <p:sld r:id="rId54"/>
        <p:sld r:id="rId55"/>
        <p:sld r:id="rId56"/>
        <p:sld r:id="rId57"/>
        <p:sld r:id="rId58"/>
        <p:sld r:id="rId59"/>
        <p:sld r:id="rId60"/>
        <p:sld r:id="rId61"/>
        <p:sld r:id="rId62"/>
        <p:sld r:id="rId63"/>
        <p:sld r:id="rId64"/>
        <p:sld r:id="rId65"/>
        <p:sld r:id="rId66"/>
        <p:sld r:id="rId67"/>
        <p:sld r:id="rId68"/>
        <p:sld r:id="rId69"/>
        <p:sld r:id="rId70"/>
        <p:sld r:id="rId71"/>
        <p:sld r:id="rId72"/>
        <p:sld r:id="rId73"/>
        <p:sld r:id="rId74"/>
        <p:sld r:id="rId75"/>
        <p:sld r:id="rId76"/>
        <p:sld r:id="rId77"/>
        <p:sld r:id="rId78"/>
        <p:sld r:id="rId79"/>
        <p:sld r:id="rId80"/>
        <p:sld r:id="rId81"/>
        <p:sld r:id="rId82"/>
      </p:sldLst>
    </p:custShow>
    <p:custShow name="ابادير و إيريني اخته" id="2">
      <p:sldLst>
        <p:sld r:id="rId1323"/>
        <p:sld r:id="rId1324"/>
        <p:sld r:id="rId1325"/>
        <p:sld r:id="rId1326"/>
        <p:sld r:id="rId1327"/>
        <p:sld r:id="rId1328"/>
        <p:sld r:id="rId1329"/>
        <p:sld r:id="rId1330"/>
        <p:sld r:id="rId1331"/>
        <p:sld r:id="rId1332"/>
        <p:sld r:id="rId1333"/>
        <p:sld r:id="rId1334"/>
        <p:sld r:id="rId1335"/>
        <p:sld r:id="rId1336"/>
        <p:sld r:id="rId1337"/>
        <p:sld r:id="rId1338"/>
        <p:sld r:id="rId1339"/>
        <p:sld r:id="rId1340"/>
        <p:sld r:id="rId1341"/>
        <p:sld r:id="rId1342"/>
        <p:sld r:id="rId1343"/>
        <p:sld r:id="rId1344"/>
        <p:sld r:id="rId1345"/>
        <p:sld r:id="rId1346"/>
      </p:sldLst>
    </p:custShow>
    <p:custShow name="أبا اسخيرون القليني" id="3">
      <p:sldLst>
        <p:sld r:id="rId1348"/>
        <p:sld r:id="rId1349"/>
        <p:sld r:id="rId1350"/>
        <p:sld r:id="rId1351"/>
        <p:sld r:id="rId1352"/>
        <p:sld r:id="rId1353"/>
        <p:sld r:id="rId1354"/>
        <p:sld r:id="rId1355"/>
        <p:sld r:id="rId1356"/>
        <p:sld r:id="rId1357"/>
        <p:sld r:id="rId1358"/>
      </p:sldLst>
    </p:custShow>
    <p:custShow name="أباكراجون البتانوني" id="4">
      <p:sldLst>
        <p:sld r:id="rId1360"/>
        <p:sld r:id="rId1361"/>
        <p:sld r:id="rId1362"/>
        <p:sld r:id="rId1363"/>
        <p:sld r:id="rId1364"/>
        <p:sld r:id="rId1365"/>
        <p:sld r:id="rId1366"/>
        <p:sld r:id="rId1367"/>
        <p:sld r:id="rId1368"/>
        <p:sld r:id="rId1369"/>
        <p:sld r:id="rId1370"/>
        <p:sld r:id="rId1371"/>
        <p:sld r:id="rId1372"/>
        <p:sld r:id="rId1373"/>
        <p:sld r:id="rId1374"/>
      </p:sldLst>
    </p:custShow>
    <p:custShow name="أباكير ويوحنا" id="5">
      <p:sldLst>
        <p:sld r:id="rId1376"/>
        <p:sld r:id="rId1377"/>
        <p:sld r:id="rId1378"/>
        <p:sld r:id="rId1379"/>
        <p:sld r:id="rId1380"/>
        <p:sld r:id="rId1381"/>
        <p:sld r:id="rId1382"/>
        <p:sld r:id="rId1383"/>
        <p:sld r:id="rId1384"/>
        <p:sld r:id="rId1385"/>
        <p:sld r:id="rId1386"/>
        <p:sld r:id="rId1387"/>
        <p:sld r:id="rId1388"/>
        <p:sld r:id="rId1389"/>
        <p:sld r:id="rId1390"/>
        <p:sld r:id="rId1391"/>
      </p:sldLst>
    </p:custShow>
    <p:custShow name="لوقا الانجيلي" id="6">
      <p:sldLst>
        <p:sld r:id="rId1470"/>
        <p:sld r:id="rId1471"/>
        <p:sld r:id="rId1472"/>
        <p:sld r:id="rId1473"/>
        <p:sld r:id="rId1474"/>
        <p:sld r:id="rId1475"/>
        <p:sld r:id="rId1476"/>
        <p:sld r:id="rId1477"/>
        <p:sld r:id="rId1478"/>
        <p:sld r:id="rId1479"/>
        <p:sld r:id="rId1480"/>
        <p:sld r:id="rId1481"/>
        <p:sld r:id="rId1482"/>
        <p:sld r:id="rId1483"/>
        <p:sld r:id="rId1484"/>
        <p:sld r:id="rId1485"/>
        <p:sld r:id="rId1486"/>
      </p:sldLst>
    </p:custShow>
    <p:custShow name="مارجرجس الروماني" id="7">
      <p:sldLst>
        <p:sld r:id="rId1458"/>
        <p:sld r:id="rId1459"/>
        <p:sld r:id="rId1460"/>
        <p:sld r:id="rId1461"/>
        <p:sld r:id="rId1462"/>
        <p:sld r:id="rId1463"/>
        <p:sld r:id="rId1464"/>
        <p:sld r:id="rId1465"/>
        <p:sld r:id="rId1466"/>
        <p:sld r:id="rId1467"/>
        <p:sld r:id="rId1468"/>
      </p:sldLst>
    </p:custShow>
    <p:custShow name="مارمرقس الرسول" id="8">
      <p:sldLst>
        <p:sld r:id="rId1488"/>
        <p:sld r:id="rId1489"/>
        <p:sld r:id="rId1490"/>
        <p:sld r:id="rId1491"/>
        <p:sld r:id="rId1492"/>
        <p:sld r:id="rId1493"/>
        <p:sld r:id="rId1494"/>
        <p:sld r:id="rId1495"/>
        <p:sld r:id="rId1496"/>
        <p:sld r:id="rId1497"/>
        <p:sld r:id="rId1498"/>
        <p:sld r:id="rId1499"/>
        <p:sld r:id="rId1500"/>
        <p:sld r:id="rId1501"/>
        <p:sld r:id="rId1502"/>
        <p:sld r:id="rId1503"/>
        <p:sld r:id="rId1504"/>
        <p:sld r:id="rId1505"/>
      </p:sldLst>
    </p:custShow>
    <p:custShow name="مديح الميلاد" id="9">
      <p:sldLst>
        <p:sld r:id="rId30"/>
        <p:sld r:id="rId46"/>
        <p:sld r:id="rId331"/>
        <p:sld r:id="rId332"/>
        <p:sld r:id="rId333"/>
        <p:sld r:id="rId31"/>
        <p:sld r:id="rId46"/>
        <p:sld r:id="rId334"/>
        <p:sld r:id="rId335"/>
        <p:sld r:id="rId336"/>
        <p:sld r:id="rId32"/>
        <p:sld r:id="rId46"/>
        <p:sld r:id="rId337"/>
        <p:sld r:id="rId338"/>
        <p:sld r:id="rId339"/>
        <p:sld r:id="rId33"/>
        <p:sld r:id="rId46"/>
        <p:sld r:id="rId340"/>
        <p:sld r:id="rId341"/>
        <p:sld r:id="rId342"/>
        <p:sld r:id="rId34"/>
        <p:sld r:id="rId46"/>
        <p:sld r:id="rId343"/>
        <p:sld r:id="rId344"/>
        <p:sld r:id="rId345"/>
        <p:sld r:id="rId35"/>
        <p:sld r:id="rId46"/>
        <p:sld r:id="rId346"/>
        <p:sld r:id="rId347"/>
        <p:sld r:id="rId348"/>
        <p:sld r:id="rId36"/>
        <p:sld r:id="rId46"/>
        <p:sld r:id="rId349"/>
        <p:sld r:id="rId350"/>
        <p:sld r:id="rId351"/>
        <p:sld r:id="rId37"/>
        <p:sld r:id="rId46"/>
        <p:sld r:id="rId352"/>
        <p:sld r:id="rId353"/>
        <p:sld r:id="rId354"/>
        <p:sld r:id="rId38"/>
        <p:sld r:id="rId46"/>
        <p:sld r:id="rId355"/>
        <p:sld r:id="rId356"/>
        <p:sld r:id="rId357"/>
        <p:sld r:id="rId39"/>
        <p:sld r:id="rId46"/>
      </p:sldLst>
    </p:custShow>
  </p:custShow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الفهرس" id="{5A98A3E1-D21E-4931-8E79-BECB987F4967}">
          <p14:sldIdLst>
            <p14:sldId id="256"/>
            <p14:sldId id="6667"/>
            <p14:sldId id="258"/>
            <p14:sldId id="6668"/>
            <p14:sldId id="6665"/>
            <p14:sldId id="6669"/>
            <p14:sldId id="6670"/>
            <p14:sldId id="6671"/>
            <p14:sldId id="6672"/>
            <p14:sldId id="6674"/>
            <p14:sldId id="7546"/>
            <p14:sldId id="6664"/>
            <p14:sldId id="6675"/>
            <p14:sldId id="6676"/>
            <p14:sldId id="6677"/>
            <p14:sldId id="6678"/>
            <p14:sldId id="6679"/>
            <p14:sldId id="6680"/>
            <p14:sldId id="6835"/>
          </p14:sldIdLst>
        </p14:section>
        <p14:section name="مزمور التوزيع" id="{ED4B1A7E-9ACB-4A8A-9D0D-C79202F8FF06}">
          <p14:sldIdLst>
            <p14:sldId id="7487"/>
            <p14:sldId id="7488"/>
            <p14:sldId id="7489"/>
            <p14:sldId id="7490"/>
            <p14:sldId id="7491"/>
            <p14:sldId id="7492"/>
            <p14:sldId id="7493"/>
            <p14:sldId id="7494"/>
            <p14:sldId id="7495"/>
            <p14:sldId id="7496"/>
            <p14:sldId id="7497"/>
            <p14:sldId id="7498"/>
            <p14:sldId id="7499"/>
            <p14:sldId id="7501"/>
            <p14:sldId id="7500"/>
            <p14:sldId id="7502"/>
          </p14:sldIdLst>
        </p14:section>
        <p14:section name="مرد توزيع الميلاد" id="{D10973F3-B5C6-431E-8EDA-60ABA7A98C9E}">
          <p14:sldIdLst>
            <p14:sldId id="7503"/>
          </p14:sldIdLst>
        </p14:section>
        <p14:section name="مرد توزيع الغطاس" id="{97571C24-2F9D-416A-ACD6-5BD63A73B5DF}">
          <p14:sldIdLst>
            <p14:sldId id="7504"/>
          </p14:sldIdLst>
        </p14:section>
        <p14:section name="الباب الاول" id="{B2E9F173-447C-41F5-AE7F-A17A329F1743}">
          <p14:sldIdLst>
            <p14:sldId id="6837"/>
          </p14:sldIdLst>
        </p14:section>
        <p14:section name="(الصليب) أبدي باسم الثالوث" id="{B5D2D902-B7C5-4CD2-90B3-E801D0A771AC}">
          <p14:sldIdLst>
            <p14:sldId id="257"/>
            <p14:sldId id="278"/>
            <p14:sldId id="6661"/>
            <p14:sldId id="279"/>
            <p14:sldId id="259"/>
            <p14:sldId id="280"/>
            <p14:sldId id="260"/>
            <p14:sldId id="281"/>
            <p14:sldId id="261"/>
            <p14:sldId id="282"/>
            <p14:sldId id="262"/>
            <p14:sldId id="283"/>
            <p14:sldId id="263"/>
            <p14:sldId id="284"/>
            <p14:sldId id="264"/>
            <p14:sldId id="285"/>
            <p14:sldId id="265"/>
            <p14:sldId id="266"/>
            <p14:sldId id="286"/>
            <p14:sldId id="267"/>
            <p14:sldId id="287"/>
            <p14:sldId id="268"/>
            <p14:sldId id="269"/>
            <p14:sldId id="288"/>
            <p14:sldId id="270"/>
            <p14:sldId id="289"/>
            <p14:sldId id="271"/>
            <p14:sldId id="272"/>
            <p14:sldId id="273"/>
            <p14:sldId id="290"/>
            <p14:sldId id="274"/>
            <p14:sldId id="275"/>
            <p14:sldId id="276"/>
            <p14:sldId id="277"/>
            <p14:sldId id="6874"/>
          </p14:sldIdLst>
        </p14:section>
        <p14:section name="(كيهك) الأحد الاول - أمدح فيك يا بكر بتول" id="{BD4BDDEF-F8A3-40F9-AA00-F79127250829}">
          <p14:sldIdLst>
            <p14:sldId id="7101"/>
            <p14:sldId id="7102"/>
            <p14:sldId id="7103"/>
            <p14:sldId id="7104"/>
            <p14:sldId id="7105"/>
            <p14:sldId id="7107"/>
            <p14:sldId id="7108"/>
            <p14:sldId id="7109"/>
            <p14:sldId id="7110"/>
            <p14:sldId id="7111"/>
            <p14:sldId id="7112"/>
            <p14:sldId id="7113"/>
            <p14:sldId id="7114"/>
            <p14:sldId id="7115"/>
            <p14:sldId id="7116"/>
            <p14:sldId id="7117"/>
            <p14:sldId id="7118"/>
            <p14:sldId id="7119"/>
            <p14:sldId id="7120"/>
            <p14:sldId id="7121"/>
            <p14:sldId id="7122"/>
            <p14:sldId id="7123"/>
            <p14:sldId id="7124"/>
            <p14:sldId id="7125"/>
            <p14:sldId id="7126"/>
            <p14:sldId id="7127"/>
            <p14:sldId id="7128"/>
            <p14:sldId id="7129"/>
            <p14:sldId id="7130"/>
            <p14:sldId id="7131"/>
            <p14:sldId id="7132"/>
            <p14:sldId id="7133"/>
            <p14:sldId id="7134"/>
            <p14:sldId id="7135"/>
            <p14:sldId id="7136"/>
            <p14:sldId id="7137"/>
            <p14:sldId id="7138"/>
            <p14:sldId id="7139"/>
            <p14:sldId id="7140"/>
            <p14:sldId id="7141"/>
            <p14:sldId id="7142"/>
            <p14:sldId id="7143"/>
            <p14:sldId id="7144"/>
            <p14:sldId id="7145"/>
            <p14:sldId id="7146"/>
            <p14:sldId id="7106"/>
          </p14:sldIdLst>
        </p14:section>
        <p14:section name="(كيهك) الأحد الثاني - أبدي باسم الله القدوس" id="{325893E1-7DA9-471B-8FFE-4A47EFFA1290}">
          <p14:sldIdLst>
            <p14:sldId id="7148"/>
            <p14:sldId id="7149"/>
            <p14:sldId id="7150"/>
            <p14:sldId id="7151"/>
            <p14:sldId id="7152"/>
            <p14:sldId id="7153"/>
            <p14:sldId id="7154"/>
            <p14:sldId id="7155"/>
            <p14:sldId id="7156"/>
            <p14:sldId id="7157"/>
            <p14:sldId id="7158"/>
            <p14:sldId id="7159"/>
            <p14:sldId id="7160"/>
            <p14:sldId id="7161"/>
            <p14:sldId id="7162"/>
            <p14:sldId id="7163"/>
            <p14:sldId id="7164"/>
            <p14:sldId id="7165"/>
            <p14:sldId id="7166"/>
            <p14:sldId id="7167"/>
            <p14:sldId id="7168"/>
            <p14:sldId id="7169"/>
            <p14:sldId id="7170"/>
            <p14:sldId id="7171"/>
            <p14:sldId id="7172"/>
            <p14:sldId id="7173"/>
            <p14:sldId id="7174"/>
            <p14:sldId id="7147"/>
          </p14:sldIdLst>
        </p14:section>
        <p14:section name="(كيهك) الأحد الثالث - خطرت حمامة في بيت زكريا" id="{7D4E120E-F047-4822-9A8F-DB92B77E97AE}">
          <p14:sldIdLst>
            <p14:sldId id="7175"/>
            <p14:sldId id="7177"/>
            <p14:sldId id="7178"/>
            <p14:sldId id="7179"/>
            <p14:sldId id="7182"/>
            <p14:sldId id="7183"/>
            <p14:sldId id="7180"/>
            <p14:sldId id="7184"/>
            <p14:sldId id="7185"/>
            <p14:sldId id="7186"/>
            <p14:sldId id="7187"/>
            <p14:sldId id="7188"/>
            <p14:sldId id="7181"/>
            <p14:sldId id="7190"/>
            <p14:sldId id="7191"/>
            <p14:sldId id="7192"/>
            <p14:sldId id="7193"/>
            <p14:sldId id="7194"/>
            <p14:sldId id="7189"/>
            <p14:sldId id="7196"/>
            <p14:sldId id="7197"/>
            <p14:sldId id="7198"/>
            <p14:sldId id="7199"/>
            <p14:sldId id="7200"/>
            <p14:sldId id="7195"/>
            <p14:sldId id="7202"/>
            <p14:sldId id="7203"/>
            <p14:sldId id="7204"/>
            <p14:sldId id="7205"/>
            <p14:sldId id="7206"/>
            <p14:sldId id="7201"/>
            <p14:sldId id="7208"/>
            <p14:sldId id="7209"/>
            <p14:sldId id="7210"/>
            <p14:sldId id="7211"/>
            <p14:sldId id="7212"/>
            <p14:sldId id="7207"/>
            <p14:sldId id="7214"/>
            <p14:sldId id="7215"/>
            <p14:sldId id="7216"/>
            <p14:sldId id="7217"/>
            <p14:sldId id="7218"/>
            <p14:sldId id="7213"/>
            <p14:sldId id="7220"/>
            <p14:sldId id="7221"/>
            <p14:sldId id="7222"/>
            <p14:sldId id="7223"/>
            <p14:sldId id="7224"/>
            <p14:sldId id="7219"/>
            <p14:sldId id="7226"/>
            <p14:sldId id="7227"/>
            <p14:sldId id="7228"/>
            <p14:sldId id="7229"/>
            <p14:sldId id="7230"/>
            <p14:sldId id="7225"/>
            <p14:sldId id="7232"/>
            <p14:sldId id="7233"/>
            <p14:sldId id="7234"/>
            <p14:sldId id="7235"/>
            <p14:sldId id="7231"/>
            <p14:sldId id="7176"/>
          </p14:sldIdLst>
        </p14:section>
        <p14:section name="(كيهك) الأحد الثالث - أبدي باسم الله القدوس" id="{15C386D8-99E3-43B2-B79E-47764A58CF47}">
          <p14:sldIdLst>
            <p14:sldId id="7236"/>
            <p14:sldId id="7238"/>
            <p14:sldId id="7239"/>
            <p14:sldId id="7240"/>
            <p14:sldId id="7242"/>
            <p14:sldId id="7243"/>
            <p14:sldId id="7244"/>
            <p14:sldId id="7241"/>
            <p14:sldId id="7246"/>
            <p14:sldId id="7247"/>
            <p14:sldId id="7248"/>
            <p14:sldId id="7245"/>
            <p14:sldId id="7250"/>
            <p14:sldId id="7251"/>
            <p14:sldId id="7252"/>
            <p14:sldId id="7249"/>
            <p14:sldId id="7254"/>
            <p14:sldId id="7255"/>
            <p14:sldId id="7256"/>
            <p14:sldId id="7253"/>
            <p14:sldId id="7258"/>
            <p14:sldId id="7259"/>
            <p14:sldId id="7260"/>
            <p14:sldId id="7257"/>
            <p14:sldId id="7262"/>
            <p14:sldId id="7263"/>
            <p14:sldId id="7264"/>
            <p14:sldId id="7261"/>
            <p14:sldId id="7266"/>
            <p14:sldId id="7267"/>
            <p14:sldId id="7268"/>
            <p14:sldId id="7265"/>
            <p14:sldId id="7270"/>
            <p14:sldId id="7271"/>
            <p14:sldId id="7272"/>
            <p14:sldId id="7269"/>
            <p14:sldId id="7274"/>
            <p14:sldId id="7275"/>
            <p14:sldId id="7276"/>
            <p14:sldId id="7273"/>
            <p14:sldId id="7237"/>
          </p14:sldIdLst>
        </p14:section>
        <p14:section name="(كيهك) الأحد الرابع - أنا أفتح فاي بالتسبيح" id="{423C4D73-197C-4744-9EE2-7AA3DE33C016}">
          <p14:sldIdLst>
            <p14:sldId id="7277"/>
            <p14:sldId id="7278"/>
            <p14:sldId id="7279"/>
            <p14:sldId id="7280"/>
            <p14:sldId id="7281"/>
            <p14:sldId id="7282"/>
            <p14:sldId id="7283"/>
            <p14:sldId id="7284"/>
            <p14:sldId id="7285"/>
            <p14:sldId id="7286"/>
            <p14:sldId id="7287"/>
            <p14:sldId id="7288"/>
            <p14:sldId id="7289"/>
            <p14:sldId id="7290"/>
            <p14:sldId id="7291"/>
            <p14:sldId id="7292"/>
            <p14:sldId id="7293"/>
            <p14:sldId id="7294"/>
            <p14:sldId id="7295"/>
            <p14:sldId id="7296"/>
            <p14:sldId id="7297"/>
            <p14:sldId id="7298"/>
            <p14:sldId id="7299"/>
            <p14:sldId id="7300"/>
            <p14:sldId id="7301"/>
            <p14:sldId id="7302"/>
            <p14:sldId id="7303"/>
            <p14:sldId id="7304"/>
            <p14:sldId id="7305"/>
            <p14:sldId id="7306"/>
            <p14:sldId id="7307"/>
            <p14:sldId id="7308"/>
            <p14:sldId id="7309"/>
            <p14:sldId id="7310"/>
            <p14:sldId id="7311"/>
            <p14:sldId id="7312"/>
            <p14:sldId id="7313"/>
            <p14:sldId id="7314"/>
            <p14:sldId id="7316"/>
            <p14:sldId id="7317"/>
          </p14:sldIdLst>
        </p14:section>
        <p14:section name="(البشارة) ابدأ باسم الله القدوس" id="{015AB153-74F1-4FF7-9277-8508A321E7CB}">
          <p14:sldIdLst>
            <p14:sldId id="7381"/>
            <p14:sldId id="7382"/>
            <p14:sldId id="7383"/>
            <p14:sldId id="7384"/>
            <p14:sldId id="7385"/>
            <p14:sldId id="7386"/>
            <p14:sldId id="7387"/>
            <p14:sldId id="7388"/>
            <p14:sldId id="7389"/>
            <p14:sldId id="7390"/>
            <p14:sldId id="7391"/>
            <p14:sldId id="7392"/>
            <p14:sldId id="7393"/>
            <p14:sldId id="7394"/>
            <p14:sldId id="7395"/>
            <p14:sldId id="7396"/>
            <p14:sldId id="7397"/>
            <p14:sldId id="7398"/>
            <p14:sldId id="7399"/>
            <p14:sldId id="7400"/>
            <p14:sldId id="7401"/>
            <p14:sldId id="7402"/>
            <p14:sldId id="7403"/>
            <p14:sldId id="7404"/>
            <p14:sldId id="7405"/>
            <p14:sldId id="7406"/>
            <p14:sldId id="7407"/>
            <p14:sldId id="7441"/>
          </p14:sldIdLst>
        </p14:section>
        <p14:section name="(الميلاد) أنا افتح فاي بمجد الله" id="{99CFF969-C99E-48F8-A8E9-E208BA5E4210}">
          <p14:sldIdLst>
            <p14:sldId id="7408"/>
            <p14:sldId id="7409"/>
            <p14:sldId id="7410"/>
            <p14:sldId id="7411"/>
            <p14:sldId id="7412"/>
            <p14:sldId id="7413"/>
            <p14:sldId id="7414"/>
            <p14:sldId id="7415"/>
            <p14:sldId id="7416"/>
            <p14:sldId id="7417"/>
            <p14:sldId id="7418"/>
            <p14:sldId id="7419"/>
            <p14:sldId id="7420"/>
            <p14:sldId id="7421"/>
            <p14:sldId id="7422"/>
            <p14:sldId id="7423"/>
            <p14:sldId id="7424"/>
            <p14:sldId id="7425"/>
            <p14:sldId id="7426"/>
            <p14:sldId id="7427"/>
            <p14:sldId id="7428"/>
            <p14:sldId id="7429"/>
            <p14:sldId id="7430"/>
            <p14:sldId id="7431"/>
            <p14:sldId id="7432"/>
            <p14:sldId id="7433"/>
            <p14:sldId id="7434"/>
            <p14:sldId id="7435"/>
            <p14:sldId id="7436"/>
            <p14:sldId id="7437"/>
            <p14:sldId id="7439"/>
          </p14:sldIdLst>
        </p14:section>
        <p14:section name="(القيامة) أنا افتح فمي وأتكلم" id="{05FB6036-013E-4B49-AF1F-F51A76197290}">
          <p14:sldIdLst>
            <p14:sldId id="7438"/>
            <p14:sldId id="7442"/>
            <p14:sldId id="7443"/>
            <p14:sldId id="7444"/>
            <p14:sldId id="7445"/>
            <p14:sldId id="7446"/>
            <p14:sldId id="7447"/>
            <p14:sldId id="7448"/>
            <p14:sldId id="7449"/>
            <p14:sldId id="7450"/>
            <p14:sldId id="7451"/>
            <p14:sldId id="7452"/>
            <p14:sldId id="7453"/>
            <p14:sldId id="7454"/>
            <p14:sldId id="7455"/>
            <p14:sldId id="7456"/>
            <p14:sldId id="7457"/>
            <p14:sldId id="7458"/>
            <p14:sldId id="7459"/>
            <p14:sldId id="7460"/>
            <p14:sldId id="7461"/>
            <p14:sldId id="7462"/>
            <p14:sldId id="7463"/>
            <p14:sldId id="7464"/>
            <p14:sldId id="7465"/>
            <p14:sldId id="7466"/>
            <p14:sldId id="7467"/>
            <p14:sldId id="7468"/>
            <p14:sldId id="7440"/>
          </p14:sldIdLst>
        </p14:section>
        <p14:section name="(تذكار الاعياد السيدية) المجد للآب خالقنا" id="{A11F2970-128A-421A-92A7-78C73AEA4270}">
          <p14:sldIdLst>
            <p14:sldId id="7469"/>
            <p14:sldId id="7471"/>
            <p14:sldId id="7472"/>
            <p14:sldId id="7473"/>
            <p14:sldId id="7474"/>
            <p14:sldId id="7475"/>
            <p14:sldId id="7476"/>
            <p14:sldId id="7477"/>
            <p14:sldId id="7478"/>
            <p14:sldId id="7479"/>
            <p14:sldId id="7480"/>
            <p14:sldId id="7481"/>
            <p14:sldId id="7482"/>
            <p14:sldId id="7483"/>
            <p14:sldId id="7484"/>
            <p14:sldId id="7485"/>
          </p14:sldIdLst>
        </p14:section>
        <p14:section name="(صوم نينوى) الصوم الصوم للنفس ثبات" id="{22B730C4-9A84-4D38-B8FD-3409EF83C4BD}">
          <p14:sldIdLst>
            <p14:sldId id="7505"/>
            <p14:sldId id="7506"/>
            <p14:sldId id="7507"/>
            <p14:sldId id="7508"/>
            <p14:sldId id="7509"/>
            <p14:sldId id="7510"/>
            <p14:sldId id="7511"/>
            <p14:sldId id="7512"/>
            <p14:sldId id="7513"/>
            <p14:sldId id="7514"/>
            <p14:sldId id="7515"/>
            <p14:sldId id="7516"/>
            <p14:sldId id="7517"/>
            <p14:sldId id="7518"/>
            <p14:sldId id="7519"/>
            <p14:sldId id="7520"/>
            <p14:sldId id="7521"/>
            <p14:sldId id="7522"/>
            <p14:sldId id="7523"/>
            <p14:sldId id="7524"/>
            <p14:sldId id="7525"/>
            <p14:sldId id="7526"/>
            <p14:sldId id="7527"/>
            <p14:sldId id="7528"/>
            <p14:sldId id="7529"/>
            <p14:sldId id="7530"/>
            <p14:sldId id="7531"/>
            <p14:sldId id="7532"/>
            <p14:sldId id="7533"/>
            <p14:sldId id="7534"/>
            <p14:sldId id="7535"/>
            <p14:sldId id="7536"/>
            <p14:sldId id="7537"/>
            <p14:sldId id="7538"/>
            <p14:sldId id="7539"/>
            <p14:sldId id="7540"/>
            <p14:sldId id="7541"/>
            <p14:sldId id="7542"/>
            <p14:sldId id="7543"/>
            <p14:sldId id="7544"/>
            <p14:sldId id="7545"/>
          </p14:sldIdLst>
        </p14:section>
        <p14:section name="(الصوم الكبير) الاسبوع الاول - الصوم الصوم للنفس ثبات" id="{19C963C1-49D7-4905-842B-977245127917}">
          <p14:sldIdLst>
            <p14:sldId id="7051"/>
            <p14:sldId id="7053"/>
            <p14:sldId id="7054"/>
            <p14:sldId id="7055"/>
            <p14:sldId id="370"/>
            <p14:sldId id="7056"/>
            <p14:sldId id="7057"/>
            <p14:sldId id="332"/>
            <p14:sldId id="333"/>
            <p14:sldId id="371"/>
            <p14:sldId id="372"/>
            <p14:sldId id="7058"/>
            <p14:sldId id="373"/>
            <p14:sldId id="374"/>
            <p14:sldId id="375"/>
            <p14:sldId id="334"/>
            <p14:sldId id="335"/>
            <p14:sldId id="7059"/>
            <p14:sldId id="7060"/>
            <p14:sldId id="7061"/>
            <p14:sldId id="376"/>
            <p14:sldId id="7062"/>
            <p14:sldId id="7063"/>
            <p14:sldId id="338"/>
            <p14:sldId id="339"/>
            <p14:sldId id="377"/>
            <p14:sldId id="378"/>
            <p14:sldId id="7064"/>
            <p14:sldId id="7065"/>
            <p14:sldId id="7066"/>
            <p14:sldId id="7067"/>
            <p14:sldId id="344"/>
            <p14:sldId id="345"/>
            <p14:sldId id="7068"/>
            <p14:sldId id="7069"/>
            <p14:sldId id="7070"/>
            <p14:sldId id="379"/>
            <p14:sldId id="7071"/>
            <p14:sldId id="7072"/>
            <p14:sldId id="346"/>
            <p14:sldId id="347"/>
            <p14:sldId id="380"/>
            <p14:sldId id="381"/>
            <p14:sldId id="7073"/>
            <p14:sldId id="7074"/>
            <p14:sldId id="7075"/>
            <p14:sldId id="7076"/>
            <p14:sldId id="352"/>
            <p14:sldId id="353"/>
            <p14:sldId id="7077"/>
            <p14:sldId id="7078"/>
            <p14:sldId id="7079"/>
            <p14:sldId id="382"/>
            <p14:sldId id="7080"/>
            <p14:sldId id="7081"/>
            <p14:sldId id="354"/>
            <p14:sldId id="355"/>
            <p14:sldId id="7082"/>
            <p14:sldId id="7083"/>
            <p14:sldId id="383"/>
            <p14:sldId id="313"/>
            <p14:sldId id="314"/>
            <p14:sldId id="315"/>
            <p14:sldId id="360"/>
            <p14:sldId id="361"/>
            <p14:sldId id="316"/>
            <p14:sldId id="317"/>
            <p14:sldId id="318"/>
            <p14:sldId id="384"/>
            <p14:sldId id="320"/>
            <p14:sldId id="321"/>
            <p14:sldId id="362"/>
            <p14:sldId id="363"/>
            <p14:sldId id="385"/>
            <p14:sldId id="386"/>
            <p14:sldId id="324"/>
            <p14:sldId id="325"/>
            <p14:sldId id="326"/>
            <p14:sldId id="327"/>
            <p14:sldId id="368"/>
            <p14:sldId id="369"/>
            <p14:sldId id="6836"/>
          </p14:sldIdLst>
        </p14:section>
        <p14:section name="(الصوم الكبير) الاسبوع الثاني - سر عجيب هو سر المسيح" id="{4A2CC73C-A3C7-45E5-9BFE-FBC538653C4B}">
          <p14:sldIdLst>
            <p14:sldId id="5281"/>
            <p14:sldId id="5282"/>
            <p14:sldId id="5283"/>
            <p14:sldId id="5284"/>
            <p14:sldId id="5285"/>
            <p14:sldId id="5286"/>
            <p14:sldId id="5287"/>
            <p14:sldId id="5288"/>
            <p14:sldId id="5289"/>
            <p14:sldId id="5290"/>
            <p14:sldId id="5291"/>
            <p14:sldId id="5292"/>
            <p14:sldId id="5293"/>
            <p14:sldId id="5294"/>
            <p14:sldId id="5295"/>
            <p14:sldId id="5296"/>
            <p14:sldId id="5297"/>
            <p14:sldId id="5298"/>
            <p14:sldId id="5299"/>
            <p14:sldId id="5300"/>
            <p14:sldId id="5301"/>
            <p14:sldId id="5302"/>
            <p14:sldId id="5303"/>
            <p14:sldId id="5304"/>
            <p14:sldId id="5305"/>
            <p14:sldId id="5306"/>
            <p14:sldId id="5307"/>
            <p14:sldId id="5308"/>
            <p14:sldId id="5309"/>
            <p14:sldId id="5310"/>
            <p14:sldId id="5311"/>
            <p14:sldId id="5312"/>
            <p14:sldId id="5313"/>
            <p14:sldId id="5314"/>
            <p14:sldId id="5315"/>
            <p14:sldId id="5316"/>
            <p14:sldId id="5317"/>
            <p14:sldId id="5318"/>
            <p14:sldId id="5319"/>
            <p14:sldId id="5320"/>
            <p14:sldId id="5321"/>
            <p14:sldId id="5322"/>
            <p14:sldId id="5323"/>
            <p14:sldId id="5324"/>
            <p14:sldId id="5325"/>
            <p14:sldId id="5326"/>
            <p14:sldId id="5327"/>
            <p14:sldId id="5328"/>
            <p14:sldId id="5329"/>
            <p14:sldId id="5330"/>
            <p14:sldId id="5331"/>
            <p14:sldId id="5332"/>
            <p14:sldId id="5333"/>
            <p14:sldId id="5334"/>
            <p14:sldId id="5335"/>
            <p14:sldId id="5336"/>
            <p14:sldId id="7084"/>
          </p14:sldIdLst>
        </p14:section>
        <p14:section name="(الصوم الكبير) الاسبوع الثالث - الصوم هو حصن غير مهدوم" id="{4CDA093F-DDF6-4FED-8316-8CFC4A383925}">
          <p14:sldIdLst>
            <p14:sldId id="5119"/>
            <p14:sldId id="5120"/>
            <p14:sldId id="5121"/>
            <p14:sldId id="5122"/>
            <p14:sldId id="5123"/>
            <p14:sldId id="5124"/>
            <p14:sldId id="5125"/>
            <p14:sldId id="5126"/>
            <p14:sldId id="5127"/>
            <p14:sldId id="5128"/>
            <p14:sldId id="5129"/>
            <p14:sldId id="5130"/>
            <p14:sldId id="5131"/>
            <p14:sldId id="5132"/>
            <p14:sldId id="5133"/>
            <p14:sldId id="5134"/>
            <p14:sldId id="5135"/>
            <p14:sldId id="5136"/>
            <p14:sldId id="5137"/>
            <p14:sldId id="5138"/>
            <p14:sldId id="5139"/>
            <p14:sldId id="5140"/>
            <p14:sldId id="5141"/>
            <p14:sldId id="5142"/>
            <p14:sldId id="5143"/>
            <p14:sldId id="5144"/>
            <p14:sldId id="5145"/>
            <p14:sldId id="5146"/>
            <p14:sldId id="5147"/>
            <p14:sldId id="5148"/>
            <p14:sldId id="5149"/>
            <p14:sldId id="5150"/>
            <p14:sldId id="5151"/>
            <p14:sldId id="5152"/>
            <p14:sldId id="5153"/>
            <p14:sldId id="5154"/>
            <p14:sldId id="5155"/>
            <p14:sldId id="5156"/>
            <p14:sldId id="5157"/>
            <p14:sldId id="5158"/>
            <p14:sldId id="5159"/>
            <p14:sldId id="5160"/>
            <p14:sldId id="5161"/>
            <p14:sldId id="5162"/>
            <p14:sldId id="5163"/>
            <p14:sldId id="5164"/>
            <p14:sldId id="5165"/>
            <p14:sldId id="5166"/>
            <p14:sldId id="5167"/>
            <p14:sldId id="5168"/>
            <p14:sldId id="5169"/>
            <p14:sldId id="5170"/>
            <p14:sldId id="5171"/>
            <p14:sldId id="5172"/>
            <p14:sldId id="5173"/>
            <p14:sldId id="5174"/>
            <p14:sldId id="5175"/>
            <p14:sldId id="5176"/>
            <p14:sldId id="5177"/>
            <p14:sldId id="5178"/>
            <p14:sldId id="5179"/>
            <p14:sldId id="5180"/>
            <p14:sldId id="5181"/>
            <p14:sldId id="5182"/>
            <p14:sldId id="5183"/>
            <p14:sldId id="5184"/>
            <p14:sldId id="5185"/>
            <p14:sldId id="5186"/>
            <p14:sldId id="5187"/>
            <p14:sldId id="5188"/>
            <p14:sldId id="5189"/>
            <p14:sldId id="5190"/>
            <p14:sldId id="5191"/>
            <p14:sldId id="5192"/>
            <p14:sldId id="5193"/>
            <p14:sldId id="5194"/>
            <p14:sldId id="5195"/>
            <p14:sldId id="5196"/>
            <p14:sldId id="397"/>
            <p14:sldId id="398"/>
            <p14:sldId id="465"/>
            <p14:sldId id="466"/>
            <p14:sldId id="399"/>
            <p14:sldId id="400"/>
            <p14:sldId id="401"/>
            <p14:sldId id="402"/>
            <p14:sldId id="403"/>
            <p14:sldId id="404"/>
            <p14:sldId id="467"/>
            <p14:sldId id="468"/>
            <p14:sldId id="405"/>
            <p14:sldId id="406"/>
            <p14:sldId id="407"/>
            <p14:sldId id="408"/>
            <p14:sldId id="409"/>
            <p14:sldId id="410"/>
            <p14:sldId id="471"/>
            <p14:sldId id="472"/>
            <p14:sldId id="411"/>
            <p14:sldId id="412"/>
            <p14:sldId id="413"/>
            <p14:sldId id="414"/>
            <p14:sldId id="415"/>
            <p14:sldId id="416"/>
            <p14:sldId id="473"/>
            <p14:sldId id="474"/>
            <p14:sldId id="417"/>
            <p14:sldId id="418"/>
            <p14:sldId id="419"/>
            <p14:sldId id="420"/>
            <p14:sldId id="421"/>
            <p14:sldId id="422"/>
            <p14:sldId id="477"/>
            <p14:sldId id="478"/>
            <p14:sldId id="423"/>
            <p14:sldId id="424"/>
            <p14:sldId id="5197"/>
            <p14:sldId id="5198"/>
            <p14:sldId id="7085"/>
          </p14:sldIdLst>
        </p14:section>
        <p14:section name="(الصوم الكبير) الاسبوع الرابع - الصوم هو حصن غير مهدوم" id="{FE32734F-5C08-4A79-BCCD-16672ABB653D}">
          <p14:sldIdLst>
            <p14:sldId id="5023"/>
            <p14:sldId id="5024"/>
            <p14:sldId id="5025"/>
            <p14:sldId id="5026"/>
            <p14:sldId id="5027"/>
            <p14:sldId id="7087"/>
            <p14:sldId id="7088"/>
            <p14:sldId id="7089"/>
            <p14:sldId id="331"/>
            <p14:sldId id="5028"/>
            <p14:sldId id="5029"/>
            <p14:sldId id="5030"/>
            <p14:sldId id="7090"/>
            <p14:sldId id="330"/>
            <p14:sldId id="7091"/>
            <p14:sldId id="5031"/>
            <p14:sldId id="365"/>
            <p14:sldId id="366"/>
            <p14:sldId id="7092"/>
            <p14:sldId id="7093"/>
            <p14:sldId id="7094"/>
            <p14:sldId id="5032"/>
            <p14:sldId id="5033"/>
            <p14:sldId id="5034"/>
            <p14:sldId id="367"/>
            <p14:sldId id="5035"/>
            <p14:sldId id="7095"/>
            <p14:sldId id="5036"/>
            <p14:sldId id="5037"/>
            <p14:sldId id="7096"/>
            <p14:sldId id="7097"/>
            <p14:sldId id="5038"/>
            <p14:sldId id="447"/>
            <p14:sldId id="448"/>
            <p14:sldId id="5039"/>
            <p14:sldId id="5040"/>
            <p14:sldId id="5041"/>
            <p14:sldId id="5042"/>
            <p14:sldId id="5043"/>
            <p14:sldId id="5044"/>
            <p14:sldId id="449"/>
            <p14:sldId id="450"/>
            <p14:sldId id="5045"/>
            <p14:sldId id="5046"/>
            <p14:sldId id="7098"/>
            <p14:sldId id="5047"/>
            <p14:sldId id="5048"/>
            <p14:sldId id="7099"/>
            <p14:sldId id="453"/>
            <p14:sldId id="454"/>
            <p14:sldId id="7100"/>
            <p14:sldId id="5049"/>
            <p14:sldId id="5050"/>
            <p14:sldId id="5051"/>
            <p14:sldId id="5052"/>
            <p14:sldId id="5053"/>
            <p14:sldId id="455"/>
            <p14:sldId id="456"/>
            <p14:sldId id="5054"/>
            <p14:sldId id="5055"/>
            <p14:sldId id="5056"/>
            <p14:sldId id="5057"/>
            <p14:sldId id="5058"/>
            <p14:sldId id="5059"/>
            <p14:sldId id="459"/>
            <p14:sldId id="460"/>
            <p14:sldId id="387"/>
            <p14:sldId id="388"/>
            <p14:sldId id="389"/>
            <p14:sldId id="390"/>
            <p14:sldId id="391"/>
            <p14:sldId id="392"/>
            <p14:sldId id="461"/>
            <p14:sldId id="462"/>
            <p14:sldId id="393"/>
            <p14:sldId id="394"/>
            <p14:sldId id="395"/>
            <p14:sldId id="396"/>
            <p14:sldId id="445"/>
            <p14:sldId id="446"/>
            <p14:sldId id="7086"/>
          </p14:sldIdLst>
        </p14:section>
        <p14:section name="(الصوم الكبير) الاسبوع السابع و ختام الصوم ـ الصوم الصوم يا شعب يسوع" id="{3DD0F949-75DE-4846-840E-7878908DF90E}">
          <p14:sldIdLst>
            <p14:sldId id="426"/>
            <p14:sldId id="1644"/>
            <p14:sldId id="427"/>
            <p14:sldId id="1647"/>
            <p14:sldId id="428"/>
            <p14:sldId id="1650"/>
            <p14:sldId id="429"/>
            <p14:sldId id="1653"/>
            <p14:sldId id="430"/>
            <p14:sldId id="1656"/>
            <p14:sldId id="431"/>
            <p14:sldId id="1659"/>
            <p14:sldId id="432"/>
            <p14:sldId id="1662"/>
            <p14:sldId id="433"/>
            <p14:sldId id="1665"/>
            <p14:sldId id="434"/>
            <p14:sldId id="1668"/>
            <p14:sldId id="435"/>
            <p14:sldId id="1671"/>
            <p14:sldId id="436"/>
            <p14:sldId id="1674"/>
            <p14:sldId id="437"/>
            <p14:sldId id="1677"/>
            <p14:sldId id="438"/>
            <p14:sldId id="1680"/>
            <p14:sldId id="439"/>
            <p14:sldId id="1683"/>
            <p14:sldId id="440"/>
            <p14:sldId id="1686"/>
            <p14:sldId id="441"/>
            <p14:sldId id="1689"/>
            <p14:sldId id="442"/>
            <p14:sldId id="1692"/>
            <p14:sldId id="443"/>
            <p14:sldId id="1695"/>
            <p14:sldId id="444"/>
            <p14:sldId id="1698"/>
            <p14:sldId id="7587"/>
            <p14:sldId id="1701"/>
            <p14:sldId id="7588"/>
            <p14:sldId id="1704"/>
            <p14:sldId id="7589"/>
            <p14:sldId id="1707"/>
            <p14:sldId id="7590"/>
            <p14:sldId id="1710"/>
            <p14:sldId id="7591"/>
            <p14:sldId id="1713"/>
            <p14:sldId id="7592"/>
            <p14:sldId id="1716"/>
            <p14:sldId id="7593"/>
          </p14:sldIdLst>
        </p14:section>
        <p14:section name="(احد الشعانين) اليومَ تمت الأقوال" id="{51A8EA9C-25BB-445D-B0EF-E66FBADDBE1A}">
          <p14:sldIdLst>
            <p14:sldId id="7548"/>
            <p14:sldId id="7549"/>
            <p14:sldId id="7550"/>
            <p14:sldId id="7551"/>
            <p14:sldId id="7552"/>
            <p14:sldId id="480"/>
            <p14:sldId id="7553"/>
            <p14:sldId id="483"/>
            <p14:sldId id="7554"/>
            <p14:sldId id="486"/>
            <p14:sldId id="7555"/>
            <p14:sldId id="489"/>
            <p14:sldId id="7556"/>
            <p14:sldId id="492"/>
            <p14:sldId id="336"/>
            <p14:sldId id="7594"/>
          </p14:sldIdLst>
        </p14:section>
        <p14:section name="(احد الشعانين) الجالس فوق الشاروبيم" id="{2E674F43-188F-46C4-B421-E7ADF4DB57C7}">
          <p14:sldIdLst>
            <p14:sldId id="7557"/>
            <p14:sldId id="495"/>
            <p14:sldId id="7558"/>
            <p14:sldId id="498"/>
            <p14:sldId id="7559"/>
            <p14:sldId id="501"/>
            <p14:sldId id="7560"/>
            <p14:sldId id="504"/>
            <p14:sldId id="7561"/>
            <p14:sldId id="507"/>
            <p14:sldId id="7562"/>
            <p14:sldId id="510"/>
            <p14:sldId id="7563"/>
            <p14:sldId id="513"/>
            <p14:sldId id="7564"/>
            <p14:sldId id="516"/>
            <p14:sldId id="7595"/>
          </p14:sldIdLst>
        </p14:section>
        <p14:section name="(احد الشعانين) المجد لله الأوحد" id="{D5D7C4B4-CC66-4076-8A09-DFD723D50F03}">
          <p14:sldIdLst>
            <p14:sldId id="7565"/>
            <p14:sldId id="519"/>
            <p14:sldId id="7566"/>
            <p14:sldId id="522"/>
            <p14:sldId id="7567"/>
            <p14:sldId id="525"/>
            <p14:sldId id="7568"/>
            <p14:sldId id="528"/>
            <p14:sldId id="7569"/>
            <p14:sldId id="531"/>
            <p14:sldId id="7570"/>
            <p14:sldId id="534"/>
            <p14:sldId id="7571"/>
            <p14:sldId id="537"/>
            <p14:sldId id="7572"/>
            <p14:sldId id="540"/>
            <p14:sldId id="7573"/>
            <p14:sldId id="543"/>
            <p14:sldId id="7574"/>
            <p14:sldId id="546"/>
            <p14:sldId id="7575"/>
            <p14:sldId id="549"/>
            <p14:sldId id="7576"/>
            <p14:sldId id="552"/>
            <p14:sldId id="7577"/>
            <p14:sldId id="555"/>
            <p14:sldId id="7578"/>
            <p14:sldId id="558"/>
            <p14:sldId id="7579"/>
            <p14:sldId id="561"/>
            <p14:sldId id="7580"/>
            <p14:sldId id="564"/>
            <p14:sldId id="7581"/>
            <p14:sldId id="567"/>
            <p14:sldId id="7582"/>
            <p14:sldId id="570"/>
            <p14:sldId id="7583"/>
            <p14:sldId id="573"/>
            <p14:sldId id="7584"/>
            <p14:sldId id="576"/>
            <p14:sldId id="7585"/>
            <p14:sldId id="579"/>
            <p14:sldId id="7596"/>
          </p14:sldIdLst>
        </p14:section>
        <p14:section name="(احد الشعانين) أوصنا يا ابن داود" id="{FC1EEFC2-F019-4CD5-BD5A-23F9E734E63A}">
          <p14:sldIdLst>
            <p14:sldId id="7586"/>
            <p14:sldId id="582"/>
            <p14:sldId id="340"/>
            <p14:sldId id="585"/>
            <p14:sldId id="341"/>
            <p14:sldId id="588"/>
            <p14:sldId id="342"/>
            <p14:sldId id="591"/>
            <p14:sldId id="343"/>
            <p14:sldId id="594"/>
            <p14:sldId id="7597"/>
          </p14:sldIdLst>
        </p14:section>
        <p14:section name="(خميس العهد) ليل العشاء السري" id="{F55CB762-4A57-49B3-A691-C8660FCFC634}">
          <p14:sldIdLst>
            <p14:sldId id="7598"/>
            <p14:sldId id="1817"/>
            <p14:sldId id="7599"/>
            <p14:sldId id="7600"/>
            <p14:sldId id="1818"/>
            <p14:sldId id="7601"/>
            <p14:sldId id="7602"/>
            <p14:sldId id="1819"/>
            <p14:sldId id="7603"/>
            <p14:sldId id="7604"/>
            <p14:sldId id="1820"/>
            <p14:sldId id="7605"/>
            <p14:sldId id="7612"/>
          </p14:sldIdLst>
        </p14:section>
        <p14:section name=" (خميس العهد) إن فادينا دعانا" id="{1A183E7B-87A1-4C2F-841E-DFEC3B4A7D2F}">
          <p14:sldIdLst>
            <p14:sldId id="7606"/>
            <p14:sldId id="1821"/>
            <p14:sldId id="7607"/>
            <p14:sldId id="7608"/>
            <p14:sldId id="1825"/>
            <p14:sldId id="1826"/>
            <p14:sldId id="7609"/>
            <p14:sldId id="1827"/>
            <p14:sldId id="1828"/>
            <p14:sldId id="7610"/>
            <p14:sldId id="1829"/>
            <p14:sldId id="1830"/>
            <p14:sldId id="1831"/>
            <p14:sldId id="1832"/>
            <p14:sldId id="7611"/>
            <p14:sldId id="7613"/>
          </p14:sldIdLst>
        </p14:section>
        <p14:section name="(خميس العهد) أوصنا يا إبن داود" id="{59DFCA58-6399-41A0-AB3D-6A5B0D8DDFBC}">
          <p14:sldIdLst>
            <p14:sldId id="7614"/>
            <p14:sldId id="7615"/>
            <p14:sldId id="7616"/>
            <p14:sldId id="7617"/>
            <p14:sldId id="7618"/>
            <p14:sldId id="7619"/>
            <p14:sldId id="7620"/>
            <p14:sldId id="7621"/>
            <p14:sldId id="7622"/>
            <p14:sldId id="7623"/>
          </p14:sldIdLst>
        </p14:section>
        <p14:section name="(القيامة) مديح واطس لعشية - الله الأزلي قبل الأوقات" id="{A72E6126-0320-4081-9967-7CDEDE602A51}">
          <p14:sldIdLst>
            <p14:sldId id="7624"/>
            <p14:sldId id="557"/>
            <p14:sldId id="7625"/>
            <p14:sldId id="560"/>
            <p14:sldId id="7626"/>
            <p14:sldId id="563"/>
            <p14:sldId id="7627"/>
            <p14:sldId id="566"/>
            <p14:sldId id="7628"/>
            <p14:sldId id="569"/>
            <p14:sldId id="7629"/>
            <p14:sldId id="572"/>
            <p14:sldId id="7630"/>
            <p14:sldId id="575"/>
            <p14:sldId id="7631"/>
            <p14:sldId id="578"/>
            <p14:sldId id="7632"/>
            <p14:sldId id="581"/>
            <p14:sldId id="7633"/>
            <p14:sldId id="584"/>
            <p14:sldId id="7634"/>
            <p14:sldId id="587"/>
            <p14:sldId id="7635"/>
            <p14:sldId id="590"/>
            <p14:sldId id="7636"/>
            <p14:sldId id="593"/>
            <p14:sldId id="7637"/>
            <p14:sldId id="596"/>
            <p14:sldId id="7638"/>
            <p14:sldId id="7670"/>
          </p14:sldIdLst>
        </p14:section>
        <p14:section name="(القيامة) سبع قطع لباكر - المجد والعظمة للإله" id="{0D4A51F9-2CBC-4DB3-8764-00D5D185E9D3}">
          <p14:sldIdLst>
            <p14:sldId id="7639"/>
            <p14:sldId id="7640"/>
            <p14:sldId id="599"/>
            <p14:sldId id="7641"/>
            <p14:sldId id="602"/>
            <p14:sldId id="7642"/>
            <p14:sldId id="605"/>
            <p14:sldId id="7643"/>
            <p14:sldId id="7644"/>
            <p14:sldId id="608"/>
            <p14:sldId id="7645"/>
            <p14:sldId id="611"/>
            <p14:sldId id="7646"/>
            <p14:sldId id="614"/>
            <p14:sldId id="7647"/>
            <p14:sldId id="7648"/>
            <p14:sldId id="617"/>
            <p14:sldId id="7649"/>
            <p14:sldId id="620"/>
            <p14:sldId id="7650"/>
            <p14:sldId id="623"/>
            <p14:sldId id="7651"/>
            <p14:sldId id="626"/>
            <p14:sldId id="7652"/>
            <p14:sldId id="629"/>
            <p14:sldId id="7653"/>
            <p14:sldId id="632"/>
            <p14:sldId id="7654"/>
            <p14:sldId id="7655"/>
            <p14:sldId id="635"/>
            <p14:sldId id="7656"/>
            <p14:sldId id="638"/>
            <p14:sldId id="7657"/>
            <p14:sldId id="641"/>
            <p14:sldId id="7658"/>
            <p14:sldId id="7659"/>
            <p14:sldId id="644"/>
            <p14:sldId id="7660"/>
            <p14:sldId id="647"/>
            <p14:sldId id="7661"/>
            <p14:sldId id="650"/>
            <p14:sldId id="7662"/>
            <p14:sldId id="7663"/>
            <p14:sldId id="653"/>
            <p14:sldId id="7664"/>
            <p14:sldId id="656"/>
            <p14:sldId id="7665"/>
            <p14:sldId id="659"/>
            <p14:sldId id="7666"/>
            <p14:sldId id="662"/>
            <p14:sldId id="7669"/>
          </p14:sldIdLst>
        </p14:section>
        <p14:section name="(القيامة) مديح للتوزيع - أنا افتح فمي و أتكلم" id="{41289D73-8401-47A3-BC9E-30C25C21967A}">
          <p14:sldIdLst>
            <p14:sldId id="7667"/>
            <p14:sldId id="1931"/>
            <p14:sldId id="1932"/>
            <p14:sldId id="1933"/>
            <p14:sldId id="1934"/>
            <p14:sldId id="1935"/>
            <p14:sldId id="1936"/>
            <p14:sldId id="1937"/>
            <p14:sldId id="1938"/>
            <p14:sldId id="1939"/>
            <p14:sldId id="1940"/>
            <p14:sldId id="1941"/>
            <p14:sldId id="1942"/>
            <p14:sldId id="1943"/>
            <p14:sldId id="1944"/>
            <p14:sldId id="1945"/>
            <p14:sldId id="1946"/>
            <p14:sldId id="1947"/>
            <p14:sldId id="1948"/>
            <p14:sldId id="1949"/>
            <p14:sldId id="1950"/>
            <p14:sldId id="1951"/>
            <p14:sldId id="1952"/>
            <p14:sldId id="1953"/>
            <p14:sldId id="349"/>
            <p14:sldId id="1954"/>
            <p14:sldId id="1955"/>
            <p14:sldId id="1956"/>
            <p14:sldId id="7668"/>
          </p14:sldIdLst>
        </p14:section>
        <p14:section name="(الخماسين) الاسبوع الأول - أبدأ باسم الله القدوس" id="{E652151D-56BC-4E03-935C-6CB473E64AC9}">
          <p14:sldIdLst>
            <p14:sldId id="7691"/>
            <p14:sldId id="7692"/>
            <p14:sldId id="7693"/>
            <p14:sldId id="7694"/>
            <p14:sldId id="7695"/>
            <p14:sldId id="7696"/>
            <p14:sldId id="7697"/>
            <p14:sldId id="7698"/>
            <p14:sldId id="7699"/>
            <p14:sldId id="7700"/>
            <p14:sldId id="7701"/>
            <p14:sldId id="7702"/>
            <p14:sldId id="7703"/>
            <p14:sldId id="7704"/>
            <p14:sldId id="7705"/>
            <p14:sldId id="7706"/>
            <p14:sldId id="7707"/>
            <p14:sldId id="7708"/>
            <p14:sldId id="7709"/>
            <p14:sldId id="7710"/>
            <p14:sldId id="7711"/>
            <p14:sldId id="7712"/>
            <p14:sldId id="7713"/>
            <p14:sldId id="7714"/>
            <p14:sldId id="7715"/>
            <p14:sldId id="7716"/>
            <p14:sldId id="7717"/>
            <p14:sldId id="7718"/>
            <p14:sldId id="7719"/>
            <p14:sldId id="7720"/>
            <p14:sldId id="7721"/>
            <p14:sldId id="7798"/>
          </p14:sldIdLst>
        </p14:section>
        <p14:section name="(الخماسين) الاسبوع الثاني - أنا أفتح فمي بمجد الله" id="{12A7A1D0-EC34-4F91-93B4-77F40C22A4E0}">
          <p14:sldIdLst>
            <p14:sldId id="7722"/>
            <p14:sldId id="7723"/>
            <p14:sldId id="7724"/>
            <p14:sldId id="7725"/>
            <p14:sldId id="7726"/>
            <p14:sldId id="7727"/>
            <p14:sldId id="7728"/>
            <p14:sldId id="7729"/>
            <p14:sldId id="7730"/>
            <p14:sldId id="7731"/>
            <p14:sldId id="7732"/>
            <p14:sldId id="7733"/>
            <p14:sldId id="7734"/>
            <p14:sldId id="7735"/>
            <p14:sldId id="7736"/>
            <p14:sldId id="7737"/>
            <p14:sldId id="7738"/>
            <p14:sldId id="7739"/>
            <p14:sldId id="7740"/>
          </p14:sldIdLst>
        </p14:section>
        <p14:section name="(الخماسين) الاسبوع الثالث - المجد يليق والأكرام" id="{CCFAA7F8-17F8-4620-BE25-841890829953}">
          <p14:sldIdLst>
            <p14:sldId id="7741"/>
            <p14:sldId id="7742"/>
            <p14:sldId id="7743"/>
            <p14:sldId id="7744"/>
            <p14:sldId id="7745"/>
            <p14:sldId id="7746"/>
            <p14:sldId id="7747"/>
            <p14:sldId id="7748"/>
            <p14:sldId id="7749"/>
            <p14:sldId id="7750"/>
            <p14:sldId id="7751"/>
            <p14:sldId id="7752"/>
            <p14:sldId id="7753"/>
            <p14:sldId id="7754"/>
            <p14:sldId id="7755"/>
            <p14:sldId id="7756"/>
            <p14:sldId id="7757"/>
            <p14:sldId id="7758"/>
            <p14:sldId id="7759"/>
            <p14:sldId id="7760"/>
            <p14:sldId id="7761"/>
            <p14:sldId id="7762"/>
            <p14:sldId id="7763"/>
            <p14:sldId id="7764"/>
            <p14:sldId id="7765"/>
            <p14:sldId id="7766"/>
            <p14:sldId id="7767"/>
            <p14:sldId id="7768"/>
            <p14:sldId id="7769"/>
            <p14:sldId id="7770"/>
            <p14:sldId id="7771"/>
            <p14:sldId id="7772"/>
            <p14:sldId id="7773"/>
            <p14:sldId id="7774"/>
            <p14:sldId id="7775"/>
            <p14:sldId id="7776"/>
            <p14:sldId id="7777"/>
            <p14:sldId id="7778"/>
            <p14:sldId id="7779"/>
            <p14:sldId id="7780"/>
            <p14:sldId id="7781"/>
            <p14:sldId id="7782"/>
            <p14:sldId id="7783"/>
            <p14:sldId id="7784"/>
            <p14:sldId id="7785"/>
            <p14:sldId id="7786"/>
            <p14:sldId id="7787"/>
            <p14:sldId id="7788"/>
            <p14:sldId id="7789"/>
            <p14:sldId id="7790"/>
            <p14:sldId id="7791"/>
            <p14:sldId id="7792"/>
            <p14:sldId id="7793"/>
            <p14:sldId id="7794"/>
            <p14:sldId id="7795"/>
            <p14:sldId id="7796"/>
            <p14:sldId id="7797"/>
          </p14:sldIdLst>
        </p14:section>
        <p14:section name="(الخماسين) الاسبوع الرابع - أنا أفتح فمي واتكلم" id="{6896F5AC-12DD-450D-A6A9-E7A0FC24A7D1}">
          <p14:sldIdLst>
            <p14:sldId id="6681"/>
            <p14:sldId id="6682"/>
            <p14:sldId id="6683"/>
            <p14:sldId id="6684"/>
            <p14:sldId id="6685"/>
            <p14:sldId id="6686"/>
            <p14:sldId id="6687"/>
            <p14:sldId id="6688"/>
            <p14:sldId id="6689"/>
            <p14:sldId id="6690"/>
            <p14:sldId id="6691"/>
            <p14:sldId id="6692"/>
            <p14:sldId id="6693"/>
            <p14:sldId id="6694"/>
            <p14:sldId id="6695"/>
            <p14:sldId id="6696"/>
            <p14:sldId id="6697"/>
            <p14:sldId id="6698"/>
            <p14:sldId id="6699"/>
            <p14:sldId id="6700"/>
            <p14:sldId id="6701"/>
            <p14:sldId id="6702"/>
            <p14:sldId id="6703"/>
            <p14:sldId id="6704"/>
            <p14:sldId id="6705"/>
            <p14:sldId id="6706"/>
            <p14:sldId id="6707"/>
            <p14:sldId id="6708"/>
            <p14:sldId id="6709"/>
            <p14:sldId id="6710"/>
            <p14:sldId id="6711"/>
            <p14:sldId id="6712"/>
            <p14:sldId id="6713"/>
            <p14:sldId id="6714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  <p14:sldId id="311"/>
            <p14:sldId id="312"/>
            <p14:sldId id="6715"/>
          </p14:sldIdLst>
        </p14:section>
        <p14:section name="(الخماسين) الاسبوع الخامس - أبدى باسم الله القدوس" id="{F0F8F790-9F1B-48CC-B4CF-E7411C57B0C8}">
          <p14:sldIdLst>
            <p14:sldId id="6749"/>
            <p14:sldId id="6750"/>
            <p14:sldId id="6751"/>
            <p14:sldId id="6752"/>
            <p14:sldId id="6753"/>
            <p14:sldId id="6754"/>
            <p14:sldId id="6755"/>
            <p14:sldId id="6756"/>
            <p14:sldId id="6757"/>
            <p14:sldId id="6758"/>
            <p14:sldId id="6759"/>
            <p14:sldId id="6760"/>
            <p14:sldId id="6761"/>
            <p14:sldId id="6762"/>
            <p14:sldId id="6763"/>
            <p14:sldId id="6764"/>
            <p14:sldId id="6765"/>
            <p14:sldId id="6766"/>
            <p14:sldId id="6767"/>
            <p14:sldId id="6768"/>
            <p14:sldId id="6769"/>
            <p14:sldId id="6770"/>
            <p14:sldId id="6771"/>
            <p14:sldId id="6772"/>
            <p14:sldId id="6773"/>
            <p14:sldId id="6774"/>
            <p14:sldId id="6775"/>
            <p14:sldId id="6776"/>
            <p14:sldId id="6777"/>
            <p14:sldId id="6778"/>
            <p14:sldId id="6779"/>
            <p14:sldId id="6780"/>
            <p14:sldId id="6781"/>
            <p14:sldId id="6782"/>
            <p14:sldId id="6783"/>
            <p14:sldId id="6784"/>
            <p14:sldId id="6785"/>
            <p14:sldId id="6786"/>
            <p14:sldId id="6787"/>
            <p14:sldId id="6788"/>
            <p14:sldId id="6789"/>
            <p14:sldId id="6790"/>
            <p14:sldId id="6791"/>
            <p14:sldId id="6792"/>
            <p14:sldId id="6793"/>
            <p14:sldId id="6794"/>
            <p14:sldId id="6795"/>
            <p14:sldId id="6796"/>
            <p14:sldId id="6797"/>
            <p14:sldId id="6798"/>
            <p14:sldId id="319"/>
            <p14:sldId id="323"/>
            <p14:sldId id="6799"/>
            <p14:sldId id="6800"/>
            <p14:sldId id="6801"/>
            <p14:sldId id="322"/>
            <p14:sldId id="6802"/>
            <p14:sldId id="6803"/>
            <p14:sldId id="6804"/>
            <p14:sldId id="328"/>
            <p14:sldId id="329"/>
          </p14:sldIdLst>
        </p14:section>
        <p14:section name="(الخماسين) الاسبوع السادس - أنا أفتح فاي وأخبركم" id="{852F6F54-9767-4FF5-B8C5-8BE0B6729F8D}">
          <p14:sldIdLst>
            <p14:sldId id="6805"/>
            <p14:sldId id="7378"/>
            <p14:sldId id="7379"/>
            <p14:sldId id="7380"/>
            <p14:sldId id="7547"/>
            <p14:sldId id="6815"/>
            <p14:sldId id="6816"/>
            <p14:sldId id="6817"/>
            <p14:sldId id="6818"/>
            <p14:sldId id="6819"/>
            <p14:sldId id="6820"/>
            <p14:sldId id="6821"/>
            <p14:sldId id="6822"/>
            <p14:sldId id="6823"/>
            <p14:sldId id="6824"/>
            <p14:sldId id="6825"/>
            <p14:sldId id="6826"/>
            <p14:sldId id="6827"/>
            <p14:sldId id="6828"/>
            <p14:sldId id="6829"/>
            <p14:sldId id="6830"/>
            <p14:sldId id="6831"/>
            <p14:sldId id="6832"/>
            <p14:sldId id="6833"/>
            <p14:sldId id="6834"/>
          </p14:sldIdLst>
        </p14:section>
        <p14:section name="(الخماسين) عيد الصعود - المجد لله والأكرام" id="{0B00A682-598E-42FA-9F88-D72EAFF6E783}">
          <p14:sldIdLst/>
        </p14:section>
        <p14:section name="(الخماسين) عيد العنصرة - المجد لله القدوس" id="{C028FF9B-09C1-42E1-90E0-2C45A634BAF0}">
          <p14:sldIdLst/>
        </p14:section>
        <p14:section name="الباب الثاني" id="{E9ED8CBA-74AF-4903-9BE7-83949A2E6042}">
          <p14:sldIdLst>
            <p14:sldId id="6839"/>
          </p14:sldIdLst>
        </p14:section>
        <p14:section name="أبادير وإيرائي اخته" id="{418E980F-1BC4-40C4-AED7-1DE2566AF0A8}">
          <p14:sldIdLst>
            <p14:sldId id="6875"/>
            <p14:sldId id="6876"/>
            <p14:sldId id="6877"/>
            <p14:sldId id="6878"/>
            <p14:sldId id="6879"/>
            <p14:sldId id="6880"/>
            <p14:sldId id="6881"/>
            <p14:sldId id="6882"/>
            <p14:sldId id="6883"/>
            <p14:sldId id="6884"/>
            <p14:sldId id="6885"/>
            <p14:sldId id="6886"/>
            <p14:sldId id="6887"/>
            <p14:sldId id="6888"/>
            <p14:sldId id="6889"/>
            <p14:sldId id="6890"/>
            <p14:sldId id="6891"/>
            <p14:sldId id="6892"/>
            <p14:sldId id="6893"/>
            <p14:sldId id="6894"/>
            <p14:sldId id="6895"/>
            <p14:sldId id="6896"/>
            <p14:sldId id="6897"/>
            <p14:sldId id="6898"/>
            <p14:sldId id="6910"/>
          </p14:sldIdLst>
        </p14:section>
        <p14:section name="أبا اسخيرون القليني" id="{21D2DCA4-5857-4F13-886C-A79FCE9F45CF}">
          <p14:sldIdLst>
            <p14:sldId id="6911"/>
            <p14:sldId id="6912"/>
            <p14:sldId id="6913"/>
            <p14:sldId id="6914"/>
            <p14:sldId id="6915"/>
            <p14:sldId id="6916"/>
            <p14:sldId id="6917"/>
            <p14:sldId id="6918"/>
            <p14:sldId id="6919"/>
            <p14:sldId id="6920"/>
            <p14:sldId id="6921"/>
            <p14:sldId id="6922"/>
          </p14:sldIdLst>
        </p14:section>
        <p14:section name="أباكراجون البتانوني" id="{C6670786-A976-4B52-868E-171137C94BF0}">
          <p14:sldIdLst>
            <p14:sldId id="6923"/>
            <p14:sldId id="6924"/>
            <p14:sldId id="6925"/>
            <p14:sldId id="6926"/>
            <p14:sldId id="6927"/>
            <p14:sldId id="6928"/>
            <p14:sldId id="6929"/>
            <p14:sldId id="6930"/>
            <p14:sldId id="6935"/>
            <p14:sldId id="6936"/>
            <p14:sldId id="6937"/>
            <p14:sldId id="6938"/>
            <p14:sldId id="6931"/>
            <p14:sldId id="6932"/>
            <p14:sldId id="6933"/>
            <p14:sldId id="6934"/>
          </p14:sldIdLst>
        </p14:section>
        <p14:section name="اباكير و يوحنا" id="{94B1CF6F-400F-4EBB-BEB3-7561B8B79E22}">
          <p14:sldIdLst>
            <p14:sldId id="6939"/>
            <p14:sldId id="6940"/>
            <p14:sldId id="6941"/>
            <p14:sldId id="6942"/>
            <p14:sldId id="6943"/>
            <p14:sldId id="6944"/>
            <p14:sldId id="6945"/>
            <p14:sldId id="6946"/>
            <p14:sldId id="6947"/>
            <p14:sldId id="6948"/>
            <p14:sldId id="6949"/>
            <p14:sldId id="6953"/>
            <p14:sldId id="6954"/>
            <p14:sldId id="6950"/>
            <p14:sldId id="6951"/>
            <p14:sldId id="6952"/>
            <p14:sldId id="6955"/>
          </p14:sldIdLst>
        </p14:section>
        <p14:section name="أبانوب النهيسي" id="{B7505EB8-9095-443D-8AB4-76B429FB6882}">
          <p14:sldIdLst>
            <p14:sldId id="6956"/>
            <p14:sldId id="6957"/>
            <p14:sldId id="6958"/>
            <p14:sldId id="6959"/>
            <p14:sldId id="6960"/>
            <p14:sldId id="6961"/>
            <p14:sldId id="6962"/>
            <p14:sldId id="6963"/>
            <p14:sldId id="6964"/>
            <p14:sldId id="6965"/>
            <p14:sldId id="6966"/>
            <p14:sldId id="6967"/>
            <p14:sldId id="6968"/>
            <p14:sldId id="6969"/>
            <p14:sldId id="6970"/>
            <p14:sldId id="6971"/>
          </p14:sldIdLst>
        </p14:section>
        <p14:section name="الأنبا إبرآم أسقف الفيوم" id="{76A5C39E-E378-49E4-A1B3-3C3C6AD0FC45}">
          <p14:sldIdLst>
            <p14:sldId id="6973"/>
            <p14:sldId id="6974"/>
            <p14:sldId id="6975"/>
            <p14:sldId id="6976"/>
            <p14:sldId id="6977"/>
            <p14:sldId id="6978"/>
            <p14:sldId id="6979"/>
            <p14:sldId id="6980"/>
            <p14:sldId id="6981"/>
            <p14:sldId id="6982"/>
            <p14:sldId id="6983"/>
            <p14:sldId id="6984"/>
            <p14:sldId id="6985"/>
            <p14:sldId id="6986"/>
            <p14:sldId id="6987"/>
            <p14:sldId id="6988"/>
            <p14:sldId id="6989"/>
            <p14:sldId id="6990"/>
            <p14:sldId id="6991"/>
            <p14:sldId id="6992"/>
          </p14:sldIdLst>
        </p14:section>
        <p14:section name="القمص ابراهيم البسيط" id="{EC6CEE3E-0C3F-4410-923F-4BFEBFAA87CD}">
          <p14:sldIdLst>
            <p14:sldId id="6993"/>
            <p14:sldId id="7012"/>
            <p14:sldId id="7013"/>
            <p14:sldId id="7014"/>
            <p14:sldId id="7015"/>
            <p14:sldId id="7016"/>
            <p14:sldId id="7017"/>
            <p14:sldId id="7018"/>
            <p14:sldId id="7019"/>
            <p14:sldId id="7011"/>
          </p14:sldIdLst>
        </p14:section>
        <p14:section name="الأنبا أبوللو والأنبا أبيب" id="{15F37CDF-162E-4235-B0CD-3EC560293C8F}">
          <p14:sldIdLst>
            <p14:sldId id="7020"/>
            <p14:sldId id="7021"/>
            <p14:sldId id="7022"/>
            <p14:sldId id="7023"/>
            <p14:sldId id="7024"/>
            <p14:sldId id="7037"/>
            <p14:sldId id="7038"/>
            <p14:sldId id="7039"/>
            <p14:sldId id="7040"/>
            <p14:sldId id="7041"/>
            <p14:sldId id="7042"/>
            <p14:sldId id="7043"/>
            <p14:sldId id="7044"/>
            <p14:sldId id="7045"/>
            <p14:sldId id="7046"/>
            <p14:sldId id="7047"/>
            <p14:sldId id="7048"/>
            <p14:sldId id="7049"/>
            <p14:sldId id="7050"/>
          </p14:sldIdLst>
        </p14:section>
        <p14:section name="القديسة بركسيا" id="{713E38EC-7043-46DD-9D08-0B816BE65A07}">
          <p14:sldIdLst/>
        </p14:section>
        <p14:section name="الشهيد مارجرجس الروماني" id="{FFF1B9FE-C89C-4F56-85B7-F375461AEA62}">
          <p14:sldIdLst>
            <p14:sldId id="7360"/>
            <p14:sldId id="7361"/>
            <p14:sldId id="7362"/>
            <p14:sldId id="7363"/>
            <p14:sldId id="7364"/>
            <p14:sldId id="7365"/>
            <p14:sldId id="7366"/>
            <p14:sldId id="7367"/>
            <p14:sldId id="7368"/>
            <p14:sldId id="7375"/>
            <p14:sldId id="7376"/>
            <p14:sldId id="7377"/>
          </p14:sldIdLst>
        </p14:section>
        <p14:section name="القديس لوقا الانجيلي" id="{50EEB170-6F56-438C-943C-B8B3136DBB6A}">
          <p14:sldIdLst>
            <p14:sldId id="7322"/>
            <p14:sldId id="7323"/>
            <p14:sldId id="7324"/>
            <p14:sldId id="7325"/>
            <p14:sldId id="7326"/>
            <p14:sldId id="7327"/>
            <p14:sldId id="7328"/>
            <p14:sldId id="7329"/>
            <p14:sldId id="7330"/>
            <p14:sldId id="7331"/>
            <p14:sldId id="7332"/>
            <p14:sldId id="7333"/>
            <p14:sldId id="7334"/>
            <p14:sldId id="7335"/>
            <p14:sldId id="7337"/>
            <p14:sldId id="7338"/>
            <p14:sldId id="7339"/>
            <p14:sldId id="7340"/>
          </p14:sldIdLst>
        </p14:section>
        <p14:section name="القديس مارمرقس الرسول" id="{D4872368-E5CE-4B87-A314-70582CB26D33}">
          <p14:sldIdLst>
            <p14:sldId id="7341"/>
            <p14:sldId id="7342"/>
            <p14:sldId id="7343"/>
            <p14:sldId id="7344"/>
            <p14:sldId id="7345"/>
            <p14:sldId id="7346"/>
            <p14:sldId id="7347"/>
            <p14:sldId id="7348"/>
            <p14:sldId id="7349"/>
            <p14:sldId id="7350"/>
            <p14:sldId id="7351"/>
            <p14:sldId id="7352"/>
            <p14:sldId id="7353"/>
            <p14:sldId id="7354"/>
            <p14:sldId id="7359"/>
            <p14:sldId id="7355"/>
            <p14:sldId id="7356"/>
            <p14:sldId id="7357"/>
            <p14:sldId id="7358"/>
          </p14:sldIdLst>
        </p14:section>
        <p14:section name="العذراء مريم" id="{BC31EDAD-70A8-41AD-8F09-30FB6E612B63}">
          <p14:sldIdLst>
            <p14:sldId id="6645"/>
            <p14:sldId id="6646"/>
            <p14:sldId id="6647"/>
            <p14:sldId id="6648"/>
            <p14:sldId id="6649"/>
            <p14:sldId id="6650"/>
            <p14:sldId id="6651"/>
            <p14:sldId id="6652"/>
            <p14:sldId id="6653"/>
            <p14:sldId id="6654"/>
            <p14:sldId id="6655"/>
            <p14:sldId id="6656"/>
            <p14:sldId id="6657"/>
            <p14:sldId id="6658"/>
            <p14:sldId id="6659"/>
            <p14:sldId id="6660"/>
            <p14:sldId id="7318"/>
            <p14:sldId id="7321"/>
            <p14:sldId id="7320"/>
          </p14:sldIdLst>
        </p14:section>
        <p14:section name="الملاك ميخائيل" id="{12793581-7FD0-4EE7-B903-2943F410A5D2}">
          <p14:sldIdLst>
            <p14:sldId id="6899"/>
            <p14:sldId id="6900"/>
            <p14:sldId id="6901"/>
            <p14:sldId id="6902"/>
            <p14:sldId id="6903"/>
            <p14:sldId id="6904"/>
            <p14:sldId id="6905"/>
            <p14:sldId id="6906"/>
            <p14:sldId id="6907"/>
            <p14:sldId id="6908"/>
            <p14:sldId id="6909"/>
            <p14:sldId id="6972"/>
          </p14:sldIdLst>
        </p14:section>
        <p14:section name="الباب الثالث" id="{E5B98BC1-9C9D-42EC-BB16-E848179FB9DC}">
          <p14:sldIdLst>
            <p14:sldId id="6840"/>
          </p14:sldIdLst>
        </p14:section>
        <p14:section name="رحلة الصوم الكبير" id="{11755A37-6BDF-4E72-9537-F39867C5BB7D}">
          <p14:sldIdLst>
            <p14:sldId id="7671"/>
            <p14:sldId id="7672"/>
            <p14:sldId id="7673"/>
            <p14:sldId id="7674"/>
            <p14:sldId id="7675"/>
            <p14:sldId id="7676"/>
          </p14:sldIdLst>
        </p14:section>
        <p14:section name="عند شق الفجر باكر" id="{D4859CD1-25CE-465C-846E-A0311D24DB66}">
          <p14:sldIdLst>
            <p14:sldId id="7857"/>
            <p14:sldId id="7858"/>
            <p14:sldId id="7859"/>
            <p14:sldId id="7860"/>
            <p14:sldId id="7861"/>
            <p14:sldId id="7862"/>
            <p14:sldId id="7863"/>
            <p14:sldId id="7864"/>
            <p14:sldId id="7865"/>
            <p14:sldId id="7866"/>
            <p14:sldId id="7867"/>
            <p14:sldId id="7868"/>
            <p14:sldId id="7869"/>
            <p14:sldId id="7870"/>
            <p14:sldId id="7871"/>
            <p14:sldId id="7872"/>
            <p14:sldId id="7873"/>
            <p14:sldId id="7874"/>
            <p14:sldId id="7875"/>
            <p14:sldId id="7876"/>
            <p14:sldId id="7877"/>
            <p14:sldId id="7878"/>
            <p14:sldId id="7879"/>
            <p14:sldId id="7880"/>
            <p14:sldId id="7881"/>
            <p14:sldId id="7882"/>
            <p14:sldId id="7883"/>
            <p14:sldId id="7884"/>
            <p14:sldId id="7885"/>
            <p14:sldId id="7886"/>
            <p14:sldId id="7887"/>
            <p14:sldId id="7888"/>
            <p14:sldId id="6873"/>
          </p14:sldIdLst>
        </p14:section>
        <p14:section name="قام حقا" id="{4615B620-F94D-4CAD-843A-EB32E8369AAB}">
          <p14:sldIdLst>
            <p14:sldId id="7677"/>
            <p14:sldId id="7678"/>
            <p14:sldId id="7679"/>
            <p14:sldId id="7680"/>
            <p14:sldId id="7681"/>
            <p14:sldId id="7682"/>
            <p14:sldId id="7683"/>
            <p14:sldId id="7684"/>
            <p14:sldId id="7685"/>
            <p14:sldId id="7686"/>
            <p14:sldId id="7687"/>
            <p14:sldId id="7688"/>
            <p14:sldId id="7689"/>
            <p14:sldId id="7690"/>
          </p14:sldIdLst>
        </p14:section>
        <p14:section name="انظروا يديه تأملوا رجليه" id="{E1A31474-7F00-4B7D-90FD-A67415E32872}">
          <p14:sldIdLst>
            <p14:sldId id="7799"/>
            <p14:sldId id="7800"/>
            <p14:sldId id="7801"/>
            <p14:sldId id="7802"/>
            <p14:sldId id="7803"/>
            <p14:sldId id="7804"/>
            <p14:sldId id="7805"/>
            <p14:sldId id="7806"/>
            <p14:sldId id="7807"/>
            <p14:sldId id="7808"/>
            <p14:sldId id="7809"/>
            <p14:sldId id="7810"/>
            <p14:sldId id="7811"/>
            <p14:sldId id="7812"/>
            <p14:sldId id="7813"/>
          </p14:sldIdLst>
        </p14:section>
        <p14:section name="يا ربنا مولى السلام" id="{325B4DE6-FA63-4B6D-827F-BCC78EF1FEC9}">
          <p14:sldIdLst>
            <p14:sldId id="7814"/>
            <p14:sldId id="7815"/>
            <p14:sldId id="7816"/>
            <p14:sldId id="7817"/>
            <p14:sldId id="7818"/>
            <p14:sldId id="7819"/>
            <p14:sldId id="7820"/>
            <p14:sldId id="7821"/>
            <p14:sldId id="7822"/>
            <p14:sldId id="7823"/>
            <p14:sldId id="7824"/>
            <p14:sldId id="7825"/>
            <p14:sldId id="7826"/>
            <p14:sldId id="7827"/>
            <p14:sldId id="7828"/>
            <p14:sldId id="7829"/>
            <p14:sldId id="7830"/>
            <p14:sldId id="7831"/>
            <p14:sldId id="7832"/>
            <p14:sldId id="7833"/>
            <p14:sldId id="7834"/>
            <p14:sldId id="7835"/>
            <p14:sldId id="7836"/>
            <p14:sldId id="7837"/>
            <p14:sldId id="7838"/>
            <p14:sldId id="7839"/>
            <p14:sldId id="7840"/>
            <p14:sldId id="7841"/>
            <p14:sldId id="7842"/>
            <p14:sldId id="7843"/>
            <p14:sldId id="7844"/>
            <p14:sldId id="7845"/>
            <p14:sldId id="7846"/>
            <p14:sldId id="7847"/>
            <p14:sldId id="7848"/>
            <p14:sldId id="7849"/>
            <p14:sldId id="7850"/>
            <p14:sldId id="7851"/>
            <p14:sldId id="7852"/>
            <p14:sldId id="7853"/>
            <p14:sldId id="7854"/>
            <p14:sldId id="7855"/>
            <p14:sldId id="785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D017"/>
    <a:srgbClr val="021019"/>
    <a:srgbClr val="006600"/>
    <a:srgbClr val="D4AF37"/>
    <a:srgbClr val="F1D217"/>
    <a:srgbClr val="00153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5441" autoAdjust="0"/>
    <p:restoredTop sz="94660"/>
  </p:normalViewPr>
  <p:slideViewPr>
    <p:cSldViewPr snapToGrid="0" showGuides="1">
      <p:cViewPr varScale="1">
        <p:scale>
          <a:sx n="71" d="100"/>
          <a:sy n="71" d="100"/>
        </p:scale>
        <p:origin x="1044" y="5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7" d="100"/>
          <a:sy n="87" d="100"/>
        </p:scale>
        <p:origin x="298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522" Type="http://schemas.openxmlformats.org/officeDocument/2006/relationships/slide" Target="slides/slide1512.xml"/><Relationship Id="rId21" Type="http://schemas.openxmlformats.org/officeDocument/2006/relationships/slide" Target="slides/slide11.xml"/><Relationship Id="rId170" Type="http://schemas.openxmlformats.org/officeDocument/2006/relationships/slide" Target="slides/slide160.xml"/><Relationship Id="rId268" Type="http://schemas.openxmlformats.org/officeDocument/2006/relationships/slide" Target="slides/slide258.xml"/><Relationship Id="rId475" Type="http://schemas.openxmlformats.org/officeDocument/2006/relationships/slide" Target="slides/slide465.xml"/><Relationship Id="rId682" Type="http://schemas.openxmlformats.org/officeDocument/2006/relationships/slide" Target="slides/slide672.xml"/><Relationship Id="rId128" Type="http://schemas.openxmlformats.org/officeDocument/2006/relationships/slide" Target="slides/slide118.xml"/><Relationship Id="rId335" Type="http://schemas.openxmlformats.org/officeDocument/2006/relationships/slide" Target="slides/slide325.xml"/><Relationship Id="rId542" Type="http://schemas.openxmlformats.org/officeDocument/2006/relationships/slide" Target="slides/slide532.xml"/><Relationship Id="rId987" Type="http://schemas.openxmlformats.org/officeDocument/2006/relationships/slide" Target="slides/slide977.xml"/><Relationship Id="rId1172" Type="http://schemas.openxmlformats.org/officeDocument/2006/relationships/slide" Target="slides/slide1162.xml"/><Relationship Id="rId402" Type="http://schemas.openxmlformats.org/officeDocument/2006/relationships/slide" Target="slides/slide392.xml"/><Relationship Id="rId847" Type="http://schemas.openxmlformats.org/officeDocument/2006/relationships/slide" Target="slides/slide837.xml"/><Relationship Id="rId1032" Type="http://schemas.openxmlformats.org/officeDocument/2006/relationships/slide" Target="slides/slide1022.xml"/><Relationship Id="rId1477" Type="http://schemas.openxmlformats.org/officeDocument/2006/relationships/slide" Target="slides/slide1467.xml"/><Relationship Id="rId707" Type="http://schemas.openxmlformats.org/officeDocument/2006/relationships/slide" Target="slides/slide697.xml"/><Relationship Id="rId914" Type="http://schemas.openxmlformats.org/officeDocument/2006/relationships/slide" Target="slides/slide904.xml"/><Relationship Id="rId1337" Type="http://schemas.openxmlformats.org/officeDocument/2006/relationships/slide" Target="slides/slide1327.xml"/><Relationship Id="rId1544" Type="http://schemas.openxmlformats.org/officeDocument/2006/relationships/slide" Target="slides/slide1534.xml"/><Relationship Id="rId43" Type="http://schemas.openxmlformats.org/officeDocument/2006/relationships/slide" Target="slides/slide33.xml"/><Relationship Id="rId1404" Type="http://schemas.openxmlformats.org/officeDocument/2006/relationships/slide" Target="slides/slide1394.xml"/><Relationship Id="rId1611" Type="http://schemas.openxmlformats.org/officeDocument/2006/relationships/slide" Target="slides/slide1601.xml"/><Relationship Id="rId192" Type="http://schemas.openxmlformats.org/officeDocument/2006/relationships/slide" Target="slides/slide182.xml"/><Relationship Id="rId497" Type="http://schemas.openxmlformats.org/officeDocument/2006/relationships/slide" Target="slides/slide487.xml"/><Relationship Id="rId357" Type="http://schemas.openxmlformats.org/officeDocument/2006/relationships/slide" Target="slides/slide347.xml"/><Relationship Id="rId1194" Type="http://schemas.openxmlformats.org/officeDocument/2006/relationships/slide" Target="slides/slide1184.xml"/><Relationship Id="rId217" Type="http://schemas.openxmlformats.org/officeDocument/2006/relationships/slide" Target="slides/slide207.xml"/><Relationship Id="rId564" Type="http://schemas.openxmlformats.org/officeDocument/2006/relationships/slide" Target="slides/slide554.xml"/><Relationship Id="rId771" Type="http://schemas.openxmlformats.org/officeDocument/2006/relationships/slide" Target="slides/slide761.xml"/><Relationship Id="rId869" Type="http://schemas.openxmlformats.org/officeDocument/2006/relationships/slide" Target="slides/slide859.xml"/><Relationship Id="rId1499" Type="http://schemas.openxmlformats.org/officeDocument/2006/relationships/slide" Target="slides/slide1489.xml"/><Relationship Id="rId424" Type="http://schemas.openxmlformats.org/officeDocument/2006/relationships/slide" Target="slides/slide414.xml"/><Relationship Id="rId631" Type="http://schemas.openxmlformats.org/officeDocument/2006/relationships/slide" Target="slides/slide621.xml"/><Relationship Id="rId729" Type="http://schemas.openxmlformats.org/officeDocument/2006/relationships/slide" Target="slides/slide719.xml"/><Relationship Id="rId1054" Type="http://schemas.openxmlformats.org/officeDocument/2006/relationships/slide" Target="slides/slide1044.xml"/><Relationship Id="rId1261" Type="http://schemas.openxmlformats.org/officeDocument/2006/relationships/slide" Target="slides/slide1251.xml"/><Relationship Id="rId1359" Type="http://schemas.openxmlformats.org/officeDocument/2006/relationships/slide" Target="slides/slide1349.xml"/><Relationship Id="rId936" Type="http://schemas.openxmlformats.org/officeDocument/2006/relationships/slide" Target="slides/slide926.xml"/><Relationship Id="rId1121" Type="http://schemas.openxmlformats.org/officeDocument/2006/relationships/slide" Target="slides/slide1111.xml"/><Relationship Id="rId1219" Type="http://schemas.openxmlformats.org/officeDocument/2006/relationships/slide" Target="slides/slide1209.xml"/><Relationship Id="rId1566" Type="http://schemas.openxmlformats.org/officeDocument/2006/relationships/slide" Target="slides/slide1556.xml"/><Relationship Id="rId65" Type="http://schemas.openxmlformats.org/officeDocument/2006/relationships/slide" Target="slides/slide55.xml"/><Relationship Id="rId1426" Type="http://schemas.openxmlformats.org/officeDocument/2006/relationships/slide" Target="slides/slide1416.xml"/><Relationship Id="rId1633" Type="http://schemas.openxmlformats.org/officeDocument/2006/relationships/slide" Target="slides/slide1623.xml"/><Relationship Id="rId281" Type="http://schemas.openxmlformats.org/officeDocument/2006/relationships/slide" Target="slides/slide271.xml"/><Relationship Id="rId141" Type="http://schemas.openxmlformats.org/officeDocument/2006/relationships/slide" Target="slides/slide131.xml"/><Relationship Id="rId379" Type="http://schemas.openxmlformats.org/officeDocument/2006/relationships/slide" Target="slides/slide369.xml"/><Relationship Id="rId586" Type="http://schemas.openxmlformats.org/officeDocument/2006/relationships/slide" Target="slides/slide576.xml"/><Relationship Id="rId793" Type="http://schemas.openxmlformats.org/officeDocument/2006/relationships/slide" Target="slides/slide783.xml"/><Relationship Id="rId7" Type="http://schemas.openxmlformats.org/officeDocument/2006/relationships/slideMaster" Target="slideMasters/slideMaster7.xml"/><Relationship Id="rId239" Type="http://schemas.openxmlformats.org/officeDocument/2006/relationships/slide" Target="slides/slide229.xml"/><Relationship Id="rId446" Type="http://schemas.openxmlformats.org/officeDocument/2006/relationships/slide" Target="slides/slide436.xml"/><Relationship Id="rId653" Type="http://schemas.openxmlformats.org/officeDocument/2006/relationships/slide" Target="slides/slide643.xml"/><Relationship Id="rId1076" Type="http://schemas.openxmlformats.org/officeDocument/2006/relationships/slide" Target="slides/slide1066.xml"/><Relationship Id="rId1283" Type="http://schemas.openxmlformats.org/officeDocument/2006/relationships/slide" Target="slides/slide1273.xml"/><Relationship Id="rId1490" Type="http://schemas.openxmlformats.org/officeDocument/2006/relationships/slide" Target="slides/slide1480.xml"/><Relationship Id="rId306" Type="http://schemas.openxmlformats.org/officeDocument/2006/relationships/slide" Target="slides/slide296.xml"/><Relationship Id="rId860" Type="http://schemas.openxmlformats.org/officeDocument/2006/relationships/slide" Target="slides/slide850.xml"/><Relationship Id="rId958" Type="http://schemas.openxmlformats.org/officeDocument/2006/relationships/slide" Target="slides/slide948.xml"/><Relationship Id="rId1143" Type="http://schemas.openxmlformats.org/officeDocument/2006/relationships/slide" Target="slides/slide1133.xml"/><Relationship Id="rId1588" Type="http://schemas.openxmlformats.org/officeDocument/2006/relationships/slide" Target="slides/slide1578.xml"/><Relationship Id="rId87" Type="http://schemas.openxmlformats.org/officeDocument/2006/relationships/slide" Target="slides/slide77.xml"/><Relationship Id="rId513" Type="http://schemas.openxmlformats.org/officeDocument/2006/relationships/slide" Target="slides/slide503.xml"/><Relationship Id="rId720" Type="http://schemas.openxmlformats.org/officeDocument/2006/relationships/slide" Target="slides/slide710.xml"/><Relationship Id="rId818" Type="http://schemas.openxmlformats.org/officeDocument/2006/relationships/slide" Target="slides/slide808.xml"/><Relationship Id="rId1350" Type="http://schemas.openxmlformats.org/officeDocument/2006/relationships/slide" Target="slides/slide1340.xml"/><Relationship Id="rId1448" Type="http://schemas.openxmlformats.org/officeDocument/2006/relationships/slide" Target="slides/slide1438.xml"/><Relationship Id="rId1655" Type="http://schemas.openxmlformats.org/officeDocument/2006/relationships/tableStyles" Target="tableStyles.xml"/><Relationship Id="rId1003" Type="http://schemas.openxmlformats.org/officeDocument/2006/relationships/slide" Target="slides/slide993.xml"/><Relationship Id="rId1210" Type="http://schemas.openxmlformats.org/officeDocument/2006/relationships/slide" Target="slides/slide1200.xml"/><Relationship Id="rId1308" Type="http://schemas.openxmlformats.org/officeDocument/2006/relationships/slide" Target="slides/slide1298.xml"/><Relationship Id="rId1515" Type="http://schemas.openxmlformats.org/officeDocument/2006/relationships/slide" Target="slides/slide1505.xml"/><Relationship Id="rId14" Type="http://schemas.openxmlformats.org/officeDocument/2006/relationships/slide" Target="slides/slide4.xml"/><Relationship Id="rId163" Type="http://schemas.openxmlformats.org/officeDocument/2006/relationships/slide" Target="slides/slide153.xml"/><Relationship Id="rId370" Type="http://schemas.openxmlformats.org/officeDocument/2006/relationships/slide" Target="slides/slide360.xml"/><Relationship Id="rId230" Type="http://schemas.openxmlformats.org/officeDocument/2006/relationships/slide" Target="slides/slide220.xml"/><Relationship Id="rId468" Type="http://schemas.openxmlformats.org/officeDocument/2006/relationships/slide" Target="slides/slide458.xml"/><Relationship Id="rId675" Type="http://schemas.openxmlformats.org/officeDocument/2006/relationships/slide" Target="slides/slide665.xml"/><Relationship Id="rId882" Type="http://schemas.openxmlformats.org/officeDocument/2006/relationships/slide" Target="slides/slide872.xml"/><Relationship Id="rId1098" Type="http://schemas.openxmlformats.org/officeDocument/2006/relationships/slide" Target="slides/slide1088.xml"/><Relationship Id="rId328" Type="http://schemas.openxmlformats.org/officeDocument/2006/relationships/slide" Target="slides/slide318.xml"/><Relationship Id="rId535" Type="http://schemas.openxmlformats.org/officeDocument/2006/relationships/slide" Target="slides/slide525.xml"/><Relationship Id="rId742" Type="http://schemas.openxmlformats.org/officeDocument/2006/relationships/slide" Target="slides/slide732.xml"/><Relationship Id="rId1165" Type="http://schemas.openxmlformats.org/officeDocument/2006/relationships/slide" Target="slides/slide1155.xml"/><Relationship Id="rId1372" Type="http://schemas.openxmlformats.org/officeDocument/2006/relationships/slide" Target="slides/slide1362.xml"/><Relationship Id="rId602" Type="http://schemas.openxmlformats.org/officeDocument/2006/relationships/slide" Target="slides/slide592.xml"/><Relationship Id="rId1025" Type="http://schemas.openxmlformats.org/officeDocument/2006/relationships/slide" Target="slides/slide1015.xml"/><Relationship Id="rId1232" Type="http://schemas.openxmlformats.org/officeDocument/2006/relationships/slide" Target="slides/slide1222.xml"/><Relationship Id="rId907" Type="http://schemas.openxmlformats.org/officeDocument/2006/relationships/slide" Target="slides/slide897.xml"/><Relationship Id="rId1537" Type="http://schemas.openxmlformats.org/officeDocument/2006/relationships/slide" Target="slides/slide1527.xml"/><Relationship Id="rId36" Type="http://schemas.openxmlformats.org/officeDocument/2006/relationships/slide" Target="slides/slide26.xml"/><Relationship Id="rId1604" Type="http://schemas.openxmlformats.org/officeDocument/2006/relationships/slide" Target="slides/slide1594.xml"/><Relationship Id="rId185" Type="http://schemas.openxmlformats.org/officeDocument/2006/relationships/slide" Target="slides/slide175.xml"/><Relationship Id="rId392" Type="http://schemas.openxmlformats.org/officeDocument/2006/relationships/slide" Target="slides/slide382.xml"/><Relationship Id="rId697" Type="http://schemas.openxmlformats.org/officeDocument/2006/relationships/slide" Target="slides/slide687.xml"/><Relationship Id="rId252" Type="http://schemas.openxmlformats.org/officeDocument/2006/relationships/slide" Target="slides/slide242.xml"/><Relationship Id="rId1187" Type="http://schemas.openxmlformats.org/officeDocument/2006/relationships/slide" Target="slides/slide1177.xml"/><Relationship Id="rId112" Type="http://schemas.openxmlformats.org/officeDocument/2006/relationships/slide" Target="slides/slide102.xml"/><Relationship Id="rId557" Type="http://schemas.openxmlformats.org/officeDocument/2006/relationships/slide" Target="slides/slide547.xml"/><Relationship Id="rId764" Type="http://schemas.openxmlformats.org/officeDocument/2006/relationships/slide" Target="slides/slide754.xml"/><Relationship Id="rId971" Type="http://schemas.openxmlformats.org/officeDocument/2006/relationships/slide" Target="slides/slide961.xml"/><Relationship Id="rId1394" Type="http://schemas.openxmlformats.org/officeDocument/2006/relationships/slide" Target="slides/slide1384.xml"/><Relationship Id="rId417" Type="http://schemas.openxmlformats.org/officeDocument/2006/relationships/slide" Target="slides/slide407.xml"/><Relationship Id="rId624" Type="http://schemas.openxmlformats.org/officeDocument/2006/relationships/slide" Target="slides/slide614.xml"/><Relationship Id="rId831" Type="http://schemas.openxmlformats.org/officeDocument/2006/relationships/slide" Target="slides/slide821.xml"/><Relationship Id="rId1047" Type="http://schemas.openxmlformats.org/officeDocument/2006/relationships/slide" Target="slides/slide1037.xml"/><Relationship Id="rId1254" Type="http://schemas.openxmlformats.org/officeDocument/2006/relationships/slide" Target="slides/slide1244.xml"/><Relationship Id="rId1461" Type="http://schemas.openxmlformats.org/officeDocument/2006/relationships/slide" Target="slides/slide1451.xml"/><Relationship Id="rId929" Type="http://schemas.openxmlformats.org/officeDocument/2006/relationships/slide" Target="slides/slide919.xml"/><Relationship Id="rId1114" Type="http://schemas.openxmlformats.org/officeDocument/2006/relationships/slide" Target="slides/slide1104.xml"/><Relationship Id="rId1321" Type="http://schemas.openxmlformats.org/officeDocument/2006/relationships/slide" Target="slides/slide1311.xml"/><Relationship Id="rId1559" Type="http://schemas.openxmlformats.org/officeDocument/2006/relationships/slide" Target="slides/slide1549.xml"/><Relationship Id="rId58" Type="http://schemas.openxmlformats.org/officeDocument/2006/relationships/slide" Target="slides/slide48.xml"/><Relationship Id="rId1419" Type="http://schemas.openxmlformats.org/officeDocument/2006/relationships/slide" Target="slides/slide1409.xml"/><Relationship Id="rId1626" Type="http://schemas.openxmlformats.org/officeDocument/2006/relationships/slide" Target="slides/slide1616.xml"/><Relationship Id="rId274" Type="http://schemas.openxmlformats.org/officeDocument/2006/relationships/slide" Target="slides/slide264.xml"/><Relationship Id="rId481" Type="http://schemas.openxmlformats.org/officeDocument/2006/relationships/slide" Target="slides/slide471.xml"/><Relationship Id="rId134" Type="http://schemas.openxmlformats.org/officeDocument/2006/relationships/slide" Target="slides/slide124.xml"/><Relationship Id="rId579" Type="http://schemas.openxmlformats.org/officeDocument/2006/relationships/slide" Target="slides/slide569.xml"/><Relationship Id="rId786" Type="http://schemas.openxmlformats.org/officeDocument/2006/relationships/slide" Target="slides/slide776.xml"/><Relationship Id="rId993" Type="http://schemas.openxmlformats.org/officeDocument/2006/relationships/slide" Target="slides/slide983.xml"/><Relationship Id="rId341" Type="http://schemas.openxmlformats.org/officeDocument/2006/relationships/slide" Target="slides/slide331.xml"/><Relationship Id="rId439" Type="http://schemas.openxmlformats.org/officeDocument/2006/relationships/slide" Target="slides/slide429.xml"/><Relationship Id="rId646" Type="http://schemas.openxmlformats.org/officeDocument/2006/relationships/slide" Target="slides/slide636.xml"/><Relationship Id="rId1069" Type="http://schemas.openxmlformats.org/officeDocument/2006/relationships/slide" Target="slides/slide1059.xml"/><Relationship Id="rId1276" Type="http://schemas.openxmlformats.org/officeDocument/2006/relationships/slide" Target="slides/slide1266.xml"/><Relationship Id="rId1483" Type="http://schemas.openxmlformats.org/officeDocument/2006/relationships/slide" Target="slides/slide1473.xml"/><Relationship Id="rId201" Type="http://schemas.openxmlformats.org/officeDocument/2006/relationships/slide" Target="slides/slide191.xml"/><Relationship Id="rId506" Type="http://schemas.openxmlformats.org/officeDocument/2006/relationships/slide" Target="slides/slide496.xml"/><Relationship Id="rId853" Type="http://schemas.openxmlformats.org/officeDocument/2006/relationships/slide" Target="slides/slide843.xml"/><Relationship Id="rId1136" Type="http://schemas.openxmlformats.org/officeDocument/2006/relationships/slide" Target="slides/slide1126.xml"/><Relationship Id="rId713" Type="http://schemas.openxmlformats.org/officeDocument/2006/relationships/slide" Target="slides/slide703.xml"/><Relationship Id="rId920" Type="http://schemas.openxmlformats.org/officeDocument/2006/relationships/slide" Target="slides/slide910.xml"/><Relationship Id="rId1343" Type="http://schemas.openxmlformats.org/officeDocument/2006/relationships/slide" Target="slides/slide1333.xml"/><Relationship Id="rId1550" Type="http://schemas.openxmlformats.org/officeDocument/2006/relationships/slide" Target="slides/slide1540.xml"/><Relationship Id="rId1648" Type="http://schemas.openxmlformats.org/officeDocument/2006/relationships/slide" Target="slides/slide1638.xml"/><Relationship Id="rId1203" Type="http://schemas.openxmlformats.org/officeDocument/2006/relationships/slide" Target="slides/slide1193.xml"/><Relationship Id="rId1410" Type="http://schemas.openxmlformats.org/officeDocument/2006/relationships/slide" Target="slides/slide1400.xml"/><Relationship Id="rId1508" Type="http://schemas.openxmlformats.org/officeDocument/2006/relationships/slide" Target="slides/slide1498.xml"/><Relationship Id="rId296" Type="http://schemas.openxmlformats.org/officeDocument/2006/relationships/slide" Target="slides/slide286.xml"/><Relationship Id="rId156" Type="http://schemas.openxmlformats.org/officeDocument/2006/relationships/slide" Target="slides/slide146.xml"/><Relationship Id="rId363" Type="http://schemas.openxmlformats.org/officeDocument/2006/relationships/slide" Target="slides/slide353.xml"/><Relationship Id="rId570" Type="http://schemas.openxmlformats.org/officeDocument/2006/relationships/slide" Target="slides/slide560.xml"/><Relationship Id="rId223" Type="http://schemas.openxmlformats.org/officeDocument/2006/relationships/slide" Target="slides/slide213.xml"/><Relationship Id="rId430" Type="http://schemas.openxmlformats.org/officeDocument/2006/relationships/slide" Target="slides/slide420.xml"/><Relationship Id="rId668" Type="http://schemas.openxmlformats.org/officeDocument/2006/relationships/slide" Target="slides/slide658.xml"/><Relationship Id="rId875" Type="http://schemas.openxmlformats.org/officeDocument/2006/relationships/slide" Target="slides/slide865.xml"/><Relationship Id="rId1060" Type="http://schemas.openxmlformats.org/officeDocument/2006/relationships/slide" Target="slides/slide1050.xml"/><Relationship Id="rId1298" Type="http://schemas.openxmlformats.org/officeDocument/2006/relationships/slide" Target="slides/slide1288.xml"/><Relationship Id="rId528" Type="http://schemas.openxmlformats.org/officeDocument/2006/relationships/slide" Target="slides/slide518.xml"/><Relationship Id="rId735" Type="http://schemas.openxmlformats.org/officeDocument/2006/relationships/slide" Target="slides/slide725.xml"/><Relationship Id="rId942" Type="http://schemas.openxmlformats.org/officeDocument/2006/relationships/slide" Target="slides/slide932.xml"/><Relationship Id="rId1158" Type="http://schemas.openxmlformats.org/officeDocument/2006/relationships/slide" Target="slides/slide1148.xml"/><Relationship Id="rId1365" Type="http://schemas.openxmlformats.org/officeDocument/2006/relationships/slide" Target="slides/slide1355.xml"/><Relationship Id="rId1572" Type="http://schemas.openxmlformats.org/officeDocument/2006/relationships/slide" Target="slides/slide1562.xml"/><Relationship Id="rId1018" Type="http://schemas.openxmlformats.org/officeDocument/2006/relationships/slide" Target="slides/slide1008.xml"/><Relationship Id="rId1225" Type="http://schemas.openxmlformats.org/officeDocument/2006/relationships/slide" Target="slides/slide1215.xml"/><Relationship Id="rId1432" Type="http://schemas.openxmlformats.org/officeDocument/2006/relationships/slide" Target="slides/slide1422.xml"/><Relationship Id="rId71" Type="http://schemas.openxmlformats.org/officeDocument/2006/relationships/slide" Target="slides/slide61.xml"/><Relationship Id="rId802" Type="http://schemas.openxmlformats.org/officeDocument/2006/relationships/slide" Target="slides/slide792.xml"/><Relationship Id="rId29" Type="http://schemas.openxmlformats.org/officeDocument/2006/relationships/slide" Target="slides/slide19.xml"/><Relationship Id="rId178" Type="http://schemas.openxmlformats.org/officeDocument/2006/relationships/slide" Target="slides/slide168.xml"/><Relationship Id="rId385" Type="http://schemas.openxmlformats.org/officeDocument/2006/relationships/slide" Target="slides/slide375.xml"/><Relationship Id="rId592" Type="http://schemas.openxmlformats.org/officeDocument/2006/relationships/slide" Target="slides/slide582.xml"/><Relationship Id="rId245" Type="http://schemas.openxmlformats.org/officeDocument/2006/relationships/slide" Target="slides/slide235.xml"/><Relationship Id="rId452" Type="http://schemas.openxmlformats.org/officeDocument/2006/relationships/slide" Target="slides/slide442.xml"/><Relationship Id="rId897" Type="http://schemas.openxmlformats.org/officeDocument/2006/relationships/slide" Target="slides/slide887.xml"/><Relationship Id="rId1082" Type="http://schemas.openxmlformats.org/officeDocument/2006/relationships/slide" Target="slides/slide1072.xml"/><Relationship Id="rId105" Type="http://schemas.openxmlformats.org/officeDocument/2006/relationships/slide" Target="slides/slide95.xml"/><Relationship Id="rId312" Type="http://schemas.openxmlformats.org/officeDocument/2006/relationships/slide" Target="slides/slide302.xml"/><Relationship Id="rId757" Type="http://schemas.openxmlformats.org/officeDocument/2006/relationships/slide" Target="slides/slide747.xml"/><Relationship Id="rId964" Type="http://schemas.openxmlformats.org/officeDocument/2006/relationships/slide" Target="slides/slide954.xml"/><Relationship Id="rId1387" Type="http://schemas.openxmlformats.org/officeDocument/2006/relationships/slide" Target="slides/slide1377.xml"/><Relationship Id="rId1594" Type="http://schemas.openxmlformats.org/officeDocument/2006/relationships/slide" Target="slides/slide1584.xml"/><Relationship Id="rId93" Type="http://schemas.openxmlformats.org/officeDocument/2006/relationships/slide" Target="slides/slide83.xml"/><Relationship Id="rId617" Type="http://schemas.openxmlformats.org/officeDocument/2006/relationships/slide" Target="slides/slide607.xml"/><Relationship Id="rId824" Type="http://schemas.openxmlformats.org/officeDocument/2006/relationships/slide" Target="slides/slide814.xml"/><Relationship Id="rId1247" Type="http://schemas.openxmlformats.org/officeDocument/2006/relationships/slide" Target="slides/slide1237.xml"/><Relationship Id="rId1454" Type="http://schemas.openxmlformats.org/officeDocument/2006/relationships/slide" Target="slides/slide1444.xml"/><Relationship Id="rId1107" Type="http://schemas.openxmlformats.org/officeDocument/2006/relationships/slide" Target="slides/slide1097.xml"/><Relationship Id="rId1314" Type="http://schemas.openxmlformats.org/officeDocument/2006/relationships/slide" Target="slides/slide1304.xml"/><Relationship Id="rId1521" Type="http://schemas.openxmlformats.org/officeDocument/2006/relationships/slide" Target="slides/slide1511.xml"/><Relationship Id="rId1619" Type="http://schemas.openxmlformats.org/officeDocument/2006/relationships/slide" Target="slides/slide1609.xml"/><Relationship Id="rId20" Type="http://schemas.openxmlformats.org/officeDocument/2006/relationships/slide" Target="slides/slide10.xml"/><Relationship Id="rId267" Type="http://schemas.openxmlformats.org/officeDocument/2006/relationships/slide" Target="slides/slide257.xml"/><Relationship Id="rId474" Type="http://schemas.openxmlformats.org/officeDocument/2006/relationships/slide" Target="slides/slide464.xml"/><Relationship Id="rId127" Type="http://schemas.openxmlformats.org/officeDocument/2006/relationships/slide" Target="slides/slide117.xml"/><Relationship Id="rId681" Type="http://schemas.openxmlformats.org/officeDocument/2006/relationships/slide" Target="slides/slide671.xml"/><Relationship Id="rId779" Type="http://schemas.openxmlformats.org/officeDocument/2006/relationships/slide" Target="slides/slide769.xml"/><Relationship Id="rId986" Type="http://schemas.openxmlformats.org/officeDocument/2006/relationships/slide" Target="slides/slide976.xml"/><Relationship Id="rId334" Type="http://schemas.openxmlformats.org/officeDocument/2006/relationships/slide" Target="slides/slide324.xml"/><Relationship Id="rId541" Type="http://schemas.openxmlformats.org/officeDocument/2006/relationships/slide" Target="slides/slide531.xml"/><Relationship Id="rId639" Type="http://schemas.openxmlformats.org/officeDocument/2006/relationships/slide" Target="slides/slide629.xml"/><Relationship Id="rId1171" Type="http://schemas.openxmlformats.org/officeDocument/2006/relationships/slide" Target="slides/slide1161.xml"/><Relationship Id="rId1269" Type="http://schemas.openxmlformats.org/officeDocument/2006/relationships/slide" Target="slides/slide1259.xml"/><Relationship Id="rId1476" Type="http://schemas.openxmlformats.org/officeDocument/2006/relationships/slide" Target="slides/slide1466.xml"/><Relationship Id="rId401" Type="http://schemas.openxmlformats.org/officeDocument/2006/relationships/slide" Target="slides/slide391.xml"/><Relationship Id="rId846" Type="http://schemas.openxmlformats.org/officeDocument/2006/relationships/slide" Target="slides/slide836.xml"/><Relationship Id="rId1031" Type="http://schemas.openxmlformats.org/officeDocument/2006/relationships/slide" Target="slides/slide1021.xml"/><Relationship Id="rId1129" Type="http://schemas.openxmlformats.org/officeDocument/2006/relationships/slide" Target="slides/slide1119.xml"/><Relationship Id="rId706" Type="http://schemas.openxmlformats.org/officeDocument/2006/relationships/slide" Target="slides/slide696.xml"/><Relationship Id="rId913" Type="http://schemas.openxmlformats.org/officeDocument/2006/relationships/slide" Target="slides/slide903.xml"/><Relationship Id="rId1336" Type="http://schemas.openxmlformats.org/officeDocument/2006/relationships/slide" Target="slides/slide1326.xml"/><Relationship Id="rId1543" Type="http://schemas.openxmlformats.org/officeDocument/2006/relationships/slide" Target="slides/slide1533.xml"/><Relationship Id="rId42" Type="http://schemas.openxmlformats.org/officeDocument/2006/relationships/slide" Target="slides/slide32.xml"/><Relationship Id="rId1403" Type="http://schemas.openxmlformats.org/officeDocument/2006/relationships/slide" Target="slides/slide1393.xml"/><Relationship Id="rId1610" Type="http://schemas.openxmlformats.org/officeDocument/2006/relationships/slide" Target="slides/slide1600.xml"/><Relationship Id="rId191" Type="http://schemas.openxmlformats.org/officeDocument/2006/relationships/slide" Target="slides/slide181.xml"/><Relationship Id="rId289" Type="http://schemas.openxmlformats.org/officeDocument/2006/relationships/slide" Target="slides/slide279.xml"/><Relationship Id="rId496" Type="http://schemas.openxmlformats.org/officeDocument/2006/relationships/slide" Target="slides/slide486.xml"/><Relationship Id="rId149" Type="http://schemas.openxmlformats.org/officeDocument/2006/relationships/slide" Target="slides/slide139.xml"/><Relationship Id="rId356" Type="http://schemas.openxmlformats.org/officeDocument/2006/relationships/slide" Target="slides/slide346.xml"/><Relationship Id="rId563" Type="http://schemas.openxmlformats.org/officeDocument/2006/relationships/slide" Target="slides/slide553.xml"/><Relationship Id="rId770" Type="http://schemas.openxmlformats.org/officeDocument/2006/relationships/slide" Target="slides/slide760.xml"/><Relationship Id="rId1193" Type="http://schemas.openxmlformats.org/officeDocument/2006/relationships/slide" Target="slides/slide1183.xml"/><Relationship Id="rId216" Type="http://schemas.openxmlformats.org/officeDocument/2006/relationships/slide" Target="slides/slide206.xml"/><Relationship Id="rId423" Type="http://schemas.openxmlformats.org/officeDocument/2006/relationships/slide" Target="slides/slide413.xml"/><Relationship Id="rId868" Type="http://schemas.openxmlformats.org/officeDocument/2006/relationships/slide" Target="slides/slide858.xml"/><Relationship Id="rId1053" Type="http://schemas.openxmlformats.org/officeDocument/2006/relationships/slide" Target="slides/slide1043.xml"/><Relationship Id="rId1260" Type="http://schemas.openxmlformats.org/officeDocument/2006/relationships/slide" Target="slides/slide1250.xml"/><Relationship Id="rId1498" Type="http://schemas.openxmlformats.org/officeDocument/2006/relationships/slide" Target="slides/slide1488.xml"/><Relationship Id="rId630" Type="http://schemas.openxmlformats.org/officeDocument/2006/relationships/slide" Target="slides/slide620.xml"/><Relationship Id="rId728" Type="http://schemas.openxmlformats.org/officeDocument/2006/relationships/slide" Target="slides/slide718.xml"/><Relationship Id="rId935" Type="http://schemas.openxmlformats.org/officeDocument/2006/relationships/slide" Target="slides/slide925.xml"/><Relationship Id="rId1358" Type="http://schemas.openxmlformats.org/officeDocument/2006/relationships/slide" Target="slides/slide1348.xml"/><Relationship Id="rId1565" Type="http://schemas.openxmlformats.org/officeDocument/2006/relationships/slide" Target="slides/slide1555.xml"/><Relationship Id="rId64" Type="http://schemas.openxmlformats.org/officeDocument/2006/relationships/slide" Target="slides/slide54.xml"/><Relationship Id="rId1120" Type="http://schemas.openxmlformats.org/officeDocument/2006/relationships/slide" Target="slides/slide1110.xml"/><Relationship Id="rId1218" Type="http://schemas.openxmlformats.org/officeDocument/2006/relationships/slide" Target="slides/slide1208.xml"/><Relationship Id="rId1425" Type="http://schemas.openxmlformats.org/officeDocument/2006/relationships/slide" Target="slides/slide1415.xml"/><Relationship Id="rId1632" Type="http://schemas.openxmlformats.org/officeDocument/2006/relationships/slide" Target="slides/slide1622.xml"/><Relationship Id="rId280" Type="http://schemas.openxmlformats.org/officeDocument/2006/relationships/slide" Target="slides/slide270.xml"/><Relationship Id="rId140" Type="http://schemas.openxmlformats.org/officeDocument/2006/relationships/slide" Target="slides/slide130.xml"/><Relationship Id="rId378" Type="http://schemas.openxmlformats.org/officeDocument/2006/relationships/slide" Target="slides/slide368.xml"/><Relationship Id="rId585" Type="http://schemas.openxmlformats.org/officeDocument/2006/relationships/slide" Target="slides/slide575.xml"/><Relationship Id="rId792" Type="http://schemas.openxmlformats.org/officeDocument/2006/relationships/slide" Target="slides/slide782.xml"/><Relationship Id="rId6" Type="http://schemas.openxmlformats.org/officeDocument/2006/relationships/slideMaster" Target="slideMasters/slideMaster6.xml"/><Relationship Id="rId238" Type="http://schemas.openxmlformats.org/officeDocument/2006/relationships/slide" Target="slides/slide228.xml"/><Relationship Id="rId445" Type="http://schemas.openxmlformats.org/officeDocument/2006/relationships/slide" Target="slides/slide435.xml"/><Relationship Id="rId652" Type="http://schemas.openxmlformats.org/officeDocument/2006/relationships/slide" Target="slides/slide642.xml"/><Relationship Id="rId1075" Type="http://schemas.openxmlformats.org/officeDocument/2006/relationships/slide" Target="slides/slide1065.xml"/><Relationship Id="rId1282" Type="http://schemas.openxmlformats.org/officeDocument/2006/relationships/slide" Target="slides/slide1272.xml"/><Relationship Id="rId305" Type="http://schemas.openxmlformats.org/officeDocument/2006/relationships/slide" Target="slides/slide295.xml"/><Relationship Id="rId512" Type="http://schemas.openxmlformats.org/officeDocument/2006/relationships/slide" Target="slides/slide502.xml"/><Relationship Id="rId957" Type="http://schemas.openxmlformats.org/officeDocument/2006/relationships/slide" Target="slides/slide947.xml"/><Relationship Id="rId1142" Type="http://schemas.openxmlformats.org/officeDocument/2006/relationships/slide" Target="slides/slide1132.xml"/><Relationship Id="rId1587" Type="http://schemas.openxmlformats.org/officeDocument/2006/relationships/slide" Target="slides/slide1577.xml"/><Relationship Id="rId86" Type="http://schemas.openxmlformats.org/officeDocument/2006/relationships/slide" Target="slides/slide76.xml"/><Relationship Id="rId817" Type="http://schemas.openxmlformats.org/officeDocument/2006/relationships/slide" Target="slides/slide807.xml"/><Relationship Id="rId1002" Type="http://schemas.openxmlformats.org/officeDocument/2006/relationships/slide" Target="slides/slide992.xml"/><Relationship Id="rId1447" Type="http://schemas.openxmlformats.org/officeDocument/2006/relationships/slide" Target="slides/slide1437.xml"/><Relationship Id="rId1654" Type="http://schemas.openxmlformats.org/officeDocument/2006/relationships/theme" Target="theme/theme1.xml"/><Relationship Id="rId1307" Type="http://schemas.openxmlformats.org/officeDocument/2006/relationships/slide" Target="slides/slide1297.xml"/><Relationship Id="rId1514" Type="http://schemas.openxmlformats.org/officeDocument/2006/relationships/slide" Target="slides/slide1504.xml"/><Relationship Id="rId13" Type="http://schemas.openxmlformats.org/officeDocument/2006/relationships/slide" Target="slides/slide3.xml"/><Relationship Id="rId162" Type="http://schemas.openxmlformats.org/officeDocument/2006/relationships/slide" Target="slides/slide152.xml"/><Relationship Id="rId467" Type="http://schemas.openxmlformats.org/officeDocument/2006/relationships/slide" Target="slides/slide457.xml"/><Relationship Id="rId1097" Type="http://schemas.openxmlformats.org/officeDocument/2006/relationships/slide" Target="slides/slide1087.xml"/><Relationship Id="rId674" Type="http://schemas.openxmlformats.org/officeDocument/2006/relationships/slide" Target="slides/slide664.xml"/><Relationship Id="rId881" Type="http://schemas.openxmlformats.org/officeDocument/2006/relationships/slide" Target="slides/slide871.xml"/><Relationship Id="rId979" Type="http://schemas.openxmlformats.org/officeDocument/2006/relationships/slide" Target="slides/slide969.xml"/><Relationship Id="rId327" Type="http://schemas.openxmlformats.org/officeDocument/2006/relationships/slide" Target="slides/slide317.xml"/><Relationship Id="rId534" Type="http://schemas.openxmlformats.org/officeDocument/2006/relationships/slide" Target="slides/slide524.xml"/><Relationship Id="rId741" Type="http://schemas.openxmlformats.org/officeDocument/2006/relationships/slide" Target="slides/slide731.xml"/><Relationship Id="rId839" Type="http://schemas.openxmlformats.org/officeDocument/2006/relationships/slide" Target="slides/slide829.xml"/><Relationship Id="rId1164" Type="http://schemas.openxmlformats.org/officeDocument/2006/relationships/slide" Target="slides/slide1154.xml"/><Relationship Id="rId1371" Type="http://schemas.openxmlformats.org/officeDocument/2006/relationships/slide" Target="slides/slide1361.xml"/><Relationship Id="rId1469" Type="http://schemas.openxmlformats.org/officeDocument/2006/relationships/slide" Target="slides/slide1459.xml"/><Relationship Id="rId601" Type="http://schemas.openxmlformats.org/officeDocument/2006/relationships/slide" Target="slides/slide591.xml"/><Relationship Id="rId1024" Type="http://schemas.openxmlformats.org/officeDocument/2006/relationships/slide" Target="slides/slide1014.xml"/><Relationship Id="rId1231" Type="http://schemas.openxmlformats.org/officeDocument/2006/relationships/slide" Target="slides/slide1221.xml"/><Relationship Id="rId906" Type="http://schemas.openxmlformats.org/officeDocument/2006/relationships/slide" Target="slides/slide896.xml"/><Relationship Id="rId1329" Type="http://schemas.openxmlformats.org/officeDocument/2006/relationships/slide" Target="slides/slide1319.xml"/><Relationship Id="rId1536" Type="http://schemas.openxmlformats.org/officeDocument/2006/relationships/slide" Target="slides/slide1526.xml"/><Relationship Id="rId35" Type="http://schemas.openxmlformats.org/officeDocument/2006/relationships/slide" Target="slides/slide25.xml"/><Relationship Id="rId1603" Type="http://schemas.openxmlformats.org/officeDocument/2006/relationships/slide" Target="slides/slide1593.xml"/><Relationship Id="rId184" Type="http://schemas.openxmlformats.org/officeDocument/2006/relationships/slide" Target="slides/slide174.xml"/><Relationship Id="rId391" Type="http://schemas.openxmlformats.org/officeDocument/2006/relationships/slide" Target="slides/slide381.xml"/><Relationship Id="rId251" Type="http://schemas.openxmlformats.org/officeDocument/2006/relationships/slide" Target="slides/slide241.xml"/><Relationship Id="rId489" Type="http://schemas.openxmlformats.org/officeDocument/2006/relationships/slide" Target="slides/slide479.xml"/><Relationship Id="rId696" Type="http://schemas.openxmlformats.org/officeDocument/2006/relationships/slide" Target="slides/slide686.xml"/><Relationship Id="rId349" Type="http://schemas.openxmlformats.org/officeDocument/2006/relationships/slide" Target="slides/slide339.xml"/><Relationship Id="rId556" Type="http://schemas.openxmlformats.org/officeDocument/2006/relationships/slide" Target="slides/slide546.xml"/><Relationship Id="rId763" Type="http://schemas.openxmlformats.org/officeDocument/2006/relationships/slide" Target="slides/slide753.xml"/><Relationship Id="rId1186" Type="http://schemas.openxmlformats.org/officeDocument/2006/relationships/slide" Target="slides/slide1176.xml"/><Relationship Id="rId1393" Type="http://schemas.openxmlformats.org/officeDocument/2006/relationships/slide" Target="slides/slide1383.xml"/><Relationship Id="rId111" Type="http://schemas.openxmlformats.org/officeDocument/2006/relationships/slide" Target="slides/slide101.xml"/><Relationship Id="rId209" Type="http://schemas.openxmlformats.org/officeDocument/2006/relationships/slide" Target="slides/slide199.xml"/><Relationship Id="rId416" Type="http://schemas.openxmlformats.org/officeDocument/2006/relationships/slide" Target="slides/slide406.xml"/><Relationship Id="rId970" Type="http://schemas.openxmlformats.org/officeDocument/2006/relationships/slide" Target="slides/slide960.xml"/><Relationship Id="rId1046" Type="http://schemas.openxmlformats.org/officeDocument/2006/relationships/slide" Target="slides/slide1036.xml"/><Relationship Id="rId1253" Type="http://schemas.openxmlformats.org/officeDocument/2006/relationships/slide" Target="slides/slide1243.xml"/><Relationship Id="rId623" Type="http://schemas.openxmlformats.org/officeDocument/2006/relationships/slide" Target="slides/slide613.xml"/><Relationship Id="rId830" Type="http://schemas.openxmlformats.org/officeDocument/2006/relationships/slide" Target="slides/slide820.xml"/><Relationship Id="rId928" Type="http://schemas.openxmlformats.org/officeDocument/2006/relationships/slide" Target="slides/slide918.xml"/><Relationship Id="rId1460" Type="http://schemas.openxmlformats.org/officeDocument/2006/relationships/slide" Target="slides/slide1450.xml"/><Relationship Id="rId1558" Type="http://schemas.openxmlformats.org/officeDocument/2006/relationships/slide" Target="slides/slide1548.xml"/><Relationship Id="rId57" Type="http://schemas.openxmlformats.org/officeDocument/2006/relationships/slide" Target="slides/slide47.xml"/><Relationship Id="rId1113" Type="http://schemas.openxmlformats.org/officeDocument/2006/relationships/slide" Target="slides/slide1103.xml"/><Relationship Id="rId1320" Type="http://schemas.openxmlformats.org/officeDocument/2006/relationships/slide" Target="slides/slide1310.xml"/><Relationship Id="rId1418" Type="http://schemas.openxmlformats.org/officeDocument/2006/relationships/slide" Target="slides/slide1408.xml"/><Relationship Id="rId1625" Type="http://schemas.openxmlformats.org/officeDocument/2006/relationships/slide" Target="slides/slide1615.xml"/><Relationship Id="rId273" Type="http://schemas.openxmlformats.org/officeDocument/2006/relationships/slide" Target="slides/slide263.xml"/><Relationship Id="rId480" Type="http://schemas.openxmlformats.org/officeDocument/2006/relationships/slide" Target="slides/slide470.xml"/><Relationship Id="rId133" Type="http://schemas.openxmlformats.org/officeDocument/2006/relationships/slide" Target="slides/slide123.xml"/><Relationship Id="rId340" Type="http://schemas.openxmlformats.org/officeDocument/2006/relationships/slide" Target="slides/slide330.xml"/><Relationship Id="rId578" Type="http://schemas.openxmlformats.org/officeDocument/2006/relationships/slide" Target="slides/slide568.xml"/><Relationship Id="rId785" Type="http://schemas.openxmlformats.org/officeDocument/2006/relationships/slide" Target="slides/slide775.xml"/><Relationship Id="rId992" Type="http://schemas.openxmlformats.org/officeDocument/2006/relationships/slide" Target="slides/slide982.xml"/><Relationship Id="rId200" Type="http://schemas.openxmlformats.org/officeDocument/2006/relationships/slide" Target="slides/slide190.xml"/><Relationship Id="rId438" Type="http://schemas.openxmlformats.org/officeDocument/2006/relationships/slide" Target="slides/slide428.xml"/><Relationship Id="rId645" Type="http://schemas.openxmlformats.org/officeDocument/2006/relationships/slide" Target="slides/slide635.xml"/><Relationship Id="rId852" Type="http://schemas.openxmlformats.org/officeDocument/2006/relationships/slide" Target="slides/slide842.xml"/><Relationship Id="rId1068" Type="http://schemas.openxmlformats.org/officeDocument/2006/relationships/slide" Target="slides/slide1058.xml"/><Relationship Id="rId1275" Type="http://schemas.openxmlformats.org/officeDocument/2006/relationships/slide" Target="slides/slide1265.xml"/><Relationship Id="rId1482" Type="http://schemas.openxmlformats.org/officeDocument/2006/relationships/slide" Target="slides/slide1472.xml"/><Relationship Id="rId505" Type="http://schemas.openxmlformats.org/officeDocument/2006/relationships/slide" Target="slides/slide495.xml"/><Relationship Id="rId712" Type="http://schemas.openxmlformats.org/officeDocument/2006/relationships/slide" Target="slides/slide702.xml"/><Relationship Id="rId1135" Type="http://schemas.openxmlformats.org/officeDocument/2006/relationships/slide" Target="slides/slide1125.xml"/><Relationship Id="rId1342" Type="http://schemas.openxmlformats.org/officeDocument/2006/relationships/slide" Target="slides/slide1332.xml"/><Relationship Id="rId79" Type="http://schemas.openxmlformats.org/officeDocument/2006/relationships/slide" Target="slides/slide69.xml"/><Relationship Id="rId1202" Type="http://schemas.openxmlformats.org/officeDocument/2006/relationships/slide" Target="slides/slide1192.xml"/><Relationship Id="rId1647" Type="http://schemas.openxmlformats.org/officeDocument/2006/relationships/slide" Target="slides/slide1637.xml"/><Relationship Id="rId1507" Type="http://schemas.openxmlformats.org/officeDocument/2006/relationships/slide" Target="slides/slide1497.xml"/><Relationship Id="rId295" Type="http://schemas.openxmlformats.org/officeDocument/2006/relationships/slide" Target="slides/slide285.xml"/><Relationship Id="rId155" Type="http://schemas.openxmlformats.org/officeDocument/2006/relationships/slide" Target="slides/slide145.xml"/><Relationship Id="rId362" Type="http://schemas.openxmlformats.org/officeDocument/2006/relationships/slide" Target="slides/slide352.xml"/><Relationship Id="rId1297" Type="http://schemas.openxmlformats.org/officeDocument/2006/relationships/slide" Target="slides/slide1287.xml"/><Relationship Id="rId222" Type="http://schemas.openxmlformats.org/officeDocument/2006/relationships/slide" Target="slides/slide212.xml"/><Relationship Id="rId667" Type="http://schemas.openxmlformats.org/officeDocument/2006/relationships/slide" Target="slides/slide657.xml"/><Relationship Id="rId874" Type="http://schemas.openxmlformats.org/officeDocument/2006/relationships/slide" Target="slides/slide864.xml"/><Relationship Id="rId527" Type="http://schemas.openxmlformats.org/officeDocument/2006/relationships/slide" Target="slides/slide517.xml"/><Relationship Id="rId734" Type="http://schemas.openxmlformats.org/officeDocument/2006/relationships/slide" Target="slides/slide724.xml"/><Relationship Id="rId941" Type="http://schemas.openxmlformats.org/officeDocument/2006/relationships/slide" Target="slides/slide931.xml"/><Relationship Id="rId1157" Type="http://schemas.openxmlformats.org/officeDocument/2006/relationships/slide" Target="slides/slide1147.xml"/><Relationship Id="rId1364" Type="http://schemas.openxmlformats.org/officeDocument/2006/relationships/slide" Target="slides/slide1354.xml"/><Relationship Id="rId1571" Type="http://schemas.openxmlformats.org/officeDocument/2006/relationships/slide" Target="slides/slide1561.xml"/><Relationship Id="rId70" Type="http://schemas.openxmlformats.org/officeDocument/2006/relationships/slide" Target="slides/slide60.xml"/><Relationship Id="rId801" Type="http://schemas.openxmlformats.org/officeDocument/2006/relationships/slide" Target="slides/slide791.xml"/><Relationship Id="rId1017" Type="http://schemas.openxmlformats.org/officeDocument/2006/relationships/slide" Target="slides/slide1007.xml"/><Relationship Id="rId1224" Type="http://schemas.openxmlformats.org/officeDocument/2006/relationships/slide" Target="slides/slide1214.xml"/><Relationship Id="rId1431" Type="http://schemas.openxmlformats.org/officeDocument/2006/relationships/slide" Target="slides/slide1421.xml"/><Relationship Id="rId1529" Type="http://schemas.openxmlformats.org/officeDocument/2006/relationships/slide" Target="slides/slide1519.xml"/><Relationship Id="rId28" Type="http://schemas.openxmlformats.org/officeDocument/2006/relationships/slide" Target="slides/slide18.xml"/><Relationship Id="rId177" Type="http://schemas.openxmlformats.org/officeDocument/2006/relationships/slide" Target="slides/slide167.xml"/><Relationship Id="rId384" Type="http://schemas.openxmlformats.org/officeDocument/2006/relationships/slide" Target="slides/slide374.xml"/><Relationship Id="rId591" Type="http://schemas.openxmlformats.org/officeDocument/2006/relationships/slide" Target="slides/slide581.xml"/><Relationship Id="rId244" Type="http://schemas.openxmlformats.org/officeDocument/2006/relationships/slide" Target="slides/slide234.xml"/><Relationship Id="rId689" Type="http://schemas.openxmlformats.org/officeDocument/2006/relationships/slide" Target="slides/slide679.xml"/><Relationship Id="rId896" Type="http://schemas.openxmlformats.org/officeDocument/2006/relationships/slide" Target="slides/slide886.xml"/><Relationship Id="rId1081" Type="http://schemas.openxmlformats.org/officeDocument/2006/relationships/slide" Target="slides/slide1071.xml"/><Relationship Id="rId451" Type="http://schemas.openxmlformats.org/officeDocument/2006/relationships/slide" Target="slides/slide441.xml"/><Relationship Id="rId549" Type="http://schemas.openxmlformats.org/officeDocument/2006/relationships/slide" Target="slides/slide539.xml"/><Relationship Id="rId756" Type="http://schemas.openxmlformats.org/officeDocument/2006/relationships/slide" Target="slides/slide746.xml"/><Relationship Id="rId1179" Type="http://schemas.openxmlformats.org/officeDocument/2006/relationships/slide" Target="slides/slide1169.xml"/><Relationship Id="rId1386" Type="http://schemas.openxmlformats.org/officeDocument/2006/relationships/slide" Target="slides/slide1376.xml"/><Relationship Id="rId1593" Type="http://schemas.openxmlformats.org/officeDocument/2006/relationships/slide" Target="slides/slide1583.xml"/><Relationship Id="rId104" Type="http://schemas.openxmlformats.org/officeDocument/2006/relationships/slide" Target="slides/slide94.xml"/><Relationship Id="rId311" Type="http://schemas.openxmlformats.org/officeDocument/2006/relationships/slide" Target="slides/slide301.xml"/><Relationship Id="rId409" Type="http://schemas.openxmlformats.org/officeDocument/2006/relationships/slide" Target="slides/slide399.xml"/><Relationship Id="rId963" Type="http://schemas.openxmlformats.org/officeDocument/2006/relationships/slide" Target="slides/slide953.xml"/><Relationship Id="rId1039" Type="http://schemas.openxmlformats.org/officeDocument/2006/relationships/slide" Target="slides/slide1029.xml"/><Relationship Id="rId1246" Type="http://schemas.openxmlformats.org/officeDocument/2006/relationships/slide" Target="slides/slide1236.xml"/><Relationship Id="rId92" Type="http://schemas.openxmlformats.org/officeDocument/2006/relationships/slide" Target="slides/slide82.xml"/><Relationship Id="rId616" Type="http://schemas.openxmlformats.org/officeDocument/2006/relationships/slide" Target="slides/slide606.xml"/><Relationship Id="rId823" Type="http://schemas.openxmlformats.org/officeDocument/2006/relationships/slide" Target="slides/slide813.xml"/><Relationship Id="rId1453" Type="http://schemas.openxmlformats.org/officeDocument/2006/relationships/slide" Target="slides/slide1443.xml"/><Relationship Id="rId1106" Type="http://schemas.openxmlformats.org/officeDocument/2006/relationships/slide" Target="slides/slide1096.xml"/><Relationship Id="rId1313" Type="http://schemas.openxmlformats.org/officeDocument/2006/relationships/slide" Target="slides/slide1303.xml"/><Relationship Id="rId1520" Type="http://schemas.openxmlformats.org/officeDocument/2006/relationships/slide" Target="slides/slide1510.xml"/><Relationship Id="rId1618" Type="http://schemas.openxmlformats.org/officeDocument/2006/relationships/slide" Target="slides/slide1608.xml"/><Relationship Id="rId199" Type="http://schemas.openxmlformats.org/officeDocument/2006/relationships/slide" Target="slides/slide189.xml"/><Relationship Id="rId266" Type="http://schemas.openxmlformats.org/officeDocument/2006/relationships/slide" Target="slides/slide256.xml"/><Relationship Id="rId473" Type="http://schemas.openxmlformats.org/officeDocument/2006/relationships/slide" Target="slides/slide463.xml"/><Relationship Id="rId680" Type="http://schemas.openxmlformats.org/officeDocument/2006/relationships/slide" Target="slides/slide670.xml"/><Relationship Id="rId126" Type="http://schemas.openxmlformats.org/officeDocument/2006/relationships/slide" Target="slides/slide116.xml"/><Relationship Id="rId333" Type="http://schemas.openxmlformats.org/officeDocument/2006/relationships/slide" Target="slides/slide323.xml"/><Relationship Id="rId540" Type="http://schemas.openxmlformats.org/officeDocument/2006/relationships/slide" Target="slides/slide530.xml"/><Relationship Id="rId778" Type="http://schemas.openxmlformats.org/officeDocument/2006/relationships/slide" Target="slides/slide768.xml"/><Relationship Id="rId985" Type="http://schemas.openxmlformats.org/officeDocument/2006/relationships/slide" Target="slides/slide975.xml"/><Relationship Id="rId1170" Type="http://schemas.openxmlformats.org/officeDocument/2006/relationships/slide" Target="slides/slide1160.xml"/><Relationship Id="rId638" Type="http://schemas.openxmlformats.org/officeDocument/2006/relationships/slide" Target="slides/slide628.xml"/><Relationship Id="rId845" Type="http://schemas.openxmlformats.org/officeDocument/2006/relationships/slide" Target="slides/slide835.xml"/><Relationship Id="rId1030" Type="http://schemas.openxmlformats.org/officeDocument/2006/relationships/slide" Target="slides/slide1020.xml"/><Relationship Id="rId1268" Type="http://schemas.openxmlformats.org/officeDocument/2006/relationships/slide" Target="slides/slide1258.xml"/><Relationship Id="rId1475" Type="http://schemas.openxmlformats.org/officeDocument/2006/relationships/slide" Target="slides/slide1465.xml"/><Relationship Id="rId400" Type="http://schemas.openxmlformats.org/officeDocument/2006/relationships/slide" Target="slides/slide390.xml"/><Relationship Id="rId705" Type="http://schemas.openxmlformats.org/officeDocument/2006/relationships/slide" Target="slides/slide695.xml"/><Relationship Id="rId1128" Type="http://schemas.openxmlformats.org/officeDocument/2006/relationships/slide" Target="slides/slide1118.xml"/><Relationship Id="rId1335" Type="http://schemas.openxmlformats.org/officeDocument/2006/relationships/slide" Target="slides/slide1325.xml"/><Relationship Id="rId1542" Type="http://schemas.openxmlformats.org/officeDocument/2006/relationships/slide" Target="slides/slide1532.xml"/><Relationship Id="rId912" Type="http://schemas.openxmlformats.org/officeDocument/2006/relationships/slide" Target="slides/slide902.xml"/><Relationship Id="rId41" Type="http://schemas.openxmlformats.org/officeDocument/2006/relationships/slide" Target="slides/slide31.xml"/><Relationship Id="rId1402" Type="http://schemas.openxmlformats.org/officeDocument/2006/relationships/slide" Target="slides/slide1392.xml"/><Relationship Id="rId190" Type="http://schemas.openxmlformats.org/officeDocument/2006/relationships/slide" Target="slides/slide180.xml"/><Relationship Id="rId288" Type="http://schemas.openxmlformats.org/officeDocument/2006/relationships/slide" Target="slides/slide278.xml"/><Relationship Id="rId495" Type="http://schemas.openxmlformats.org/officeDocument/2006/relationships/slide" Target="slides/slide485.xml"/><Relationship Id="rId148" Type="http://schemas.openxmlformats.org/officeDocument/2006/relationships/slide" Target="slides/slide138.xml"/><Relationship Id="rId355" Type="http://schemas.openxmlformats.org/officeDocument/2006/relationships/slide" Target="slides/slide345.xml"/><Relationship Id="rId562" Type="http://schemas.openxmlformats.org/officeDocument/2006/relationships/slide" Target="slides/slide552.xml"/><Relationship Id="rId1192" Type="http://schemas.openxmlformats.org/officeDocument/2006/relationships/slide" Target="slides/slide1182.xml"/><Relationship Id="rId215" Type="http://schemas.openxmlformats.org/officeDocument/2006/relationships/slide" Target="slides/slide205.xml"/><Relationship Id="rId422" Type="http://schemas.openxmlformats.org/officeDocument/2006/relationships/slide" Target="slides/slide412.xml"/><Relationship Id="rId867" Type="http://schemas.openxmlformats.org/officeDocument/2006/relationships/slide" Target="slides/slide857.xml"/><Relationship Id="rId1052" Type="http://schemas.openxmlformats.org/officeDocument/2006/relationships/slide" Target="slides/slide1042.xml"/><Relationship Id="rId1497" Type="http://schemas.openxmlformats.org/officeDocument/2006/relationships/slide" Target="slides/slide1487.xml"/><Relationship Id="rId727" Type="http://schemas.openxmlformats.org/officeDocument/2006/relationships/slide" Target="slides/slide717.xml"/><Relationship Id="rId934" Type="http://schemas.openxmlformats.org/officeDocument/2006/relationships/slide" Target="slides/slide924.xml"/><Relationship Id="rId1357" Type="http://schemas.openxmlformats.org/officeDocument/2006/relationships/slide" Target="slides/slide1347.xml"/><Relationship Id="rId1564" Type="http://schemas.openxmlformats.org/officeDocument/2006/relationships/slide" Target="slides/slide1554.xml"/><Relationship Id="rId63" Type="http://schemas.openxmlformats.org/officeDocument/2006/relationships/slide" Target="slides/slide53.xml"/><Relationship Id="rId1217" Type="http://schemas.openxmlformats.org/officeDocument/2006/relationships/slide" Target="slides/slide1207.xml"/><Relationship Id="rId1424" Type="http://schemas.openxmlformats.org/officeDocument/2006/relationships/slide" Target="slides/slide1414.xml"/><Relationship Id="rId1631" Type="http://schemas.openxmlformats.org/officeDocument/2006/relationships/slide" Target="slides/slide1621.xml"/><Relationship Id="rId377" Type="http://schemas.openxmlformats.org/officeDocument/2006/relationships/slide" Target="slides/slide367.xml"/><Relationship Id="rId584" Type="http://schemas.openxmlformats.org/officeDocument/2006/relationships/slide" Target="slides/slide574.xml"/><Relationship Id="rId5" Type="http://schemas.openxmlformats.org/officeDocument/2006/relationships/slideMaster" Target="slideMasters/slideMaster5.xml"/><Relationship Id="rId237" Type="http://schemas.openxmlformats.org/officeDocument/2006/relationships/slide" Target="slides/slide227.xml"/><Relationship Id="rId791" Type="http://schemas.openxmlformats.org/officeDocument/2006/relationships/slide" Target="slides/slide781.xml"/><Relationship Id="rId889" Type="http://schemas.openxmlformats.org/officeDocument/2006/relationships/slide" Target="slides/slide879.xml"/><Relationship Id="rId1074" Type="http://schemas.openxmlformats.org/officeDocument/2006/relationships/slide" Target="slides/slide1064.xml"/><Relationship Id="rId444" Type="http://schemas.openxmlformats.org/officeDocument/2006/relationships/slide" Target="slides/slide434.xml"/><Relationship Id="rId651" Type="http://schemas.openxmlformats.org/officeDocument/2006/relationships/slide" Target="slides/slide641.xml"/><Relationship Id="rId749" Type="http://schemas.openxmlformats.org/officeDocument/2006/relationships/slide" Target="slides/slide739.xml"/><Relationship Id="rId1281" Type="http://schemas.openxmlformats.org/officeDocument/2006/relationships/slide" Target="slides/slide1271.xml"/><Relationship Id="rId1379" Type="http://schemas.openxmlformats.org/officeDocument/2006/relationships/slide" Target="slides/slide1369.xml"/><Relationship Id="rId1586" Type="http://schemas.openxmlformats.org/officeDocument/2006/relationships/slide" Target="slides/slide1576.xml"/><Relationship Id="rId304" Type="http://schemas.openxmlformats.org/officeDocument/2006/relationships/slide" Target="slides/slide294.xml"/><Relationship Id="rId511" Type="http://schemas.openxmlformats.org/officeDocument/2006/relationships/slide" Target="slides/slide501.xml"/><Relationship Id="rId609" Type="http://schemas.openxmlformats.org/officeDocument/2006/relationships/slide" Target="slides/slide599.xml"/><Relationship Id="rId956" Type="http://schemas.openxmlformats.org/officeDocument/2006/relationships/slide" Target="slides/slide946.xml"/><Relationship Id="rId1141" Type="http://schemas.openxmlformats.org/officeDocument/2006/relationships/slide" Target="slides/slide1131.xml"/><Relationship Id="rId1239" Type="http://schemas.openxmlformats.org/officeDocument/2006/relationships/slide" Target="slides/slide1229.xml"/><Relationship Id="rId85" Type="http://schemas.openxmlformats.org/officeDocument/2006/relationships/slide" Target="slides/slide75.xml"/><Relationship Id="rId816" Type="http://schemas.openxmlformats.org/officeDocument/2006/relationships/slide" Target="slides/slide806.xml"/><Relationship Id="rId1001" Type="http://schemas.openxmlformats.org/officeDocument/2006/relationships/slide" Target="slides/slide991.xml"/><Relationship Id="rId1446" Type="http://schemas.openxmlformats.org/officeDocument/2006/relationships/slide" Target="slides/slide1436.xml"/><Relationship Id="rId1653" Type="http://schemas.openxmlformats.org/officeDocument/2006/relationships/viewProps" Target="viewProps.xml"/><Relationship Id="rId1306" Type="http://schemas.openxmlformats.org/officeDocument/2006/relationships/slide" Target="slides/slide1296.xml"/><Relationship Id="rId1513" Type="http://schemas.openxmlformats.org/officeDocument/2006/relationships/slide" Target="slides/slide1503.xml"/><Relationship Id="rId12" Type="http://schemas.openxmlformats.org/officeDocument/2006/relationships/slide" Target="slides/slide2.xml"/><Relationship Id="rId161" Type="http://schemas.openxmlformats.org/officeDocument/2006/relationships/slide" Target="slides/slide151.xml"/><Relationship Id="rId399" Type="http://schemas.openxmlformats.org/officeDocument/2006/relationships/slide" Target="slides/slide389.xml"/><Relationship Id="rId259" Type="http://schemas.openxmlformats.org/officeDocument/2006/relationships/slide" Target="slides/slide249.xml"/><Relationship Id="rId466" Type="http://schemas.openxmlformats.org/officeDocument/2006/relationships/slide" Target="slides/slide456.xml"/><Relationship Id="rId673" Type="http://schemas.openxmlformats.org/officeDocument/2006/relationships/slide" Target="slides/slide663.xml"/><Relationship Id="rId880" Type="http://schemas.openxmlformats.org/officeDocument/2006/relationships/slide" Target="slides/slide870.xml"/><Relationship Id="rId1096" Type="http://schemas.openxmlformats.org/officeDocument/2006/relationships/slide" Target="slides/slide1086.xml"/><Relationship Id="rId119" Type="http://schemas.openxmlformats.org/officeDocument/2006/relationships/slide" Target="slides/slide109.xml"/><Relationship Id="rId326" Type="http://schemas.openxmlformats.org/officeDocument/2006/relationships/slide" Target="slides/slide316.xml"/><Relationship Id="rId533" Type="http://schemas.openxmlformats.org/officeDocument/2006/relationships/slide" Target="slides/slide523.xml"/><Relationship Id="rId978" Type="http://schemas.openxmlformats.org/officeDocument/2006/relationships/slide" Target="slides/slide968.xml"/><Relationship Id="rId1163" Type="http://schemas.openxmlformats.org/officeDocument/2006/relationships/slide" Target="slides/slide1153.xml"/><Relationship Id="rId1370" Type="http://schemas.openxmlformats.org/officeDocument/2006/relationships/slide" Target="slides/slide1360.xml"/><Relationship Id="rId740" Type="http://schemas.openxmlformats.org/officeDocument/2006/relationships/slide" Target="slides/slide730.xml"/><Relationship Id="rId838" Type="http://schemas.openxmlformats.org/officeDocument/2006/relationships/slide" Target="slides/slide828.xml"/><Relationship Id="rId1023" Type="http://schemas.openxmlformats.org/officeDocument/2006/relationships/slide" Target="slides/slide1013.xml"/><Relationship Id="rId1468" Type="http://schemas.openxmlformats.org/officeDocument/2006/relationships/slide" Target="slides/slide1458.xml"/><Relationship Id="rId600" Type="http://schemas.openxmlformats.org/officeDocument/2006/relationships/slide" Target="slides/slide590.xml"/><Relationship Id="rId1230" Type="http://schemas.openxmlformats.org/officeDocument/2006/relationships/slide" Target="slides/slide1220.xml"/><Relationship Id="rId1328" Type="http://schemas.openxmlformats.org/officeDocument/2006/relationships/slide" Target="slides/slide1318.xml"/><Relationship Id="rId1535" Type="http://schemas.openxmlformats.org/officeDocument/2006/relationships/slide" Target="slides/slide1525.xml"/><Relationship Id="rId905" Type="http://schemas.openxmlformats.org/officeDocument/2006/relationships/slide" Target="slides/slide895.xml"/><Relationship Id="rId34" Type="http://schemas.openxmlformats.org/officeDocument/2006/relationships/slide" Target="slides/slide24.xml"/><Relationship Id="rId1602" Type="http://schemas.openxmlformats.org/officeDocument/2006/relationships/slide" Target="slides/slide1592.xml"/><Relationship Id="rId183" Type="http://schemas.openxmlformats.org/officeDocument/2006/relationships/slide" Target="slides/slide173.xml"/><Relationship Id="rId390" Type="http://schemas.openxmlformats.org/officeDocument/2006/relationships/slide" Target="slides/slide380.xml"/><Relationship Id="rId250" Type="http://schemas.openxmlformats.org/officeDocument/2006/relationships/slide" Target="slides/slide240.xml"/><Relationship Id="rId488" Type="http://schemas.openxmlformats.org/officeDocument/2006/relationships/slide" Target="slides/slide478.xml"/><Relationship Id="rId695" Type="http://schemas.openxmlformats.org/officeDocument/2006/relationships/slide" Target="slides/slide685.xml"/><Relationship Id="rId110" Type="http://schemas.openxmlformats.org/officeDocument/2006/relationships/slide" Target="slides/slide100.xml"/><Relationship Id="rId348" Type="http://schemas.openxmlformats.org/officeDocument/2006/relationships/slide" Target="slides/slide338.xml"/><Relationship Id="rId555" Type="http://schemas.openxmlformats.org/officeDocument/2006/relationships/slide" Target="slides/slide545.xml"/><Relationship Id="rId762" Type="http://schemas.openxmlformats.org/officeDocument/2006/relationships/slide" Target="slides/slide752.xml"/><Relationship Id="rId1185" Type="http://schemas.openxmlformats.org/officeDocument/2006/relationships/slide" Target="slides/slide1175.xml"/><Relationship Id="rId1392" Type="http://schemas.openxmlformats.org/officeDocument/2006/relationships/slide" Target="slides/slide1382.xml"/><Relationship Id="rId208" Type="http://schemas.openxmlformats.org/officeDocument/2006/relationships/slide" Target="slides/slide198.xml"/><Relationship Id="rId415" Type="http://schemas.openxmlformats.org/officeDocument/2006/relationships/slide" Target="slides/slide405.xml"/><Relationship Id="rId622" Type="http://schemas.openxmlformats.org/officeDocument/2006/relationships/slide" Target="slides/slide612.xml"/><Relationship Id="rId1045" Type="http://schemas.openxmlformats.org/officeDocument/2006/relationships/slide" Target="slides/slide1035.xml"/><Relationship Id="rId1252" Type="http://schemas.openxmlformats.org/officeDocument/2006/relationships/slide" Target="slides/slide1242.xml"/><Relationship Id="rId927" Type="http://schemas.openxmlformats.org/officeDocument/2006/relationships/slide" Target="slides/slide917.xml"/><Relationship Id="rId1112" Type="http://schemas.openxmlformats.org/officeDocument/2006/relationships/slide" Target="slides/slide1102.xml"/><Relationship Id="rId1557" Type="http://schemas.openxmlformats.org/officeDocument/2006/relationships/slide" Target="slides/slide1547.xml"/><Relationship Id="rId56" Type="http://schemas.openxmlformats.org/officeDocument/2006/relationships/slide" Target="slides/slide46.xml"/><Relationship Id="rId1417" Type="http://schemas.openxmlformats.org/officeDocument/2006/relationships/slide" Target="slides/slide1407.xml"/><Relationship Id="rId1624" Type="http://schemas.openxmlformats.org/officeDocument/2006/relationships/slide" Target="slides/slide1614.xml"/><Relationship Id="rId272" Type="http://schemas.openxmlformats.org/officeDocument/2006/relationships/slide" Target="slides/slide262.xml"/><Relationship Id="rId577" Type="http://schemas.openxmlformats.org/officeDocument/2006/relationships/slide" Target="slides/slide567.xml"/><Relationship Id="rId132" Type="http://schemas.openxmlformats.org/officeDocument/2006/relationships/slide" Target="slides/slide122.xml"/><Relationship Id="rId784" Type="http://schemas.openxmlformats.org/officeDocument/2006/relationships/slide" Target="slides/slide774.xml"/><Relationship Id="rId991" Type="http://schemas.openxmlformats.org/officeDocument/2006/relationships/slide" Target="slides/slide981.xml"/><Relationship Id="rId1067" Type="http://schemas.openxmlformats.org/officeDocument/2006/relationships/slide" Target="slides/slide1057.xml"/><Relationship Id="rId437" Type="http://schemas.openxmlformats.org/officeDocument/2006/relationships/slide" Target="slides/slide427.xml"/><Relationship Id="rId644" Type="http://schemas.openxmlformats.org/officeDocument/2006/relationships/slide" Target="slides/slide634.xml"/><Relationship Id="rId851" Type="http://schemas.openxmlformats.org/officeDocument/2006/relationships/slide" Target="slides/slide841.xml"/><Relationship Id="rId1274" Type="http://schemas.openxmlformats.org/officeDocument/2006/relationships/slide" Target="slides/slide1264.xml"/><Relationship Id="rId1481" Type="http://schemas.openxmlformats.org/officeDocument/2006/relationships/slide" Target="slides/slide1471.xml"/><Relationship Id="rId1579" Type="http://schemas.openxmlformats.org/officeDocument/2006/relationships/slide" Target="slides/slide1569.xml"/><Relationship Id="rId504" Type="http://schemas.openxmlformats.org/officeDocument/2006/relationships/slide" Target="slides/slide494.xml"/><Relationship Id="rId711" Type="http://schemas.openxmlformats.org/officeDocument/2006/relationships/slide" Target="slides/slide701.xml"/><Relationship Id="rId949" Type="http://schemas.openxmlformats.org/officeDocument/2006/relationships/slide" Target="slides/slide939.xml"/><Relationship Id="rId1134" Type="http://schemas.openxmlformats.org/officeDocument/2006/relationships/slide" Target="slides/slide1124.xml"/><Relationship Id="rId1341" Type="http://schemas.openxmlformats.org/officeDocument/2006/relationships/slide" Target="slides/slide1331.xml"/><Relationship Id="rId78" Type="http://schemas.openxmlformats.org/officeDocument/2006/relationships/slide" Target="slides/slide68.xml"/><Relationship Id="rId143" Type="http://schemas.openxmlformats.org/officeDocument/2006/relationships/slide" Target="slides/slide133.xml"/><Relationship Id="rId350" Type="http://schemas.openxmlformats.org/officeDocument/2006/relationships/slide" Target="slides/slide340.xml"/><Relationship Id="rId588" Type="http://schemas.openxmlformats.org/officeDocument/2006/relationships/slide" Target="slides/slide578.xml"/><Relationship Id="rId795" Type="http://schemas.openxmlformats.org/officeDocument/2006/relationships/slide" Target="slides/slide785.xml"/><Relationship Id="rId809" Type="http://schemas.openxmlformats.org/officeDocument/2006/relationships/slide" Target="slides/slide799.xml"/><Relationship Id="rId1201" Type="http://schemas.openxmlformats.org/officeDocument/2006/relationships/slide" Target="slides/slide1191.xml"/><Relationship Id="rId1439" Type="http://schemas.openxmlformats.org/officeDocument/2006/relationships/slide" Target="slides/slide1429.xml"/><Relationship Id="rId1646" Type="http://schemas.openxmlformats.org/officeDocument/2006/relationships/slide" Target="slides/slide1636.xml"/><Relationship Id="rId9" Type="http://schemas.openxmlformats.org/officeDocument/2006/relationships/slideMaster" Target="slideMasters/slideMaster9.xml"/><Relationship Id="rId210" Type="http://schemas.openxmlformats.org/officeDocument/2006/relationships/slide" Target="slides/slide200.xml"/><Relationship Id="rId448" Type="http://schemas.openxmlformats.org/officeDocument/2006/relationships/slide" Target="slides/slide438.xml"/><Relationship Id="rId655" Type="http://schemas.openxmlformats.org/officeDocument/2006/relationships/slide" Target="slides/slide645.xml"/><Relationship Id="rId862" Type="http://schemas.openxmlformats.org/officeDocument/2006/relationships/slide" Target="slides/slide852.xml"/><Relationship Id="rId1078" Type="http://schemas.openxmlformats.org/officeDocument/2006/relationships/slide" Target="slides/slide1068.xml"/><Relationship Id="rId1285" Type="http://schemas.openxmlformats.org/officeDocument/2006/relationships/slide" Target="slides/slide1275.xml"/><Relationship Id="rId1492" Type="http://schemas.openxmlformats.org/officeDocument/2006/relationships/slide" Target="slides/slide1482.xml"/><Relationship Id="rId1506" Type="http://schemas.openxmlformats.org/officeDocument/2006/relationships/slide" Target="slides/slide1496.xml"/><Relationship Id="rId294" Type="http://schemas.openxmlformats.org/officeDocument/2006/relationships/slide" Target="slides/slide284.xml"/><Relationship Id="rId308" Type="http://schemas.openxmlformats.org/officeDocument/2006/relationships/slide" Target="slides/slide298.xml"/><Relationship Id="rId515" Type="http://schemas.openxmlformats.org/officeDocument/2006/relationships/slide" Target="slides/slide505.xml"/><Relationship Id="rId722" Type="http://schemas.openxmlformats.org/officeDocument/2006/relationships/slide" Target="slides/slide712.xml"/><Relationship Id="rId1145" Type="http://schemas.openxmlformats.org/officeDocument/2006/relationships/slide" Target="slides/slide1135.xml"/><Relationship Id="rId1352" Type="http://schemas.openxmlformats.org/officeDocument/2006/relationships/slide" Target="slides/slide1342.xml"/><Relationship Id="rId89" Type="http://schemas.openxmlformats.org/officeDocument/2006/relationships/slide" Target="slides/slide79.xml"/><Relationship Id="rId154" Type="http://schemas.openxmlformats.org/officeDocument/2006/relationships/slide" Target="slides/slide144.xml"/><Relationship Id="rId361" Type="http://schemas.openxmlformats.org/officeDocument/2006/relationships/slide" Target="slides/slide351.xml"/><Relationship Id="rId599" Type="http://schemas.openxmlformats.org/officeDocument/2006/relationships/slide" Target="slides/slide589.xml"/><Relationship Id="rId1005" Type="http://schemas.openxmlformats.org/officeDocument/2006/relationships/slide" Target="slides/slide995.xml"/><Relationship Id="rId1212" Type="http://schemas.openxmlformats.org/officeDocument/2006/relationships/slide" Target="slides/slide1202.xml"/><Relationship Id="rId459" Type="http://schemas.openxmlformats.org/officeDocument/2006/relationships/slide" Target="slides/slide449.xml"/><Relationship Id="rId666" Type="http://schemas.openxmlformats.org/officeDocument/2006/relationships/slide" Target="slides/slide656.xml"/><Relationship Id="rId873" Type="http://schemas.openxmlformats.org/officeDocument/2006/relationships/slide" Target="slides/slide863.xml"/><Relationship Id="rId1089" Type="http://schemas.openxmlformats.org/officeDocument/2006/relationships/slide" Target="slides/slide1079.xml"/><Relationship Id="rId1296" Type="http://schemas.openxmlformats.org/officeDocument/2006/relationships/slide" Target="slides/slide1286.xml"/><Relationship Id="rId1517" Type="http://schemas.openxmlformats.org/officeDocument/2006/relationships/slide" Target="slides/slide1507.xml"/><Relationship Id="rId16" Type="http://schemas.openxmlformats.org/officeDocument/2006/relationships/slide" Target="slides/slide6.xml"/><Relationship Id="rId221" Type="http://schemas.openxmlformats.org/officeDocument/2006/relationships/slide" Target="slides/slide211.xml"/><Relationship Id="rId319" Type="http://schemas.openxmlformats.org/officeDocument/2006/relationships/slide" Target="slides/slide309.xml"/><Relationship Id="rId526" Type="http://schemas.openxmlformats.org/officeDocument/2006/relationships/slide" Target="slides/slide516.xml"/><Relationship Id="rId1156" Type="http://schemas.openxmlformats.org/officeDocument/2006/relationships/slide" Target="slides/slide1146.xml"/><Relationship Id="rId1363" Type="http://schemas.openxmlformats.org/officeDocument/2006/relationships/slide" Target="slides/slide1353.xml"/><Relationship Id="rId733" Type="http://schemas.openxmlformats.org/officeDocument/2006/relationships/slide" Target="slides/slide723.xml"/><Relationship Id="rId940" Type="http://schemas.openxmlformats.org/officeDocument/2006/relationships/slide" Target="slides/slide930.xml"/><Relationship Id="rId1016" Type="http://schemas.openxmlformats.org/officeDocument/2006/relationships/slide" Target="slides/slide1006.xml"/><Relationship Id="rId1570" Type="http://schemas.openxmlformats.org/officeDocument/2006/relationships/slide" Target="slides/slide1560.xml"/><Relationship Id="rId165" Type="http://schemas.openxmlformats.org/officeDocument/2006/relationships/slide" Target="slides/slide155.xml"/><Relationship Id="rId372" Type="http://schemas.openxmlformats.org/officeDocument/2006/relationships/slide" Target="slides/slide362.xml"/><Relationship Id="rId677" Type="http://schemas.openxmlformats.org/officeDocument/2006/relationships/slide" Target="slides/slide667.xml"/><Relationship Id="rId800" Type="http://schemas.openxmlformats.org/officeDocument/2006/relationships/slide" Target="slides/slide790.xml"/><Relationship Id="rId1223" Type="http://schemas.openxmlformats.org/officeDocument/2006/relationships/slide" Target="slides/slide1213.xml"/><Relationship Id="rId1430" Type="http://schemas.openxmlformats.org/officeDocument/2006/relationships/slide" Target="slides/slide1420.xml"/><Relationship Id="rId1528" Type="http://schemas.openxmlformats.org/officeDocument/2006/relationships/slide" Target="slides/slide1518.xml"/><Relationship Id="rId232" Type="http://schemas.openxmlformats.org/officeDocument/2006/relationships/slide" Target="slides/slide222.xml"/><Relationship Id="rId884" Type="http://schemas.openxmlformats.org/officeDocument/2006/relationships/slide" Target="slides/slide874.xml"/><Relationship Id="rId27" Type="http://schemas.openxmlformats.org/officeDocument/2006/relationships/slide" Target="slides/slide17.xml"/><Relationship Id="rId537" Type="http://schemas.openxmlformats.org/officeDocument/2006/relationships/slide" Target="slides/slide527.xml"/><Relationship Id="rId744" Type="http://schemas.openxmlformats.org/officeDocument/2006/relationships/slide" Target="slides/slide734.xml"/><Relationship Id="rId951" Type="http://schemas.openxmlformats.org/officeDocument/2006/relationships/slide" Target="slides/slide941.xml"/><Relationship Id="rId1167" Type="http://schemas.openxmlformats.org/officeDocument/2006/relationships/slide" Target="slides/slide1157.xml"/><Relationship Id="rId1374" Type="http://schemas.openxmlformats.org/officeDocument/2006/relationships/slide" Target="slides/slide1364.xml"/><Relationship Id="rId1581" Type="http://schemas.openxmlformats.org/officeDocument/2006/relationships/slide" Target="slides/slide1571.xml"/><Relationship Id="rId80" Type="http://schemas.openxmlformats.org/officeDocument/2006/relationships/slide" Target="slides/slide70.xml"/><Relationship Id="rId176" Type="http://schemas.openxmlformats.org/officeDocument/2006/relationships/slide" Target="slides/slide166.xml"/><Relationship Id="rId383" Type="http://schemas.openxmlformats.org/officeDocument/2006/relationships/slide" Target="slides/slide373.xml"/><Relationship Id="rId590" Type="http://schemas.openxmlformats.org/officeDocument/2006/relationships/slide" Target="slides/slide580.xml"/><Relationship Id="rId604" Type="http://schemas.openxmlformats.org/officeDocument/2006/relationships/slide" Target="slides/slide594.xml"/><Relationship Id="rId811" Type="http://schemas.openxmlformats.org/officeDocument/2006/relationships/slide" Target="slides/slide801.xml"/><Relationship Id="rId1027" Type="http://schemas.openxmlformats.org/officeDocument/2006/relationships/slide" Target="slides/slide1017.xml"/><Relationship Id="rId1234" Type="http://schemas.openxmlformats.org/officeDocument/2006/relationships/slide" Target="slides/slide1224.xml"/><Relationship Id="rId1441" Type="http://schemas.openxmlformats.org/officeDocument/2006/relationships/slide" Target="slides/slide1431.xml"/><Relationship Id="rId243" Type="http://schemas.openxmlformats.org/officeDocument/2006/relationships/slide" Target="slides/slide233.xml"/><Relationship Id="rId450" Type="http://schemas.openxmlformats.org/officeDocument/2006/relationships/slide" Target="slides/slide440.xml"/><Relationship Id="rId688" Type="http://schemas.openxmlformats.org/officeDocument/2006/relationships/slide" Target="slides/slide678.xml"/><Relationship Id="rId895" Type="http://schemas.openxmlformats.org/officeDocument/2006/relationships/slide" Target="slides/slide885.xml"/><Relationship Id="rId909" Type="http://schemas.openxmlformats.org/officeDocument/2006/relationships/slide" Target="slides/slide899.xml"/><Relationship Id="rId1080" Type="http://schemas.openxmlformats.org/officeDocument/2006/relationships/slide" Target="slides/slide1070.xml"/><Relationship Id="rId1301" Type="http://schemas.openxmlformats.org/officeDocument/2006/relationships/slide" Target="slides/slide1291.xml"/><Relationship Id="rId1539" Type="http://schemas.openxmlformats.org/officeDocument/2006/relationships/slide" Target="slides/slide1529.xml"/><Relationship Id="rId38" Type="http://schemas.openxmlformats.org/officeDocument/2006/relationships/slide" Target="slides/slide28.xml"/><Relationship Id="rId103" Type="http://schemas.openxmlformats.org/officeDocument/2006/relationships/slide" Target="slides/slide93.xml"/><Relationship Id="rId310" Type="http://schemas.openxmlformats.org/officeDocument/2006/relationships/slide" Target="slides/slide300.xml"/><Relationship Id="rId548" Type="http://schemas.openxmlformats.org/officeDocument/2006/relationships/slide" Target="slides/slide538.xml"/><Relationship Id="rId755" Type="http://schemas.openxmlformats.org/officeDocument/2006/relationships/slide" Target="slides/slide745.xml"/><Relationship Id="rId962" Type="http://schemas.openxmlformats.org/officeDocument/2006/relationships/slide" Target="slides/slide952.xml"/><Relationship Id="rId1178" Type="http://schemas.openxmlformats.org/officeDocument/2006/relationships/slide" Target="slides/slide1168.xml"/><Relationship Id="rId1385" Type="http://schemas.openxmlformats.org/officeDocument/2006/relationships/slide" Target="slides/slide1375.xml"/><Relationship Id="rId1592" Type="http://schemas.openxmlformats.org/officeDocument/2006/relationships/slide" Target="slides/slide1582.xml"/><Relationship Id="rId1606" Type="http://schemas.openxmlformats.org/officeDocument/2006/relationships/slide" Target="slides/slide1596.xml"/><Relationship Id="rId91" Type="http://schemas.openxmlformats.org/officeDocument/2006/relationships/slide" Target="slides/slide81.xml"/><Relationship Id="rId187" Type="http://schemas.openxmlformats.org/officeDocument/2006/relationships/slide" Target="slides/slide177.xml"/><Relationship Id="rId394" Type="http://schemas.openxmlformats.org/officeDocument/2006/relationships/slide" Target="slides/slide384.xml"/><Relationship Id="rId408" Type="http://schemas.openxmlformats.org/officeDocument/2006/relationships/slide" Target="slides/slide398.xml"/><Relationship Id="rId615" Type="http://schemas.openxmlformats.org/officeDocument/2006/relationships/slide" Target="slides/slide605.xml"/><Relationship Id="rId822" Type="http://schemas.openxmlformats.org/officeDocument/2006/relationships/slide" Target="slides/slide812.xml"/><Relationship Id="rId1038" Type="http://schemas.openxmlformats.org/officeDocument/2006/relationships/slide" Target="slides/slide1028.xml"/><Relationship Id="rId1245" Type="http://schemas.openxmlformats.org/officeDocument/2006/relationships/slide" Target="slides/slide1235.xml"/><Relationship Id="rId1452" Type="http://schemas.openxmlformats.org/officeDocument/2006/relationships/slide" Target="slides/slide1442.xml"/><Relationship Id="rId254" Type="http://schemas.openxmlformats.org/officeDocument/2006/relationships/slide" Target="slides/slide244.xml"/><Relationship Id="rId699" Type="http://schemas.openxmlformats.org/officeDocument/2006/relationships/slide" Target="slides/slide689.xml"/><Relationship Id="rId1091" Type="http://schemas.openxmlformats.org/officeDocument/2006/relationships/slide" Target="slides/slide1081.xml"/><Relationship Id="rId1105" Type="http://schemas.openxmlformats.org/officeDocument/2006/relationships/slide" Target="slides/slide1095.xml"/><Relationship Id="rId1312" Type="http://schemas.openxmlformats.org/officeDocument/2006/relationships/slide" Target="slides/slide1302.xml"/><Relationship Id="rId49" Type="http://schemas.openxmlformats.org/officeDocument/2006/relationships/slide" Target="slides/slide39.xml"/><Relationship Id="rId114" Type="http://schemas.openxmlformats.org/officeDocument/2006/relationships/slide" Target="slides/slide104.xml"/><Relationship Id="rId461" Type="http://schemas.openxmlformats.org/officeDocument/2006/relationships/slide" Target="slides/slide451.xml"/><Relationship Id="rId559" Type="http://schemas.openxmlformats.org/officeDocument/2006/relationships/slide" Target="slides/slide549.xml"/><Relationship Id="rId766" Type="http://schemas.openxmlformats.org/officeDocument/2006/relationships/slide" Target="slides/slide756.xml"/><Relationship Id="rId1189" Type="http://schemas.openxmlformats.org/officeDocument/2006/relationships/slide" Target="slides/slide1179.xml"/><Relationship Id="rId1396" Type="http://schemas.openxmlformats.org/officeDocument/2006/relationships/slide" Target="slides/slide1386.xml"/><Relationship Id="rId1617" Type="http://schemas.openxmlformats.org/officeDocument/2006/relationships/slide" Target="slides/slide1607.xml"/><Relationship Id="rId198" Type="http://schemas.openxmlformats.org/officeDocument/2006/relationships/slide" Target="slides/slide188.xml"/><Relationship Id="rId321" Type="http://schemas.openxmlformats.org/officeDocument/2006/relationships/slide" Target="slides/slide311.xml"/><Relationship Id="rId419" Type="http://schemas.openxmlformats.org/officeDocument/2006/relationships/slide" Target="slides/slide409.xml"/><Relationship Id="rId626" Type="http://schemas.openxmlformats.org/officeDocument/2006/relationships/slide" Target="slides/slide616.xml"/><Relationship Id="rId973" Type="http://schemas.openxmlformats.org/officeDocument/2006/relationships/slide" Target="slides/slide963.xml"/><Relationship Id="rId1049" Type="http://schemas.openxmlformats.org/officeDocument/2006/relationships/slide" Target="slides/slide1039.xml"/><Relationship Id="rId1256" Type="http://schemas.openxmlformats.org/officeDocument/2006/relationships/slide" Target="slides/slide1246.xml"/><Relationship Id="rId833" Type="http://schemas.openxmlformats.org/officeDocument/2006/relationships/slide" Target="slides/slide823.xml"/><Relationship Id="rId1116" Type="http://schemas.openxmlformats.org/officeDocument/2006/relationships/slide" Target="slides/slide1106.xml"/><Relationship Id="rId1463" Type="http://schemas.openxmlformats.org/officeDocument/2006/relationships/slide" Target="slides/slide1453.xml"/><Relationship Id="rId265" Type="http://schemas.openxmlformats.org/officeDocument/2006/relationships/slide" Target="slides/slide255.xml"/><Relationship Id="rId472" Type="http://schemas.openxmlformats.org/officeDocument/2006/relationships/slide" Target="slides/slide462.xml"/><Relationship Id="rId900" Type="http://schemas.openxmlformats.org/officeDocument/2006/relationships/slide" Target="slides/slide890.xml"/><Relationship Id="rId1323" Type="http://schemas.openxmlformats.org/officeDocument/2006/relationships/slide" Target="slides/slide1313.xml"/><Relationship Id="rId1530" Type="http://schemas.openxmlformats.org/officeDocument/2006/relationships/slide" Target="slides/slide1520.xml"/><Relationship Id="rId1628" Type="http://schemas.openxmlformats.org/officeDocument/2006/relationships/slide" Target="slides/slide1618.xml"/><Relationship Id="rId125" Type="http://schemas.openxmlformats.org/officeDocument/2006/relationships/slide" Target="slides/slide115.xml"/><Relationship Id="rId332" Type="http://schemas.openxmlformats.org/officeDocument/2006/relationships/slide" Target="slides/slide322.xml"/><Relationship Id="rId777" Type="http://schemas.openxmlformats.org/officeDocument/2006/relationships/slide" Target="slides/slide767.xml"/><Relationship Id="rId984" Type="http://schemas.openxmlformats.org/officeDocument/2006/relationships/slide" Target="slides/slide974.xml"/><Relationship Id="rId637" Type="http://schemas.openxmlformats.org/officeDocument/2006/relationships/slide" Target="slides/slide627.xml"/><Relationship Id="rId844" Type="http://schemas.openxmlformats.org/officeDocument/2006/relationships/slide" Target="slides/slide834.xml"/><Relationship Id="rId1267" Type="http://schemas.openxmlformats.org/officeDocument/2006/relationships/slide" Target="slides/slide1257.xml"/><Relationship Id="rId1474" Type="http://schemas.openxmlformats.org/officeDocument/2006/relationships/slide" Target="slides/slide1464.xml"/><Relationship Id="rId276" Type="http://schemas.openxmlformats.org/officeDocument/2006/relationships/slide" Target="slides/slide266.xml"/><Relationship Id="rId483" Type="http://schemas.openxmlformats.org/officeDocument/2006/relationships/slide" Target="slides/slide473.xml"/><Relationship Id="rId690" Type="http://schemas.openxmlformats.org/officeDocument/2006/relationships/slide" Target="slides/slide680.xml"/><Relationship Id="rId704" Type="http://schemas.openxmlformats.org/officeDocument/2006/relationships/slide" Target="slides/slide694.xml"/><Relationship Id="rId911" Type="http://schemas.openxmlformats.org/officeDocument/2006/relationships/slide" Target="slides/slide901.xml"/><Relationship Id="rId1127" Type="http://schemas.openxmlformats.org/officeDocument/2006/relationships/slide" Target="slides/slide1117.xml"/><Relationship Id="rId1334" Type="http://schemas.openxmlformats.org/officeDocument/2006/relationships/slide" Target="slides/slide1324.xml"/><Relationship Id="rId1541" Type="http://schemas.openxmlformats.org/officeDocument/2006/relationships/slide" Target="slides/slide1531.xml"/><Relationship Id="rId40" Type="http://schemas.openxmlformats.org/officeDocument/2006/relationships/slide" Target="slides/slide30.xml"/><Relationship Id="rId136" Type="http://schemas.openxmlformats.org/officeDocument/2006/relationships/slide" Target="slides/slide126.xml"/><Relationship Id="rId343" Type="http://schemas.openxmlformats.org/officeDocument/2006/relationships/slide" Target="slides/slide333.xml"/><Relationship Id="rId550" Type="http://schemas.openxmlformats.org/officeDocument/2006/relationships/slide" Target="slides/slide540.xml"/><Relationship Id="rId788" Type="http://schemas.openxmlformats.org/officeDocument/2006/relationships/slide" Target="slides/slide778.xml"/><Relationship Id="rId995" Type="http://schemas.openxmlformats.org/officeDocument/2006/relationships/slide" Target="slides/slide985.xml"/><Relationship Id="rId1180" Type="http://schemas.openxmlformats.org/officeDocument/2006/relationships/slide" Target="slides/slide1170.xml"/><Relationship Id="rId1401" Type="http://schemas.openxmlformats.org/officeDocument/2006/relationships/slide" Target="slides/slide1391.xml"/><Relationship Id="rId1639" Type="http://schemas.openxmlformats.org/officeDocument/2006/relationships/slide" Target="slides/slide1629.xml"/><Relationship Id="rId203" Type="http://schemas.openxmlformats.org/officeDocument/2006/relationships/slide" Target="slides/slide193.xml"/><Relationship Id="rId648" Type="http://schemas.openxmlformats.org/officeDocument/2006/relationships/slide" Target="slides/slide638.xml"/><Relationship Id="rId855" Type="http://schemas.openxmlformats.org/officeDocument/2006/relationships/slide" Target="slides/slide845.xml"/><Relationship Id="rId1040" Type="http://schemas.openxmlformats.org/officeDocument/2006/relationships/slide" Target="slides/slide1030.xml"/><Relationship Id="rId1278" Type="http://schemas.openxmlformats.org/officeDocument/2006/relationships/slide" Target="slides/slide1268.xml"/><Relationship Id="rId1485" Type="http://schemas.openxmlformats.org/officeDocument/2006/relationships/slide" Target="slides/slide1475.xml"/><Relationship Id="rId287" Type="http://schemas.openxmlformats.org/officeDocument/2006/relationships/slide" Target="slides/slide277.xml"/><Relationship Id="rId410" Type="http://schemas.openxmlformats.org/officeDocument/2006/relationships/slide" Target="slides/slide400.xml"/><Relationship Id="rId494" Type="http://schemas.openxmlformats.org/officeDocument/2006/relationships/slide" Target="slides/slide484.xml"/><Relationship Id="rId508" Type="http://schemas.openxmlformats.org/officeDocument/2006/relationships/slide" Target="slides/slide498.xml"/><Relationship Id="rId715" Type="http://schemas.openxmlformats.org/officeDocument/2006/relationships/slide" Target="slides/slide705.xml"/><Relationship Id="rId922" Type="http://schemas.openxmlformats.org/officeDocument/2006/relationships/slide" Target="slides/slide912.xml"/><Relationship Id="rId1138" Type="http://schemas.openxmlformats.org/officeDocument/2006/relationships/slide" Target="slides/slide1128.xml"/><Relationship Id="rId1345" Type="http://schemas.openxmlformats.org/officeDocument/2006/relationships/slide" Target="slides/slide1335.xml"/><Relationship Id="rId1552" Type="http://schemas.openxmlformats.org/officeDocument/2006/relationships/slide" Target="slides/slide1542.xml"/><Relationship Id="rId147" Type="http://schemas.openxmlformats.org/officeDocument/2006/relationships/slide" Target="slides/slide137.xml"/><Relationship Id="rId354" Type="http://schemas.openxmlformats.org/officeDocument/2006/relationships/slide" Target="slides/slide344.xml"/><Relationship Id="rId799" Type="http://schemas.openxmlformats.org/officeDocument/2006/relationships/slide" Target="slides/slide789.xml"/><Relationship Id="rId1191" Type="http://schemas.openxmlformats.org/officeDocument/2006/relationships/slide" Target="slides/slide1181.xml"/><Relationship Id="rId1205" Type="http://schemas.openxmlformats.org/officeDocument/2006/relationships/slide" Target="slides/slide1195.xml"/><Relationship Id="rId51" Type="http://schemas.openxmlformats.org/officeDocument/2006/relationships/slide" Target="slides/slide41.xml"/><Relationship Id="rId561" Type="http://schemas.openxmlformats.org/officeDocument/2006/relationships/slide" Target="slides/slide551.xml"/><Relationship Id="rId659" Type="http://schemas.openxmlformats.org/officeDocument/2006/relationships/slide" Target="slides/slide649.xml"/><Relationship Id="rId866" Type="http://schemas.openxmlformats.org/officeDocument/2006/relationships/slide" Target="slides/slide856.xml"/><Relationship Id="rId1289" Type="http://schemas.openxmlformats.org/officeDocument/2006/relationships/slide" Target="slides/slide1279.xml"/><Relationship Id="rId1412" Type="http://schemas.openxmlformats.org/officeDocument/2006/relationships/slide" Target="slides/slide1402.xml"/><Relationship Id="rId1496" Type="http://schemas.openxmlformats.org/officeDocument/2006/relationships/slide" Target="slides/slide1486.xml"/><Relationship Id="rId214" Type="http://schemas.openxmlformats.org/officeDocument/2006/relationships/slide" Target="slides/slide204.xml"/><Relationship Id="rId298" Type="http://schemas.openxmlformats.org/officeDocument/2006/relationships/slide" Target="slides/slide288.xml"/><Relationship Id="rId421" Type="http://schemas.openxmlformats.org/officeDocument/2006/relationships/slide" Target="slides/slide411.xml"/><Relationship Id="rId519" Type="http://schemas.openxmlformats.org/officeDocument/2006/relationships/slide" Target="slides/slide509.xml"/><Relationship Id="rId1051" Type="http://schemas.openxmlformats.org/officeDocument/2006/relationships/slide" Target="slides/slide1041.xml"/><Relationship Id="rId1149" Type="http://schemas.openxmlformats.org/officeDocument/2006/relationships/slide" Target="slides/slide1139.xml"/><Relationship Id="rId1356" Type="http://schemas.openxmlformats.org/officeDocument/2006/relationships/slide" Target="slides/slide1346.xml"/><Relationship Id="rId158" Type="http://schemas.openxmlformats.org/officeDocument/2006/relationships/slide" Target="slides/slide148.xml"/><Relationship Id="rId726" Type="http://schemas.openxmlformats.org/officeDocument/2006/relationships/slide" Target="slides/slide716.xml"/><Relationship Id="rId933" Type="http://schemas.openxmlformats.org/officeDocument/2006/relationships/slide" Target="slides/slide923.xml"/><Relationship Id="rId1009" Type="http://schemas.openxmlformats.org/officeDocument/2006/relationships/slide" Target="slides/slide999.xml"/><Relationship Id="rId1563" Type="http://schemas.openxmlformats.org/officeDocument/2006/relationships/slide" Target="slides/slide1553.xml"/><Relationship Id="rId62" Type="http://schemas.openxmlformats.org/officeDocument/2006/relationships/slide" Target="slides/slide52.xml"/><Relationship Id="rId365" Type="http://schemas.openxmlformats.org/officeDocument/2006/relationships/slide" Target="slides/slide355.xml"/><Relationship Id="rId572" Type="http://schemas.openxmlformats.org/officeDocument/2006/relationships/slide" Target="slides/slide562.xml"/><Relationship Id="rId1216" Type="http://schemas.openxmlformats.org/officeDocument/2006/relationships/slide" Target="slides/slide1206.xml"/><Relationship Id="rId1423" Type="http://schemas.openxmlformats.org/officeDocument/2006/relationships/slide" Target="slides/slide1413.xml"/><Relationship Id="rId1630" Type="http://schemas.openxmlformats.org/officeDocument/2006/relationships/slide" Target="slides/slide1620.xml"/><Relationship Id="rId225" Type="http://schemas.openxmlformats.org/officeDocument/2006/relationships/slide" Target="slides/slide215.xml"/><Relationship Id="rId432" Type="http://schemas.openxmlformats.org/officeDocument/2006/relationships/slide" Target="slides/slide422.xml"/><Relationship Id="rId877" Type="http://schemas.openxmlformats.org/officeDocument/2006/relationships/slide" Target="slides/slide867.xml"/><Relationship Id="rId1062" Type="http://schemas.openxmlformats.org/officeDocument/2006/relationships/slide" Target="slides/slide1052.xml"/><Relationship Id="rId737" Type="http://schemas.openxmlformats.org/officeDocument/2006/relationships/slide" Target="slides/slide727.xml"/><Relationship Id="rId944" Type="http://schemas.openxmlformats.org/officeDocument/2006/relationships/slide" Target="slides/slide934.xml"/><Relationship Id="rId1367" Type="http://schemas.openxmlformats.org/officeDocument/2006/relationships/slide" Target="slides/slide1357.xml"/><Relationship Id="rId1574" Type="http://schemas.openxmlformats.org/officeDocument/2006/relationships/slide" Target="slides/slide1564.xml"/><Relationship Id="rId73" Type="http://schemas.openxmlformats.org/officeDocument/2006/relationships/slide" Target="slides/slide63.xml"/><Relationship Id="rId169" Type="http://schemas.openxmlformats.org/officeDocument/2006/relationships/slide" Target="slides/slide159.xml"/><Relationship Id="rId376" Type="http://schemas.openxmlformats.org/officeDocument/2006/relationships/slide" Target="slides/slide366.xml"/><Relationship Id="rId583" Type="http://schemas.openxmlformats.org/officeDocument/2006/relationships/slide" Target="slides/slide573.xml"/><Relationship Id="rId790" Type="http://schemas.openxmlformats.org/officeDocument/2006/relationships/slide" Target="slides/slide780.xml"/><Relationship Id="rId804" Type="http://schemas.openxmlformats.org/officeDocument/2006/relationships/slide" Target="slides/slide794.xml"/><Relationship Id="rId1227" Type="http://schemas.openxmlformats.org/officeDocument/2006/relationships/slide" Target="slides/slide1217.xml"/><Relationship Id="rId1434" Type="http://schemas.openxmlformats.org/officeDocument/2006/relationships/slide" Target="slides/slide1424.xml"/><Relationship Id="rId1641" Type="http://schemas.openxmlformats.org/officeDocument/2006/relationships/slide" Target="slides/slide1631.xml"/><Relationship Id="rId4" Type="http://schemas.openxmlformats.org/officeDocument/2006/relationships/slideMaster" Target="slideMasters/slideMaster4.xml"/><Relationship Id="rId236" Type="http://schemas.openxmlformats.org/officeDocument/2006/relationships/slide" Target="slides/slide226.xml"/><Relationship Id="rId443" Type="http://schemas.openxmlformats.org/officeDocument/2006/relationships/slide" Target="slides/slide433.xml"/><Relationship Id="rId650" Type="http://schemas.openxmlformats.org/officeDocument/2006/relationships/slide" Target="slides/slide640.xml"/><Relationship Id="rId888" Type="http://schemas.openxmlformats.org/officeDocument/2006/relationships/slide" Target="slides/slide878.xml"/><Relationship Id="rId1073" Type="http://schemas.openxmlformats.org/officeDocument/2006/relationships/slide" Target="slides/slide1063.xml"/><Relationship Id="rId1280" Type="http://schemas.openxmlformats.org/officeDocument/2006/relationships/slide" Target="slides/slide1270.xml"/><Relationship Id="rId1501" Type="http://schemas.openxmlformats.org/officeDocument/2006/relationships/slide" Target="slides/slide1491.xml"/><Relationship Id="rId303" Type="http://schemas.openxmlformats.org/officeDocument/2006/relationships/slide" Target="slides/slide293.xml"/><Relationship Id="rId748" Type="http://schemas.openxmlformats.org/officeDocument/2006/relationships/slide" Target="slides/slide738.xml"/><Relationship Id="rId955" Type="http://schemas.openxmlformats.org/officeDocument/2006/relationships/slide" Target="slides/slide945.xml"/><Relationship Id="rId1140" Type="http://schemas.openxmlformats.org/officeDocument/2006/relationships/slide" Target="slides/slide1130.xml"/><Relationship Id="rId1378" Type="http://schemas.openxmlformats.org/officeDocument/2006/relationships/slide" Target="slides/slide1368.xml"/><Relationship Id="rId1585" Type="http://schemas.openxmlformats.org/officeDocument/2006/relationships/slide" Target="slides/slide1575.xml"/><Relationship Id="rId84" Type="http://schemas.openxmlformats.org/officeDocument/2006/relationships/slide" Target="slides/slide74.xml"/><Relationship Id="rId387" Type="http://schemas.openxmlformats.org/officeDocument/2006/relationships/slide" Target="slides/slide377.xml"/><Relationship Id="rId510" Type="http://schemas.openxmlformats.org/officeDocument/2006/relationships/slide" Target="slides/slide500.xml"/><Relationship Id="rId594" Type="http://schemas.openxmlformats.org/officeDocument/2006/relationships/slide" Target="slides/slide584.xml"/><Relationship Id="rId608" Type="http://schemas.openxmlformats.org/officeDocument/2006/relationships/slide" Target="slides/slide598.xml"/><Relationship Id="rId815" Type="http://schemas.openxmlformats.org/officeDocument/2006/relationships/slide" Target="slides/slide805.xml"/><Relationship Id="rId1238" Type="http://schemas.openxmlformats.org/officeDocument/2006/relationships/slide" Target="slides/slide1228.xml"/><Relationship Id="rId1445" Type="http://schemas.openxmlformats.org/officeDocument/2006/relationships/slide" Target="slides/slide1435.xml"/><Relationship Id="rId1652" Type="http://schemas.openxmlformats.org/officeDocument/2006/relationships/presProps" Target="presProps.xml"/><Relationship Id="rId247" Type="http://schemas.openxmlformats.org/officeDocument/2006/relationships/slide" Target="slides/slide237.xml"/><Relationship Id="rId899" Type="http://schemas.openxmlformats.org/officeDocument/2006/relationships/slide" Target="slides/slide889.xml"/><Relationship Id="rId1000" Type="http://schemas.openxmlformats.org/officeDocument/2006/relationships/slide" Target="slides/slide990.xml"/><Relationship Id="rId1084" Type="http://schemas.openxmlformats.org/officeDocument/2006/relationships/slide" Target="slides/slide1074.xml"/><Relationship Id="rId1305" Type="http://schemas.openxmlformats.org/officeDocument/2006/relationships/slide" Target="slides/slide1295.xml"/><Relationship Id="rId107" Type="http://schemas.openxmlformats.org/officeDocument/2006/relationships/slide" Target="slides/slide97.xml"/><Relationship Id="rId454" Type="http://schemas.openxmlformats.org/officeDocument/2006/relationships/slide" Target="slides/slide444.xml"/><Relationship Id="rId661" Type="http://schemas.openxmlformats.org/officeDocument/2006/relationships/slide" Target="slides/slide651.xml"/><Relationship Id="rId759" Type="http://schemas.openxmlformats.org/officeDocument/2006/relationships/slide" Target="slides/slide749.xml"/><Relationship Id="rId966" Type="http://schemas.openxmlformats.org/officeDocument/2006/relationships/slide" Target="slides/slide956.xml"/><Relationship Id="rId1291" Type="http://schemas.openxmlformats.org/officeDocument/2006/relationships/slide" Target="slides/slide1281.xml"/><Relationship Id="rId1389" Type="http://schemas.openxmlformats.org/officeDocument/2006/relationships/slide" Target="slides/slide1379.xml"/><Relationship Id="rId1512" Type="http://schemas.openxmlformats.org/officeDocument/2006/relationships/slide" Target="slides/slide1502.xml"/><Relationship Id="rId1596" Type="http://schemas.openxmlformats.org/officeDocument/2006/relationships/slide" Target="slides/slide1586.xml"/><Relationship Id="rId11" Type="http://schemas.openxmlformats.org/officeDocument/2006/relationships/slide" Target="slides/slide1.xml"/><Relationship Id="rId314" Type="http://schemas.openxmlformats.org/officeDocument/2006/relationships/slide" Target="slides/slide304.xml"/><Relationship Id="rId398" Type="http://schemas.openxmlformats.org/officeDocument/2006/relationships/slide" Target="slides/slide388.xml"/><Relationship Id="rId521" Type="http://schemas.openxmlformats.org/officeDocument/2006/relationships/slide" Target="slides/slide511.xml"/><Relationship Id="rId619" Type="http://schemas.openxmlformats.org/officeDocument/2006/relationships/slide" Target="slides/slide609.xml"/><Relationship Id="rId1151" Type="http://schemas.openxmlformats.org/officeDocument/2006/relationships/slide" Target="slides/slide1141.xml"/><Relationship Id="rId1249" Type="http://schemas.openxmlformats.org/officeDocument/2006/relationships/slide" Target="slides/slide1239.xml"/><Relationship Id="rId95" Type="http://schemas.openxmlformats.org/officeDocument/2006/relationships/slide" Target="slides/slide85.xml"/><Relationship Id="rId160" Type="http://schemas.openxmlformats.org/officeDocument/2006/relationships/slide" Target="slides/slide150.xml"/><Relationship Id="rId826" Type="http://schemas.openxmlformats.org/officeDocument/2006/relationships/slide" Target="slides/slide816.xml"/><Relationship Id="rId1011" Type="http://schemas.openxmlformats.org/officeDocument/2006/relationships/slide" Target="slides/slide1001.xml"/><Relationship Id="rId1109" Type="http://schemas.openxmlformats.org/officeDocument/2006/relationships/slide" Target="slides/slide1099.xml"/><Relationship Id="rId1456" Type="http://schemas.openxmlformats.org/officeDocument/2006/relationships/slide" Target="slides/slide1446.xml"/><Relationship Id="rId258" Type="http://schemas.openxmlformats.org/officeDocument/2006/relationships/slide" Target="slides/slide248.xml"/><Relationship Id="rId465" Type="http://schemas.openxmlformats.org/officeDocument/2006/relationships/slide" Target="slides/slide455.xml"/><Relationship Id="rId672" Type="http://schemas.openxmlformats.org/officeDocument/2006/relationships/slide" Target="slides/slide662.xml"/><Relationship Id="rId1095" Type="http://schemas.openxmlformats.org/officeDocument/2006/relationships/slide" Target="slides/slide1085.xml"/><Relationship Id="rId1316" Type="http://schemas.openxmlformats.org/officeDocument/2006/relationships/slide" Target="slides/slide1306.xml"/><Relationship Id="rId1523" Type="http://schemas.openxmlformats.org/officeDocument/2006/relationships/slide" Target="slides/slide1513.xml"/><Relationship Id="rId22" Type="http://schemas.openxmlformats.org/officeDocument/2006/relationships/slide" Target="slides/slide12.xml"/><Relationship Id="rId118" Type="http://schemas.openxmlformats.org/officeDocument/2006/relationships/slide" Target="slides/slide108.xml"/><Relationship Id="rId325" Type="http://schemas.openxmlformats.org/officeDocument/2006/relationships/slide" Target="slides/slide315.xml"/><Relationship Id="rId532" Type="http://schemas.openxmlformats.org/officeDocument/2006/relationships/slide" Target="slides/slide522.xml"/><Relationship Id="rId977" Type="http://schemas.openxmlformats.org/officeDocument/2006/relationships/slide" Target="slides/slide967.xml"/><Relationship Id="rId1162" Type="http://schemas.openxmlformats.org/officeDocument/2006/relationships/slide" Target="slides/slide1152.xml"/><Relationship Id="rId171" Type="http://schemas.openxmlformats.org/officeDocument/2006/relationships/slide" Target="slides/slide161.xml"/><Relationship Id="rId837" Type="http://schemas.openxmlformats.org/officeDocument/2006/relationships/slide" Target="slides/slide827.xml"/><Relationship Id="rId1022" Type="http://schemas.openxmlformats.org/officeDocument/2006/relationships/slide" Target="slides/slide1012.xml"/><Relationship Id="rId1467" Type="http://schemas.openxmlformats.org/officeDocument/2006/relationships/slide" Target="slides/slide1457.xml"/><Relationship Id="rId269" Type="http://schemas.openxmlformats.org/officeDocument/2006/relationships/slide" Target="slides/slide259.xml"/><Relationship Id="rId476" Type="http://schemas.openxmlformats.org/officeDocument/2006/relationships/slide" Target="slides/slide466.xml"/><Relationship Id="rId683" Type="http://schemas.openxmlformats.org/officeDocument/2006/relationships/slide" Target="slides/slide673.xml"/><Relationship Id="rId890" Type="http://schemas.openxmlformats.org/officeDocument/2006/relationships/slide" Target="slides/slide880.xml"/><Relationship Id="rId904" Type="http://schemas.openxmlformats.org/officeDocument/2006/relationships/slide" Target="slides/slide894.xml"/><Relationship Id="rId1327" Type="http://schemas.openxmlformats.org/officeDocument/2006/relationships/slide" Target="slides/slide1317.xml"/><Relationship Id="rId1534" Type="http://schemas.openxmlformats.org/officeDocument/2006/relationships/slide" Target="slides/slide1524.xml"/><Relationship Id="rId33" Type="http://schemas.openxmlformats.org/officeDocument/2006/relationships/slide" Target="slides/slide23.xml"/><Relationship Id="rId129" Type="http://schemas.openxmlformats.org/officeDocument/2006/relationships/slide" Target="slides/slide119.xml"/><Relationship Id="rId336" Type="http://schemas.openxmlformats.org/officeDocument/2006/relationships/slide" Target="slides/slide326.xml"/><Relationship Id="rId543" Type="http://schemas.openxmlformats.org/officeDocument/2006/relationships/slide" Target="slides/slide533.xml"/><Relationship Id="rId988" Type="http://schemas.openxmlformats.org/officeDocument/2006/relationships/slide" Target="slides/slide978.xml"/><Relationship Id="rId1173" Type="http://schemas.openxmlformats.org/officeDocument/2006/relationships/slide" Target="slides/slide1163.xml"/><Relationship Id="rId1380" Type="http://schemas.openxmlformats.org/officeDocument/2006/relationships/slide" Target="slides/slide1370.xml"/><Relationship Id="rId1601" Type="http://schemas.openxmlformats.org/officeDocument/2006/relationships/slide" Target="slides/slide1591.xml"/><Relationship Id="rId182" Type="http://schemas.openxmlformats.org/officeDocument/2006/relationships/slide" Target="slides/slide172.xml"/><Relationship Id="rId403" Type="http://schemas.openxmlformats.org/officeDocument/2006/relationships/slide" Target="slides/slide393.xml"/><Relationship Id="rId750" Type="http://schemas.openxmlformats.org/officeDocument/2006/relationships/slide" Target="slides/slide740.xml"/><Relationship Id="rId848" Type="http://schemas.openxmlformats.org/officeDocument/2006/relationships/slide" Target="slides/slide838.xml"/><Relationship Id="rId1033" Type="http://schemas.openxmlformats.org/officeDocument/2006/relationships/slide" Target="slides/slide1023.xml"/><Relationship Id="rId1478" Type="http://schemas.openxmlformats.org/officeDocument/2006/relationships/slide" Target="slides/slide1468.xml"/><Relationship Id="rId487" Type="http://schemas.openxmlformats.org/officeDocument/2006/relationships/slide" Target="slides/slide477.xml"/><Relationship Id="rId610" Type="http://schemas.openxmlformats.org/officeDocument/2006/relationships/slide" Target="slides/slide600.xml"/><Relationship Id="rId694" Type="http://schemas.openxmlformats.org/officeDocument/2006/relationships/slide" Target="slides/slide684.xml"/><Relationship Id="rId708" Type="http://schemas.openxmlformats.org/officeDocument/2006/relationships/slide" Target="slides/slide698.xml"/><Relationship Id="rId915" Type="http://schemas.openxmlformats.org/officeDocument/2006/relationships/slide" Target="slides/slide905.xml"/><Relationship Id="rId1240" Type="http://schemas.openxmlformats.org/officeDocument/2006/relationships/slide" Target="slides/slide1230.xml"/><Relationship Id="rId1338" Type="http://schemas.openxmlformats.org/officeDocument/2006/relationships/slide" Target="slides/slide1328.xml"/><Relationship Id="rId1545" Type="http://schemas.openxmlformats.org/officeDocument/2006/relationships/slide" Target="slides/slide1535.xml"/><Relationship Id="rId347" Type="http://schemas.openxmlformats.org/officeDocument/2006/relationships/slide" Target="slides/slide337.xml"/><Relationship Id="rId999" Type="http://schemas.openxmlformats.org/officeDocument/2006/relationships/slide" Target="slides/slide989.xml"/><Relationship Id="rId1100" Type="http://schemas.openxmlformats.org/officeDocument/2006/relationships/slide" Target="slides/slide1090.xml"/><Relationship Id="rId1184" Type="http://schemas.openxmlformats.org/officeDocument/2006/relationships/slide" Target="slides/slide1174.xml"/><Relationship Id="rId1405" Type="http://schemas.openxmlformats.org/officeDocument/2006/relationships/slide" Target="slides/slide1395.xml"/><Relationship Id="rId44" Type="http://schemas.openxmlformats.org/officeDocument/2006/relationships/slide" Target="slides/slide34.xml"/><Relationship Id="rId554" Type="http://schemas.openxmlformats.org/officeDocument/2006/relationships/slide" Target="slides/slide544.xml"/><Relationship Id="rId761" Type="http://schemas.openxmlformats.org/officeDocument/2006/relationships/slide" Target="slides/slide751.xml"/><Relationship Id="rId859" Type="http://schemas.openxmlformats.org/officeDocument/2006/relationships/slide" Target="slides/slide849.xml"/><Relationship Id="rId1391" Type="http://schemas.openxmlformats.org/officeDocument/2006/relationships/slide" Target="slides/slide1381.xml"/><Relationship Id="rId1489" Type="http://schemas.openxmlformats.org/officeDocument/2006/relationships/slide" Target="slides/slide1479.xml"/><Relationship Id="rId1612" Type="http://schemas.openxmlformats.org/officeDocument/2006/relationships/slide" Target="slides/slide1602.xml"/><Relationship Id="rId193" Type="http://schemas.openxmlformats.org/officeDocument/2006/relationships/slide" Target="slides/slide183.xml"/><Relationship Id="rId207" Type="http://schemas.openxmlformats.org/officeDocument/2006/relationships/slide" Target="slides/slide197.xml"/><Relationship Id="rId414" Type="http://schemas.openxmlformats.org/officeDocument/2006/relationships/slide" Target="slides/slide404.xml"/><Relationship Id="rId498" Type="http://schemas.openxmlformats.org/officeDocument/2006/relationships/slide" Target="slides/slide488.xml"/><Relationship Id="rId621" Type="http://schemas.openxmlformats.org/officeDocument/2006/relationships/slide" Target="slides/slide611.xml"/><Relationship Id="rId1044" Type="http://schemas.openxmlformats.org/officeDocument/2006/relationships/slide" Target="slides/slide1034.xml"/><Relationship Id="rId1251" Type="http://schemas.openxmlformats.org/officeDocument/2006/relationships/slide" Target="slides/slide1241.xml"/><Relationship Id="rId1349" Type="http://schemas.openxmlformats.org/officeDocument/2006/relationships/slide" Target="slides/slide1339.xml"/><Relationship Id="rId260" Type="http://schemas.openxmlformats.org/officeDocument/2006/relationships/slide" Target="slides/slide250.xml"/><Relationship Id="rId719" Type="http://schemas.openxmlformats.org/officeDocument/2006/relationships/slide" Target="slides/slide709.xml"/><Relationship Id="rId926" Type="http://schemas.openxmlformats.org/officeDocument/2006/relationships/slide" Target="slides/slide916.xml"/><Relationship Id="rId1111" Type="http://schemas.openxmlformats.org/officeDocument/2006/relationships/slide" Target="slides/slide1101.xml"/><Relationship Id="rId1556" Type="http://schemas.openxmlformats.org/officeDocument/2006/relationships/slide" Target="slides/slide1546.xml"/><Relationship Id="rId55" Type="http://schemas.openxmlformats.org/officeDocument/2006/relationships/slide" Target="slides/slide45.xml"/><Relationship Id="rId120" Type="http://schemas.openxmlformats.org/officeDocument/2006/relationships/slide" Target="slides/slide110.xml"/><Relationship Id="rId358" Type="http://schemas.openxmlformats.org/officeDocument/2006/relationships/slide" Target="slides/slide348.xml"/><Relationship Id="rId565" Type="http://schemas.openxmlformats.org/officeDocument/2006/relationships/slide" Target="slides/slide555.xml"/><Relationship Id="rId772" Type="http://schemas.openxmlformats.org/officeDocument/2006/relationships/slide" Target="slides/slide762.xml"/><Relationship Id="rId1195" Type="http://schemas.openxmlformats.org/officeDocument/2006/relationships/slide" Target="slides/slide1185.xml"/><Relationship Id="rId1209" Type="http://schemas.openxmlformats.org/officeDocument/2006/relationships/slide" Target="slides/slide1199.xml"/><Relationship Id="rId1416" Type="http://schemas.openxmlformats.org/officeDocument/2006/relationships/slide" Target="slides/slide1406.xml"/><Relationship Id="rId1623" Type="http://schemas.openxmlformats.org/officeDocument/2006/relationships/slide" Target="slides/slide1613.xml"/><Relationship Id="rId218" Type="http://schemas.openxmlformats.org/officeDocument/2006/relationships/slide" Target="slides/slide208.xml"/><Relationship Id="rId425" Type="http://schemas.openxmlformats.org/officeDocument/2006/relationships/slide" Target="slides/slide415.xml"/><Relationship Id="rId632" Type="http://schemas.openxmlformats.org/officeDocument/2006/relationships/slide" Target="slides/slide622.xml"/><Relationship Id="rId1055" Type="http://schemas.openxmlformats.org/officeDocument/2006/relationships/slide" Target="slides/slide1045.xml"/><Relationship Id="rId1262" Type="http://schemas.openxmlformats.org/officeDocument/2006/relationships/slide" Target="slides/slide1252.xml"/><Relationship Id="rId271" Type="http://schemas.openxmlformats.org/officeDocument/2006/relationships/slide" Target="slides/slide261.xml"/><Relationship Id="rId937" Type="http://schemas.openxmlformats.org/officeDocument/2006/relationships/slide" Target="slides/slide927.xml"/><Relationship Id="rId1122" Type="http://schemas.openxmlformats.org/officeDocument/2006/relationships/slide" Target="slides/slide1112.xml"/><Relationship Id="rId1567" Type="http://schemas.openxmlformats.org/officeDocument/2006/relationships/slide" Target="slides/slide1557.xml"/><Relationship Id="rId66" Type="http://schemas.openxmlformats.org/officeDocument/2006/relationships/slide" Target="slides/slide56.xml"/><Relationship Id="rId131" Type="http://schemas.openxmlformats.org/officeDocument/2006/relationships/slide" Target="slides/slide121.xml"/><Relationship Id="rId369" Type="http://schemas.openxmlformats.org/officeDocument/2006/relationships/slide" Target="slides/slide359.xml"/><Relationship Id="rId576" Type="http://schemas.openxmlformats.org/officeDocument/2006/relationships/slide" Target="slides/slide566.xml"/><Relationship Id="rId783" Type="http://schemas.openxmlformats.org/officeDocument/2006/relationships/slide" Target="slides/slide773.xml"/><Relationship Id="rId990" Type="http://schemas.openxmlformats.org/officeDocument/2006/relationships/slide" Target="slides/slide980.xml"/><Relationship Id="rId1427" Type="http://schemas.openxmlformats.org/officeDocument/2006/relationships/slide" Target="slides/slide1417.xml"/><Relationship Id="rId1634" Type="http://schemas.openxmlformats.org/officeDocument/2006/relationships/slide" Target="slides/slide1624.xml"/><Relationship Id="rId229" Type="http://schemas.openxmlformats.org/officeDocument/2006/relationships/slide" Target="slides/slide219.xml"/><Relationship Id="rId436" Type="http://schemas.openxmlformats.org/officeDocument/2006/relationships/slide" Target="slides/slide426.xml"/><Relationship Id="rId643" Type="http://schemas.openxmlformats.org/officeDocument/2006/relationships/slide" Target="slides/slide633.xml"/><Relationship Id="rId1066" Type="http://schemas.openxmlformats.org/officeDocument/2006/relationships/slide" Target="slides/slide1056.xml"/><Relationship Id="rId1273" Type="http://schemas.openxmlformats.org/officeDocument/2006/relationships/slide" Target="slides/slide1263.xml"/><Relationship Id="rId1480" Type="http://schemas.openxmlformats.org/officeDocument/2006/relationships/slide" Target="slides/slide1470.xml"/><Relationship Id="rId850" Type="http://schemas.openxmlformats.org/officeDocument/2006/relationships/slide" Target="slides/slide840.xml"/><Relationship Id="rId948" Type="http://schemas.openxmlformats.org/officeDocument/2006/relationships/slide" Target="slides/slide938.xml"/><Relationship Id="rId1133" Type="http://schemas.openxmlformats.org/officeDocument/2006/relationships/slide" Target="slides/slide1123.xml"/><Relationship Id="rId1578" Type="http://schemas.openxmlformats.org/officeDocument/2006/relationships/slide" Target="slides/slide1568.xml"/><Relationship Id="rId77" Type="http://schemas.openxmlformats.org/officeDocument/2006/relationships/slide" Target="slides/slide67.xml"/><Relationship Id="rId282" Type="http://schemas.openxmlformats.org/officeDocument/2006/relationships/slide" Target="slides/slide272.xml"/><Relationship Id="rId503" Type="http://schemas.openxmlformats.org/officeDocument/2006/relationships/slide" Target="slides/slide493.xml"/><Relationship Id="rId587" Type="http://schemas.openxmlformats.org/officeDocument/2006/relationships/slide" Target="slides/slide577.xml"/><Relationship Id="rId710" Type="http://schemas.openxmlformats.org/officeDocument/2006/relationships/slide" Target="slides/slide700.xml"/><Relationship Id="rId808" Type="http://schemas.openxmlformats.org/officeDocument/2006/relationships/slide" Target="slides/slide798.xml"/><Relationship Id="rId1340" Type="http://schemas.openxmlformats.org/officeDocument/2006/relationships/slide" Target="slides/slide1330.xml"/><Relationship Id="rId1438" Type="http://schemas.openxmlformats.org/officeDocument/2006/relationships/slide" Target="slides/slide1428.xml"/><Relationship Id="rId1645" Type="http://schemas.openxmlformats.org/officeDocument/2006/relationships/slide" Target="slides/slide1635.xml"/><Relationship Id="rId8" Type="http://schemas.openxmlformats.org/officeDocument/2006/relationships/slideMaster" Target="slideMasters/slideMaster8.xml"/><Relationship Id="rId142" Type="http://schemas.openxmlformats.org/officeDocument/2006/relationships/slide" Target="slides/slide132.xml"/><Relationship Id="rId447" Type="http://schemas.openxmlformats.org/officeDocument/2006/relationships/slide" Target="slides/slide437.xml"/><Relationship Id="rId794" Type="http://schemas.openxmlformats.org/officeDocument/2006/relationships/slide" Target="slides/slide784.xml"/><Relationship Id="rId1077" Type="http://schemas.openxmlformats.org/officeDocument/2006/relationships/slide" Target="slides/slide1067.xml"/><Relationship Id="rId1200" Type="http://schemas.openxmlformats.org/officeDocument/2006/relationships/slide" Target="slides/slide1190.xml"/><Relationship Id="rId654" Type="http://schemas.openxmlformats.org/officeDocument/2006/relationships/slide" Target="slides/slide644.xml"/><Relationship Id="rId861" Type="http://schemas.openxmlformats.org/officeDocument/2006/relationships/slide" Target="slides/slide851.xml"/><Relationship Id="rId959" Type="http://schemas.openxmlformats.org/officeDocument/2006/relationships/slide" Target="slides/slide949.xml"/><Relationship Id="rId1284" Type="http://schemas.openxmlformats.org/officeDocument/2006/relationships/slide" Target="slides/slide1274.xml"/><Relationship Id="rId1491" Type="http://schemas.openxmlformats.org/officeDocument/2006/relationships/slide" Target="slides/slide1481.xml"/><Relationship Id="rId1505" Type="http://schemas.openxmlformats.org/officeDocument/2006/relationships/slide" Target="slides/slide1495.xml"/><Relationship Id="rId1589" Type="http://schemas.openxmlformats.org/officeDocument/2006/relationships/slide" Target="slides/slide1579.xml"/><Relationship Id="rId293" Type="http://schemas.openxmlformats.org/officeDocument/2006/relationships/slide" Target="slides/slide283.xml"/><Relationship Id="rId307" Type="http://schemas.openxmlformats.org/officeDocument/2006/relationships/slide" Target="slides/slide297.xml"/><Relationship Id="rId514" Type="http://schemas.openxmlformats.org/officeDocument/2006/relationships/slide" Target="slides/slide504.xml"/><Relationship Id="rId721" Type="http://schemas.openxmlformats.org/officeDocument/2006/relationships/slide" Target="slides/slide711.xml"/><Relationship Id="rId1144" Type="http://schemas.openxmlformats.org/officeDocument/2006/relationships/slide" Target="slides/slide1134.xml"/><Relationship Id="rId1351" Type="http://schemas.openxmlformats.org/officeDocument/2006/relationships/slide" Target="slides/slide1341.xml"/><Relationship Id="rId1449" Type="http://schemas.openxmlformats.org/officeDocument/2006/relationships/slide" Target="slides/slide1439.xml"/><Relationship Id="rId88" Type="http://schemas.openxmlformats.org/officeDocument/2006/relationships/slide" Target="slides/slide78.xml"/><Relationship Id="rId153" Type="http://schemas.openxmlformats.org/officeDocument/2006/relationships/slide" Target="slides/slide143.xml"/><Relationship Id="rId360" Type="http://schemas.openxmlformats.org/officeDocument/2006/relationships/slide" Target="slides/slide350.xml"/><Relationship Id="rId598" Type="http://schemas.openxmlformats.org/officeDocument/2006/relationships/slide" Target="slides/slide588.xml"/><Relationship Id="rId819" Type="http://schemas.openxmlformats.org/officeDocument/2006/relationships/slide" Target="slides/slide809.xml"/><Relationship Id="rId1004" Type="http://schemas.openxmlformats.org/officeDocument/2006/relationships/slide" Target="slides/slide994.xml"/><Relationship Id="rId1211" Type="http://schemas.openxmlformats.org/officeDocument/2006/relationships/slide" Target="slides/slide1201.xml"/><Relationship Id="rId220" Type="http://schemas.openxmlformats.org/officeDocument/2006/relationships/slide" Target="slides/slide210.xml"/><Relationship Id="rId458" Type="http://schemas.openxmlformats.org/officeDocument/2006/relationships/slide" Target="slides/slide448.xml"/><Relationship Id="rId665" Type="http://schemas.openxmlformats.org/officeDocument/2006/relationships/slide" Target="slides/slide655.xml"/><Relationship Id="rId872" Type="http://schemas.openxmlformats.org/officeDocument/2006/relationships/slide" Target="slides/slide862.xml"/><Relationship Id="rId1088" Type="http://schemas.openxmlformats.org/officeDocument/2006/relationships/slide" Target="slides/slide1078.xml"/><Relationship Id="rId1295" Type="http://schemas.openxmlformats.org/officeDocument/2006/relationships/slide" Target="slides/slide1285.xml"/><Relationship Id="rId1309" Type="http://schemas.openxmlformats.org/officeDocument/2006/relationships/slide" Target="slides/slide1299.xml"/><Relationship Id="rId1516" Type="http://schemas.openxmlformats.org/officeDocument/2006/relationships/slide" Target="slides/slide1506.xml"/><Relationship Id="rId15" Type="http://schemas.openxmlformats.org/officeDocument/2006/relationships/slide" Target="slides/slide5.xml"/><Relationship Id="rId318" Type="http://schemas.openxmlformats.org/officeDocument/2006/relationships/slide" Target="slides/slide308.xml"/><Relationship Id="rId525" Type="http://schemas.openxmlformats.org/officeDocument/2006/relationships/slide" Target="slides/slide515.xml"/><Relationship Id="rId732" Type="http://schemas.openxmlformats.org/officeDocument/2006/relationships/slide" Target="slides/slide722.xml"/><Relationship Id="rId1155" Type="http://schemas.openxmlformats.org/officeDocument/2006/relationships/slide" Target="slides/slide1145.xml"/><Relationship Id="rId1362" Type="http://schemas.openxmlformats.org/officeDocument/2006/relationships/slide" Target="slides/slide1352.xml"/><Relationship Id="rId99" Type="http://schemas.openxmlformats.org/officeDocument/2006/relationships/slide" Target="slides/slide89.xml"/><Relationship Id="rId164" Type="http://schemas.openxmlformats.org/officeDocument/2006/relationships/slide" Target="slides/slide154.xml"/><Relationship Id="rId371" Type="http://schemas.openxmlformats.org/officeDocument/2006/relationships/slide" Target="slides/slide361.xml"/><Relationship Id="rId1015" Type="http://schemas.openxmlformats.org/officeDocument/2006/relationships/slide" Target="slides/slide1005.xml"/><Relationship Id="rId1222" Type="http://schemas.openxmlformats.org/officeDocument/2006/relationships/slide" Target="slides/slide1212.xml"/><Relationship Id="rId469" Type="http://schemas.openxmlformats.org/officeDocument/2006/relationships/slide" Target="slides/slide459.xml"/><Relationship Id="rId676" Type="http://schemas.openxmlformats.org/officeDocument/2006/relationships/slide" Target="slides/slide666.xml"/><Relationship Id="rId883" Type="http://schemas.openxmlformats.org/officeDocument/2006/relationships/slide" Target="slides/slide873.xml"/><Relationship Id="rId1099" Type="http://schemas.openxmlformats.org/officeDocument/2006/relationships/slide" Target="slides/slide1089.xml"/><Relationship Id="rId1527" Type="http://schemas.openxmlformats.org/officeDocument/2006/relationships/slide" Target="slides/slide1517.xml"/><Relationship Id="rId26" Type="http://schemas.openxmlformats.org/officeDocument/2006/relationships/slide" Target="slides/slide16.xml"/><Relationship Id="rId231" Type="http://schemas.openxmlformats.org/officeDocument/2006/relationships/slide" Target="slides/slide221.xml"/><Relationship Id="rId329" Type="http://schemas.openxmlformats.org/officeDocument/2006/relationships/slide" Target="slides/slide319.xml"/><Relationship Id="rId536" Type="http://schemas.openxmlformats.org/officeDocument/2006/relationships/slide" Target="slides/slide526.xml"/><Relationship Id="rId1166" Type="http://schemas.openxmlformats.org/officeDocument/2006/relationships/slide" Target="slides/slide1156.xml"/><Relationship Id="rId1373" Type="http://schemas.openxmlformats.org/officeDocument/2006/relationships/slide" Target="slides/slide1363.xml"/><Relationship Id="rId175" Type="http://schemas.openxmlformats.org/officeDocument/2006/relationships/slide" Target="slides/slide165.xml"/><Relationship Id="rId743" Type="http://schemas.openxmlformats.org/officeDocument/2006/relationships/slide" Target="slides/slide733.xml"/><Relationship Id="rId950" Type="http://schemas.openxmlformats.org/officeDocument/2006/relationships/slide" Target="slides/slide940.xml"/><Relationship Id="rId1026" Type="http://schemas.openxmlformats.org/officeDocument/2006/relationships/slide" Target="slides/slide1016.xml"/><Relationship Id="rId1580" Type="http://schemas.openxmlformats.org/officeDocument/2006/relationships/slide" Target="slides/slide1570.xml"/><Relationship Id="rId382" Type="http://schemas.openxmlformats.org/officeDocument/2006/relationships/slide" Target="slides/slide372.xml"/><Relationship Id="rId603" Type="http://schemas.openxmlformats.org/officeDocument/2006/relationships/slide" Target="slides/slide593.xml"/><Relationship Id="rId687" Type="http://schemas.openxmlformats.org/officeDocument/2006/relationships/slide" Target="slides/slide677.xml"/><Relationship Id="rId810" Type="http://schemas.openxmlformats.org/officeDocument/2006/relationships/slide" Target="slides/slide800.xml"/><Relationship Id="rId908" Type="http://schemas.openxmlformats.org/officeDocument/2006/relationships/slide" Target="slides/slide898.xml"/><Relationship Id="rId1233" Type="http://schemas.openxmlformats.org/officeDocument/2006/relationships/slide" Target="slides/slide1223.xml"/><Relationship Id="rId1440" Type="http://schemas.openxmlformats.org/officeDocument/2006/relationships/slide" Target="slides/slide1430.xml"/><Relationship Id="rId1538" Type="http://schemas.openxmlformats.org/officeDocument/2006/relationships/slide" Target="slides/slide1528.xml"/><Relationship Id="rId242" Type="http://schemas.openxmlformats.org/officeDocument/2006/relationships/slide" Target="slides/slide232.xml"/><Relationship Id="rId894" Type="http://schemas.openxmlformats.org/officeDocument/2006/relationships/slide" Target="slides/slide884.xml"/><Relationship Id="rId1177" Type="http://schemas.openxmlformats.org/officeDocument/2006/relationships/slide" Target="slides/slide1167.xml"/><Relationship Id="rId1300" Type="http://schemas.openxmlformats.org/officeDocument/2006/relationships/slide" Target="slides/slide1290.xml"/><Relationship Id="rId37" Type="http://schemas.openxmlformats.org/officeDocument/2006/relationships/slide" Target="slides/slide27.xml"/><Relationship Id="rId102" Type="http://schemas.openxmlformats.org/officeDocument/2006/relationships/slide" Target="slides/slide92.xml"/><Relationship Id="rId547" Type="http://schemas.openxmlformats.org/officeDocument/2006/relationships/slide" Target="slides/slide537.xml"/><Relationship Id="rId754" Type="http://schemas.openxmlformats.org/officeDocument/2006/relationships/slide" Target="slides/slide744.xml"/><Relationship Id="rId961" Type="http://schemas.openxmlformats.org/officeDocument/2006/relationships/slide" Target="slides/slide951.xml"/><Relationship Id="rId1384" Type="http://schemas.openxmlformats.org/officeDocument/2006/relationships/slide" Target="slides/slide1374.xml"/><Relationship Id="rId1591" Type="http://schemas.openxmlformats.org/officeDocument/2006/relationships/slide" Target="slides/slide1581.xml"/><Relationship Id="rId1605" Type="http://schemas.openxmlformats.org/officeDocument/2006/relationships/slide" Target="slides/slide1595.xml"/><Relationship Id="rId90" Type="http://schemas.openxmlformats.org/officeDocument/2006/relationships/slide" Target="slides/slide80.xml"/><Relationship Id="rId186" Type="http://schemas.openxmlformats.org/officeDocument/2006/relationships/slide" Target="slides/slide176.xml"/><Relationship Id="rId393" Type="http://schemas.openxmlformats.org/officeDocument/2006/relationships/slide" Target="slides/slide383.xml"/><Relationship Id="rId407" Type="http://schemas.openxmlformats.org/officeDocument/2006/relationships/slide" Target="slides/slide397.xml"/><Relationship Id="rId614" Type="http://schemas.openxmlformats.org/officeDocument/2006/relationships/slide" Target="slides/slide604.xml"/><Relationship Id="rId821" Type="http://schemas.openxmlformats.org/officeDocument/2006/relationships/slide" Target="slides/slide811.xml"/><Relationship Id="rId1037" Type="http://schemas.openxmlformats.org/officeDocument/2006/relationships/slide" Target="slides/slide1027.xml"/><Relationship Id="rId1244" Type="http://schemas.openxmlformats.org/officeDocument/2006/relationships/slide" Target="slides/slide1234.xml"/><Relationship Id="rId1451" Type="http://schemas.openxmlformats.org/officeDocument/2006/relationships/slide" Target="slides/slide1441.xml"/><Relationship Id="rId253" Type="http://schemas.openxmlformats.org/officeDocument/2006/relationships/slide" Target="slides/slide243.xml"/><Relationship Id="rId460" Type="http://schemas.openxmlformats.org/officeDocument/2006/relationships/slide" Target="slides/slide450.xml"/><Relationship Id="rId698" Type="http://schemas.openxmlformats.org/officeDocument/2006/relationships/slide" Target="slides/slide688.xml"/><Relationship Id="rId919" Type="http://schemas.openxmlformats.org/officeDocument/2006/relationships/slide" Target="slides/slide909.xml"/><Relationship Id="rId1090" Type="http://schemas.openxmlformats.org/officeDocument/2006/relationships/slide" Target="slides/slide1080.xml"/><Relationship Id="rId1104" Type="http://schemas.openxmlformats.org/officeDocument/2006/relationships/slide" Target="slides/slide1094.xml"/><Relationship Id="rId1311" Type="http://schemas.openxmlformats.org/officeDocument/2006/relationships/slide" Target="slides/slide1301.xml"/><Relationship Id="rId1549" Type="http://schemas.openxmlformats.org/officeDocument/2006/relationships/slide" Target="slides/slide1539.xml"/><Relationship Id="rId48" Type="http://schemas.openxmlformats.org/officeDocument/2006/relationships/slide" Target="slides/slide38.xml"/><Relationship Id="rId113" Type="http://schemas.openxmlformats.org/officeDocument/2006/relationships/slide" Target="slides/slide103.xml"/><Relationship Id="rId320" Type="http://schemas.openxmlformats.org/officeDocument/2006/relationships/slide" Target="slides/slide310.xml"/><Relationship Id="rId558" Type="http://schemas.openxmlformats.org/officeDocument/2006/relationships/slide" Target="slides/slide548.xml"/><Relationship Id="rId765" Type="http://schemas.openxmlformats.org/officeDocument/2006/relationships/slide" Target="slides/slide755.xml"/><Relationship Id="rId972" Type="http://schemas.openxmlformats.org/officeDocument/2006/relationships/slide" Target="slides/slide962.xml"/><Relationship Id="rId1188" Type="http://schemas.openxmlformats.org/officeDocument/2006/relationships/slide" Target="slides/slide1178.xml"/><Relationship Id="rId1395" Type="http://schemas.openxmlformats.org/officeDocument/2006/relationships/slide" Target="slides/slide1385.xml"/><Relationship Id="rId1409" Type="http://schemas.openxmlformats.org/officeDocument/2006/relationships/slide" Target="slides/slide1399.xml"/><Relationship Id="rId1616" Type="http://schemas.openxmlformats.org/officeDocument/2006/relationships/slide" Target="slides/slide1606.xml"/><Relationship Id="rId197" Type="http://schemas.openxmlformats.org/officeDocument/2006/relationships/slide" Target="slides/slide187.xml"/><Relationship Id="rId418" Type="http://schemas.openxmlformats.org/officeDocument/2006/relationships/slide" Target="slides/slide408.xml"/><Relationship Id="rId625" Type="http://schemas.openxmlformats.org/officeDocument/2006/relationships/slide" Target="slides/slide615.xml"/><Relationship Id="rId832" Type="http://schemas.openxmlformats.org/officeDocument/2006/relationships/slide" Target="slides/slide822.xml"/><Relationship Id="rId1048" Type="http://schemas.openxmlformats.org/officeDocument/2006/relationships/slide" Target="slides/slide1038.xml"/><Relationship Id="rId1255" Type="http://schemas.openxmlformats.org/officeDocument/2006/relationships/slide" Target="slides/slide1245.xml"/><Relationship Id="rId1462" Type="http://schemas.openxmlformats.org/officeDocument/2006/relationships/slide" Target="slides/slide1452.xml"/><Relationship Id="rId264" Type="http://schemas.openxmlformats.org/officeDocument/2006/relationships/slide" Target="slides/slide254.xml"/><Relationship Id="rId471" Type="http://schemas.openxmlformats.org/officeDocument/2006/relationships/slide" Target="slides/slide461.xml"/><Relationship Id="rId1115" Type="http://schemas.openxmlformats.org/officeDocument/2006/relationships/slide" Target="slides/slide1105.xml"/><Relationship Id="rId1322" Type="http://schemas.openxmlformats.org/officeDocument/2006/relationships/slide" Target="slides/slide1312.xml"/><Relationship Id="rId59" Type="http://schemas.openxmlformats.org/officeDocument/2006/relationships/slide" Target="slides/slide49.xml"/><Relationship Id="rId124" Type="http://schemas.openxmlformats.org/officeDocument/2006/relationships/slide" Target="slides/slide114.xml"/><Relationship Id="rId569" Type="http://schemas.openxmlformats.org/officeDocument/2006/relationships/slide" Target="slides/slide559.xml"/><Relationship Id="rId776" Type="http://schemas.openxmlformats.org/officeDocument/2006/relationships/slide" Target="slides/slide766.xml"/><Relationship Id="rId983" Type="http://schemas.openxmlformats.org/officeDocument/2006/relationships/slide" Target="slides/slide973.xml"/><Relationship Id="rId1199" Type="http://schemas.openxmlformats.org/officeDocument/2006/relationships/slide" Target="slides/slide1189.xml"/><Relationship Id="rId1627" Type="http://schemas.openxmlformats.org/officeDocument/2006/relationships/slide" Target="slides/slide1617.xml"/><Relationship Id="rId331" Type="http://schemas.openxmlformats.org/officeDocument/2006/relationships/slide" Target="slides/slide321.xml"/><Relationship Id="rId429" Type="http://schemas.openxmlformats.org/officeDocument/2006/relationships/slide" Target="slides/slide419.xml"/><Relationship Id="rId636" Type="http://schemas.openxmlformats.org/officeDocument/2006/relationships/slide" Target="slides/slide626.xml"/><Relationship Id="rId1059" Type="http://schemas.openxmlformats.org/officeDocument/2006/relationships/slide" Target="slides/slide1049.xml"/><Relationship Id="rId1266" Type="http://schemas.openxmlformats.org/officeDocument/2006/relationships/slide" Target="slides/slide1256.xml"/><Relationship Id="rId1473" Type="http://schemas.openxmlformats.org/officeDocument/2006/relationships/slide" Target="slides/slide1463.xml"/><Relationship Id="rId843" Type="http://schemas.openxmlformats.org/officeDocument/2006/relationships/slide" Target="slides/slide833.xml"/><Relationship Id="rId1126" Type="http://schemas.openxmlformats.org/officeDocument/2006/relationships/slide" Target="slides/slide1116.xml"/><Relationship Id="rId275" Type="http://schemas.openxmlformats.org/officeDocument/2006/relationships/slide" Target="slides/slide265.xml"/><Relationship Id="rId482" Type="http://schemas.openxmlformats.org/officeDocument/2006/relationships/slide" Target="slides/slide472.xml"/><Relationship Id="rId703" Type="http://schemas.openxmlformats.org/officeDocument/2006/relationships/slide" Target="slides/slide693.xml"/><Relationship Id="rId910" Type="http://schemas.openxmlformats.org/officeDocument/2006/relationships/slide" Target="slides/slide900.xml"/><Relationship Id="rId1333" Type="http://schemas.openxmlformats.org/officeDocument/2006/relationships/slide" Target="slides/slide1323.xml"/><Relationship Id="rId1540" Type="http://schemas.openxmlformats.org/officeDocument/2006/relationships/slide" Target="slides/slide1530.xml"/><Relationship Id="rId1638" Type="http://schemas.openxmlformats.org/officeDocument/2006/relationships/slide" Target="slides/slide1628.xml"/><Relationship Id="rId135" Type="http://schemas.openxmlformats.org/officeDocument/2006/relationships/slide" Target="slides/slide125.xml"/><Relationship Id="rId342" Type="http://schemas.openxmlformats.org/officeDocument/2006/relationships/slide" Target="slides/slide332.xml"/><Relationship Id="rId787" Type="http://schemas.openxmlformats.org/officeDocument/2006/relationships/slide" Target="slides/slide777.xml"/><Relationship Id="rId994" Type="http://schemas.openxmlformats.org/officeDocument/2006/relationships/slide" Target="slides/slide984.xml"/><Relationship Id="rId1400" Type="http://schemas.openxmlformats.org/officeDocument/2006/relationships/slide" Target="slides/slide1390.xml"/><Relationship Id="rId202" Type="http://schemas.openxmlformats.org/officeDocument/2006/relationships/slide" Target="slides/slide192.xml"/><Relationship Id="rId647" Type="http://schemas.openxmlformats.org/officeDocument/2006/relationships/slide" Target="slides/slide637.xml"/><Relationship Id="rId854" Type="http://schemas.openxmlformats.org/officeDocument/2006/relationships/slide" Target="slides/slide844.xml"/><Relationship Id="rId1277" Type="http://schemas.openxmlformats.org/officeDocument/2006/relationships/slide" Target="slides/slide1267.xml"/><Relationship Id="rId1484" Type="http://schemas.openxmlformats.org/officeDocument/2006/relationships/slide" Target="slides/slide1474.xml"/><Relationship Id="rId286" Type="http://schemas.openxmlformats.org/officeDocument/2006/relationships/slide" Target="slides/slide276.xml"/><Relationship Id="rId493" Type="http://schemas.openxmlformats.org/officeDocument/2006/relationships/slide" Target="slides/slide483.xml"/><Relationship Id="rId507" Type="http://schemas.openxmlformats.org/officeDocument/2006/relationships/slide" Target="slides/slide497.xml"/><Relationship Id="rId714" Type="http://schemas.openxmlformats.org/officeDocument/2006/relationships/slide" Target="slides/slide704.xml"/><Relationship Id="rId921" Type="http://schemas.openxmlformats.org/officeDocument/2006/relationships/slide" Target="slides/slide911.xml"/><Relationship Id="rId1137" Type="http://schemas.openxmlformats.org/officeDocument/2006/relationships/slide" Target="slides/slide1127.xml"/><Relationship Id="rId1344" Type="http://schemas.openxmlformats.org/officeDocument/2006/relationships/slide" Target="slides/slide1334.xml"/><Relationship Id="rId1551" Type="http://schemas.openxmlformats.org/officeDocument/2006/relationships/slide" Target="slides/slide1541.xml"/><Relationship Id="rId50" Type="http://schemas.openxmlformats.org/officeDocument/2006/relationships/slide" Target="slides/slide40.xml"/><Relationship Id="rId146" Type="http://schemas.openxmlformats.org/officeDocument/2006/relationships/slide" Target="slides/slide136.xml"/><Relationship Id="rId353" Type="http://schemas.openxmlformats.org/officeDocument/2006/relationships/slide" Target="slides/slide343.xml"/><Relationship Id="rId560" Type="http://schemas.openxmlformats.org/officeDocument/2006/relationships/slide" Target="slides/slide550.xml"/><Relationship Id="rId798" Type="http://schemas.openxmlformats.org/officeDocument/2006/relationships/slide" Target="slides/slide788.xml"/><Relationship Id="rId1190" Type="http://schemas.openxmlformats.org/officeDocument/2006/relationships/slide" Target="slides/slide1180.xml"/><Relationship Id="rId1204" Type="http://schemas.openxmlformats.org/officeDocument/2006/relationships/slide" Target="slides/slide1194.xml"/><Relationship Id="rId1411" Type="http://schemas.openxmlformats.org/officeDocument/2006/relationships/slide" Target="slides/slide1401.xml"/><Relationship Id="rId1649" Type="http://schemas.openxmlformats.org/officeDocument/2006/relationships/slide" Target="slides/slide1639.xml"/><Relationship Id="rId213" Type="http://schemas.openxmlformats.org/officeDocument/2006/relationships/slide" Target="slides/slide203.xml"/><Relationship Id="rId420" Type="http://schemas.openxmlformats.org/officeDocument/2006/relationships/slide" Target="slides/slide410.xml"/><Relationship Id="rId658" Type="http://schemas.openxmlformats.org/officeDocument/2006/relationships/slide" Target="slides/slide648.xml"/><Relationship Id="rId865" Type="http://schemas.openxmlformats.org/officeDocument/2006/relationships/slide" Target="slides/slide855.xml"/><Relationship Id="rId1050" Type="http://schemas.openxmlformats.org/officeDocument/2006/relationships/slide" Target="slides/slide1040.xml"/><Relationship Id="rId1288" Type="http://schemas.openxmlformats.org/officeDocument/2006/relationships/slide" Target="slides/slide1278.xml"/><Relationship Id="rId1495" Type="http://schemas.openxmlformats.org/officeDocument/2006/relationships/slide" Target="slides/slide1485.xml"/><Relationship Id="rId1509" Type="http://schemas.openxmlformats.org/officeDocument/2006/relationships/slide" Target="slides/slide1499.xml"/><Relationship Id="rId297" Type="http://schemas.openxmlformats.org/officeDocument/2006/relationships/slide" Target="slides/slide287.xml"/><Relationship Id="rId518" Type="http://schemas.openxmlformats.org/officeDocument/2006/relationships/slide" Target="slides/slide508.xml"/><Relationship Id="rId725" Type="http://schemas.openxmlformats.org/officeDocument/2006/relationships/slide" Target="slides/slide715.xml"/><Relationship Id="rId932" Type="http://schemas.openxmlformats.org/officeDocument/2006/relationships/slide" Target="slides/slide922.xml"/><Relationship Id="rId1148" Type="http://schemas.openxmlformats.org/officeDocument/2006/relationships/slide" Target="slides/slide1138.xml"/><Relationship Id="rId1355" Type="http://schemas.openxmlformats.org/officeDocument/2006/relationships/slide" Target="slides/slide1345.xml"/><Relationship Id="rId1562" Type="http://schemas.openxmlformats.org/officeDocument/2006/relationships/slide" Target="slides/slide1552.xml"/><Relationship Id="rId157" Type="http://schemas.openxmlformats.org/officeDocument/2006/relationships/slide" Target="slides/slide147.xml"/><Relationship Id="rId364" Type="http://schemas.openxmlformats.org/officeDocument/2006/relationships/slide" Target="slides/slide354.xml"/><Relationship Id="rId1008" Type="http://schemas.openxmlformats.org/officeDocument/2006/relationships/slide" Target="slides/slide998.xml"/><Relationship Id="rId1215" Type="http://schemas.openxmlformats.org/officeDocument/2006/relationships/slide" Target="slides/slide1205.xml"/><Relationship Id="rId1422" Type="http://schemas.openxmlformats.org/officeDocument/2006/relationships/slide" Target="slides/slide1412.xml"/><Relationship Id="rId61" Type="http://schemas.openxmlformats.org/officeDocument/2006/relationships/slide" Target="slides/slide51.xml"/><Relationship Id="rId571" Type="http://schemas.openxmlformats.org/officeDocument/2006/relationships/slide" Target="slides/slide561.xml"/><Relationship Id="rId669" Type="http://schemas.openxmlformats.org/officeDocument/2006/relationships/slide" Target="slides/slide659.xml"/><Relationship Id="rId876" Type="http://schemas.openxmlformats.org/officeDocument/2006/relationships/slide" Target="slides/slide866.xml"/><Relationship Id="rId1299" Type="http://schemas.openxmlformats.org/officeDocument/2006/relationships/slide" Target="slides/slide1289.xml"/><Relationship Id="rId19" Type="http://schemas.openxmlformats.org/officeDocument/2006/relationships/slide" Target="slides/slide9.xml"/><Relationship Id="rId224" Type="http://schemas.openxmlformats.org/officeDocument/2006/relationships/slide" Target="slides/slide214.xml"/><Relationship Id="rId431" Type="http://schemas.openxmlformats.org/officeDocument/2006/relationships/slide" Target="slides/slide421.xml"/><Relationship Id="rId529" Type="http://schemas.openxmlformats.org/officeDocument/2006/relationships/slide" Target="slides/slide519.xml"/><Relationship Id="rId736" Type="http://schemas.openxmlformats.org/officeDocument/2006/relationships/slide" Target="slides/slide726.xml"/><Relationship Id="rId1061" Type="http://schemas.openxmlformats.org/officeDocument/2006/relationships/slide" Target="slides/slide1051.xml"/><Relationship Id="rId1159" Type="http://schemas.openxmlformats.org/officeDocument/2006/relationships/slide" Target="slides/slide1149.xml"/><Relationship Id="rId1366" Type="http://schemas.openxmlformats.org/officeDocument/2006/relationships/slide" Target="slides/slide1356.xml"/><Relationship Id="rId168" Type="http://schemas.openxmlformats.org/officeDocument/2006/relationships/slide" Target="slides/slide158.xml"/><Relationship Id="rId943" Type="http://schemas.openxmlformats.org/officeDocument/2006/relationships/slide" Target="slides/slide933.xml"/><Relationship Id="rId1019" Type="http://schemas.openxmlformats.org/officeDocument/2006/relationships/slide" Target="slides/slide1009.xml"/><Relationship Id="rId1573" Type="http://schemas.openxmlformats.org/officeDocument/2006/relationships/slide" Target="slides/slide1563.xml"/><Relationship Id="rId72" Type="http://schemas.openxmlformats.org/officeDocument/2006/relationships/slide" Target="slides/slide62.xml"/><Relationship Id="rId375" Type="http://schemas.openxmlformats.org/officeDocument/2006/relationships/slide" Target="slides/slide365.xml"/><Relationship Id="rId582" Type="http://schemas.openxmlformats.org/officeDocument/2006/relationships/slide" Target="slides/slide572.xml"/><Relationship Id="rId803" Type="http://schemas.openxmlformats.org/officeDocument/2006/relationships/slide" Target="slides/slide793.xml"/><Relationship Id="rId1226" Type="http://schemas.openxmlformats.org/officeDocument/2006/relationships/slide" Target="slides/slide1216.xml"/><Relationship Id="rId1433" Type="http://schemas.openxmlformats.org/officeDocument/2006/relationships/slide" Target="slides/slide1423.xml"/><Relationship Id="rId1640" Type="http://schemas.openxmlformats.org/officeDocument/2006/relationships/slide" Target="slides/slide1630.xml"/><Relationship Id="rId3" Type="http://schemas.openxmlformats.org/officeDocument/2006/relationships/slideMaster" Target="slideMasters/slideMaster3.xml"/><Relationship Id="rId235" Type="http://schemas.openxmlformats.org/officeDocument/2006/relationships/slide" Target="slides/slide225.xml"/><Relationship Id="rId442" Type="http://schemas.openxmlformats.org/officeDocument/2006/relationships/slide" Target="slides/slide432.xml"/><Relationship Id="rId887" Type="http://schemas.openxmlformats.org/officeDocument/2006/relationships/slide" Target="slides/slide877.xml"/><Relationship Id="rId1072" Type="http://schemas.openxmlformats.org/officeDocument/2006/relationships/slide" Target="slides/slide1062.xml"/><Relationship Id="rId1500" Type="http://schemas.openxmlformats.org/officeDocument/2006/relationships/slide" Target="slides/slide1490.xml"/><Relationship Id="rId302" Type="http://schemas.openxmlformats.org/officeDocument/2006/relationships/slide" Target="slides/slide292.xml"/><Relationship Id="rId747" Type="http://schemas.openxmlformats.org/officeDocument/2006/relationships/slide" Target="slides/slide737.xml"/><Relationship Id="rId954" Type="http://schemas.openxmlformats.org/officeDocument/2006/relationships/slide" Target="slides/slide944.xml"/><Relationship Id="rId1377" Type="http://schemas.openxmlformats.org/officeDocument/2006/relationships/slide" Target="slides/slide1367.xml"/><Relationship Id="rId1584" Type="http://schemas.openxmlformats.org/officeDocument/2006/relationships/slide" Target="slides/slide1574.xml"/><Relationship Id="rId83" Type="http://schemas.openxmlformats.org/officeDocument/2006/relationships/slide" Target="slides/slide73.xml"/><Relationship Id="rId179" Type="http://schemas.openxmlformats.org/officeDocument/2006/relationships/slide" Target="slides/slide169.xml"/><Relationship Id="rId386" Type="http://schemas.openxmlformats.org/officeDocument/2006/relationships/slide" Target="slides/slide376.xml"/><Relationship Id="rId593" Type="http://schemas.openxmlformats.org/officeDocument/2006/relationships/slide" Target="slides/slide583.xml"/><Relationship Id="rId607" Type="http://schemas.openxmlformats.org/officeDocument/2006/relationships/slide" Target="slides/slide597.xml"/><Relationship Id="rId814" Type="http://schemas.openxmlformats.org/officeDocument/2006/relationships/slide" Target="slides/slide804.xml"/><Relationship Id="rId1237" Type="http://schemas.openxmlformats.org/officeDocument/2006/relationships/slide" Target="slides/slide1227.xml"/><Relationship Id="rId1444" Type="http://schemas.openxmlformats.org/officeDocument/2006/relationships/slide" Target="slides/slide1434.xml"/><Relationship Id="rId1651" Type="http://schemas.openxmlformats.org/officeDocument/2006/relationships/handoutMaster" Target="handoutMasters/handoutMaster1.xml"/><Relationship Id="rId246" Type="http://schemas.openxmlformats.org/officeDocument/2006/relationships/slide" Target="slides/slide236.xml"/><Relationship Id="rId453" Type="http://schemas.openxmlformats.org/officeDocument/2006/relationships/slide" Target="slides/slide443.xml"/><Relationship Id="rId660" Type="http://schemas.openxmlformats.org/officeDocument/2006/relationships/slide" Target="slides/slide650.xml"/><Relationship Id="rId898" Type="http://schemas.openxmlformats.org/officeDocument/2006/relationships/slide" Target="slides/slide888.xml"/><Relationship Id="rId1083" Type="http://schemas.openxmlformats.org/officeDocument/2006/relationships/slide" Target="slides/slide1073.xml"/><Relationship Id="rId1290" Type="http://schemas.openxmlformats.org/officeDocument/2006/relationships/slide" Target="slides/slide1280.xml"/><Relationship Id="rId1304" Type="http://schemas.openxmlformats.org/officeDocument/2006/relationships/slide" Target="slides/slide1294.xml"/><Relationship Id="rId1511" Type="http://schemas.openxmlformats.org/officeDocument/2006/relationships/slide" Target="slides/slide1501.xml"/><Relationship Id="rId106" Type="http://schemas.openxmlformats.org/officeDocument/2006/relationships/slide" Target="slides/slide96.xml"/><Relationship Id="rId313" Type="http://schemas.openxmlformats.org/officeDocument/2006/relationships/slide" Target="slides/slide303.xml"/><Relationship Id="rId758" Type="http://schemas.openxmlformats.org/officeDocument/2006/relationships/slide" Target="slides/slide748.xml"/><Relationship Id="rId965" Type="http://schemas.openxmlformats.org/officeDocument/2006/relationships/slide" Target="slides/slide955.xml"/><Relationship Id="rId1150" Type="http://schemas.openxmlformats.org/officeDocument/2006/relationships/slide" Target="slides/slide1140.xml"/><Relationship Id="rId1388" Type="http://schemas.openxmlformats.org/officeDocument/2006/relationships/slide" Target="slides/slide1378.xml"/><Relationship Id="rId1595" Type="http://schemas.openxmlformats.org/officeDocument/2006/relationships/slide" Target="slides/slide1585.xml"/><Relationship Id="rId1609" Type="http://schemas.openxmlformats.org/officeDocument/2006/relationships/slide" Target="slides/slide1599.xml"/><Relationship Id="rId10" Type="http://schemas.openxmlformats.org/officeDocument/2006/relationships/slideMaster" Target="slideMasters/slideMaster10.xml"/><Relationship Id="rId94" Type="http://schemas.openxmlformats.org/officeDocument/2006/relationships/slide" Target="slides/slide84.xml"/><Relationship Id="rId397" Type="http://schemas.openxmlformats.org/officeDocument/2006/relationships/slide" Target="slides/slide387.xml"/><Relationship Id="rId520" Type="http://schemas.openxmlformats.org/officeDocument/2006/relationships/slide" Target="slides/slide510.xml"/><Relationship Id="rId618" Type="http://schemas.openxmlformats.org/officeDocument/2006/relationships/slide" Target="slides/slide608.xml"/><Relationship Id="rId825" Type="http://schemas.openxmlformats.org/officeDocument/2006/relationships/slide" Target="slides/slide815.xml"/><Relationship Id="rId1248" Type="http://schemas.openxmlformats.org/officeDocument/2006/relationships/slide" Target="slides/slide1238.xml"/><Relationship Id="rId1455" Type="http://schemas.openxmlformats.org/officeDocument/2006/relationships/slide" Target="slides/slide1445.xml"/><Relationship Id="rId257" Type="http://schemas.openxmlformats.org/officeDocument/2006/relationships/slide" Target="slides/slide247.xml"/><Relationship Id="rId464" Type="http://schemas.openxmlformats.org/officeDocument/2006/relationships/slide" Target="slides/slide454.xml"/><Relationship Id="rId1010" Type="http://schemas.openxmlformats.org/officeDocument/2006/relationships/slide" Target="slides/slide1000.xml"/><Relationship Id="rId1094" Type="http://schemas.openxmlformats.org/officeDocument/2006/relationships/slide" Target="slides/slide1084.xml"/><Relationship Id="rId1108" Type="http://schemas.openxmlformats.org/officeDocument/2006/relationships/slide" Target="slides/slide1098.xml"/><Relationship Id="rId1315" Type="http://schemas.openxmlformats.org/officeDocument/2006/relationships/slide" Target="slides/slide1305.xml"/><Relationship Id="rId117" Type="http://schemas.openxmlformats.org/officeDocument/2006/relationships/slide" Target="slides/slide107.xml"/><Relationship Id="rId671" Type="http://schemas.openxmlformats.org/officeDocument/2006/relationships/slide" Target="slides/slide661.xml"/><Relationship Id="rId769" Type="http://schemas.openxmlformats.org/officeDocument/2006/relationships/slide" Target="slides/slide759.xml"/><Relationship Id="rId976" Type="http://schemas.openxmlformats.org/officeDocument/2006/relationships/slide" Target="slides/slide966.xml"/><Relationship Id="rId1399" Type="http://schemas.openxmlformats.org/officeDocument/2006/relationships/slide" Target="slides/slide1389.xml"/><Relationship Id="rId324" Type="http://schemas.openxmlformats.org/officeDocument/2006/relationships/slide" Target="slides/slide314.xml"/><Relationship Id="rId531" Type="http://schemas.openxmlformats.org/officeDocument/2006/relationships/slide" Target="slides/slide521.xml"/><Relationship Id="rId629" Type="http://schemas.openxmlformats.org/officeDocument/2006/relationships/slide" Target="slides/slide619.xml"/><Relationship Id="rId1161" Type="http://schemas.openxmlformats.org/officeDocument/2006/relationships/slide" Target="slides/slide1151.xml"/><Relationship Id="rId1259" Type="http://schemas.openxmlformats.org/officeDocument/2006/relationships/slide" Target="slides/slide1249.xml"/><Relationship Id="rId1466" Type="http://schemas.openxmlformats.org/officeDocument/2006/relationships/slide" Target="slides/slide1456.xml"/><Relationship Id="rId836" Type="http://schemas.openxmlformats.org/officeDocument/2006/relationships/slide" Target="slides/slide826.xml"/><Relationship Id="rId1021" Type="http://schemas.openxmlformats.org/officeDocument/2006/relationships/slide" Target="slides/slide1011.xml"/><Relationship Id="rId1119" Type="http://schemas.openxmlformats.org/officeDocument/2006/relationships/slide" Target="slides/slide1109.xml"/><Relationship Id="rId903" Type="http://schemas.openxmlformats.org/officeDocument/2006/relationships/slide" Target="slides/slide893.xml"/><Relationship Id="rId1326" Type="http://schemas.openxmlformats.org/officeDocument/2006/relationships/slide" Target="slides/slide1316.xml"/><Relationship Id="rId1533" Type="http://schemas.openxmlformats.org/officeDocument/2006/relationships/slide" Target="slides/slide1523.xml"/><Relationship Id="rId32" Type="http://schemas.openxmlformats.org/officeDocument/2006/relationships/slide" Target="slides/slide22.xml"/><Relationship Id="rId1600" Type="http://schemas.openxmlformats.org/officeDocument/2006/relationships/slide" Target="slides/slide1590.xml"/><Relationship Id="rId181" Type="http://schemas.openxmlformats.org/officeDocument/2006/relationships/slide" Target="slides/slide171.xml"/><Relationship Id="rId279" Type="http://schemas.openxmlformats.org/officeDocument/2006/relationships/slide" Target="slides/slide269.xml"/><Relationship Id="rId486" Type="http://schemas.openxmlformats.org/officeDocument/2006/relationships/slide" Target="slides/slide476.xml"/><Relationship Id="rId693" Type="http://schemas.openxmlformats.org/officeDocument/2006/relationships/slide" Target="slides/slide683.xml"/><Relationship Id="rId139" Type="http://schemas.openxmlformats.org/officeDocument/2006/relationships/slide" Target="slides/slide129.xml"/><Relationship Id="rId346" Type="http://schemas.openxmlformats.org/officeDocument/2006/relationships/slide" Target="slides/slide336.xml"/><Relationship Id="rId553" Type="http://schemas.openxmlformats.org/officeDocument/2006/relationships/slide" Target="slides/slide543.xml"/><Relationship Id="rId760" Type="http://schemas.openxmlformats.org/officeDocument/2006/relationships/slide" Target="slides/slide750.xml"/><Relationship Id="rId998" Type="http://schemas.openxmlformats.org/officeDocument/2006/relationships/slide" Target="slides/slide988.xml"/><Relationship Id="rId1183" Type="http://schemas.openxmlformats.org/officeDocument/2006/relationships/slide" Target="slides/slide1173.xml"/><Relationship Id="rId1390" Type="http://schemas.openxmlformats.org/officeDocument/2006/relationships/slide" Target="slides/slide1380.xml"/><Relationship Id="rId206" Type="http://schemas.openxmlformats.org/officeDocument/2006/relationships/slide" Target="slides/slide196.xml"/><Relationship Id="rId413" Type="http://schemas.openxmlformats.org/officeDocument/2006/relationships/slide" Target="slides/slide403.xml"/><Relationship Id="rId858" Type="http://schemas.openxmlformats.org/officeDocument/2006/relationships/slide" Target="slides/slide848.xml"/><Relationship Id="rId1043" Type="http://schemas.openxmlformats.org/officeDocument/2006/relationships/slide" Target="slides/slide1033.xml"/><Relationship Id="rId1488" Type="http://schemas.openxmlformats.org/officeDocument/2006/relationships/slide" Target="slides/slide1478.xml"/><Relationship Id="rId620" Type="http://schemas.openxmlformats.org/officeDocument/2006/relationships/slide" Target="slides/slide610.xml"/><Relationship Id="rId718" Type="http://schemas.openxmlformats.org/officeDocument/2006/relationships/slide" Target="slides/slide708.xml"/><Relationship Id="rId925" Type="http://schemas.openxmlformats.org/officeDocument/2006/relationships/slide" Target="slides/slide915.xml"/><Relationship Id="rId1250" Type="http://schemas.openxmlformats.org/officeDocument/2006/relationships/slide" Target="slides/slide1240.xml"/><Relationship Id="rId1348" Type="http://schemas.openxmlformats.org/officeDocument/2006/relationships/slide" Target="slides/slide1338.xml"/><Relationship Id="rId1555" Type="http://schemas.openxmlformats.org/officeDocument/2006/relationships/slide" Target="slides/slide1545.xml"/><Relationship Id="rId1110" Type="http://schemas.openxmlformats.org/officeDocument/2006/relationships/slide" Target="slides/slide1100.xml"/><Relationship Id="rId1208" Type="http://schemas.openxmlformats.org/officeDocument/2006/relationships/slide" Target="slides/slide1198.xml"/><Relationship Id="rId1415" Type="http://schemas.openxmlformats.org/officeDocument/2006/relationships/slide" Target="slides/slide1405.xml"/><Relationship Id="rId54" Type="http://schemas.openxmlformats.org/officeDocument/2006/relationships/slide" Target="slides/slide44.xml"/><Relationship Id="rId1622" Type="http://schemas.openxmlformats.org/officeDocument/2006/relationships/slide" Target="slides/slide1612.xml"/><Relationship Id="rId270" Type="http://schemas.openxmlformats.org/officeDocument/2006/relationships/slide" Target="slides/slide260.xml"/><Relationship Id="rId130" Type="http://schemas.openxmlformats.org/officeDocument/2006/relationships/slide" Target="slides/slide120.xml"/><Relationship Id="rId368" Type="http://schemas.openxmlformats.org/officeDocument/2006/relationships/slide" Target="slides/slide358.xml"/><Relationship Id="rId575" Type="http://schemas.openxmlformats.org/officeDocument/2006/relationships/slide" Target="slides/slide565.xml"/><Relationship Id="rId782" Type="http://schemas.openxmlformats.org/officeDocument/2006/relationships/slide" Target="slides/slide772.xml"/><Relationship Id="rId228" Type="http://schemas.openxmlformats.org/officeDocument/2006/relationships/slide" Target="slides/slide218.xml"/><Relationship Id="rId435" Type="http://schemas.openxmlformats.org/officeDocument/2006/relationships/slide" Target="slides/slide425.xml"/><Relationship Id="rId642" Type="http://schemas.openxmlformats.org/officeDocument/2006/relationships/slide" Target="slides/slide632.xml"/><Relationship Id="rId1065" Type="http://schemas.openxmlformats.org/officeDocument/2006/relationships/slide" Target="slides/slide1055.xml"/><Relationship Id="rId1272" Type="http://schemas.openxmlformats.org/officeDocument/2006/relationships/slide" Target="slides/slide1262.xml"/><Relationship Id="rId502" Type="http://schemas.openxmlformats.org/officeDocument/2006/relationships/slide" Target="slides/slide492.xml"/><Relationship Id="rId947" Type="http://schemas.openxmlformats.org/officeDocument/2006/relationships/slide" Target="slides/slide937.xml"/><Relationship Id="rId1132" Type="http://schemas.openxmlformats.org/officeDocument/2006/relationships/slide" Target="slides/slide1122.xml"/><Relationship Id="rId1577" Type="http://schemas.openxmlformats.org/officeDocument/2006/relationships/slide" Target="slides/slide1567.xml"/><Relationship Id="rId76" Type="http://schemas.openxmlformats.org/officeDocument/2006/relationships/slide" Target="slides/slide66.xml"/><Relationship Id="rId807" Type="http://schemas.openxmlformats.org/officeDocument/2006/relationships/slide" Target="slides/slide797.xml"/><Relationship Id="rId1437" Type="http://schemas.openxmlformats.org/officeDocument/2006/relationships/slide" Target="slides/slide1427.xml"/><Relationship Id="rId1644" Type="http://schemas.openxmlformats.org/officeDocument/2006/relationships/slide" Target="slides/slide1634.xml"/><Relationship Id="rId1504" Type="http://schemas.openxmlformats.org/officeDocument/2006/relationships/slide" Target="slides/slide1494.xml"/><Relationship Id="rId292" Type="http://schemas.openxmlformats.org/officeDocument/2006/relationships/slide" Target="slides/slide282.xml"/><Relationship Id="rId597" Type="http://schemas.openxmlformats.org/officeDocument/2006/relationships/slide" Target="slides/slide587.xml"/><Relationship Id="rId152" Type="http://schemas.openxmlformats.org/officeDocument/2006/relationships/slide" Target="slides/slide142.xml"/><Relationship Id="rId457" Type="http://schemas.openxmlformats.org/officeDocument/2006/relationships/slide" Target="slides/slide447.xml"/><Relationship Id="rId1087" Type="http://schemas.openxmlformats.org/officeDocument/2006/relationships/slide" Target="slides/slide1077.xml"/><Relationship Id="rId1294" Type="http://schemas.openxmlformats.org/officeDocument/2006/relationships/slide" Target="slides/slide1284.xml"/><Relationship Id="rId664" Type="http://schemas.openxmlformats.org/officeDocument/2006/relationships/slide" Target="slides/slide654.xml"/><Relationship Id="rId871" Type="http://schemas.openxmlformats.org/officeDocument/2006/relationships/slide" Target="slides/slide861.xml"/><Relationship Id="rId969" Type="http://schemas.openxmlformats.org/officeDocument/2006/relationships/slide" Target="slides/slide959.xml"/><Relationship Id="rId1599" Type="http://schemas.openxmlformats.org/officeDocument/2006/relationships/slide" Target="slides/slide1589.xml"/><Relationship Id="rId317" Type="http://schemas.openxmlformats.org/officeDocument/2006/relationships/slide" Target="slides/slide307.xml"/><Relationship Id="rId524" Type="http://schemas.openxmlformats.org/officeDocument/2006/relationships/slide" Target="slides/slide514.xml"/><Relationship Id="rId731" Type="http://schemas.openxmlformats.org/officeDocument/2006/relationships/slide" Target="slides/slide721.xml"/><Relationship Id="rId1154" Type="http://schemas.openxmlformats.org/officeDocument/2006/relationships/slide" Target="slides/slide1144.xml"/><Relationship Id="rId1361" Type="http://schemas.openxmlformats.org/officeDocument/2006/relationships/slide" Target="slides/slide1351.xml"/><Relationship Id="rId1459" Type="http://schemas.openxmlformats.org/officeDocument/2006/relationships/slide" Target="slides/slide1449.xml"/><Relationship Id="rId98" Type="http://schemas.openxmlformats.org/officeDocument/2006/relationships/slide" Target="slides/slide88.xml"/><Relationship Id="rId829" Type="http://schemas.openxmlformats.org/officeDocument/2006/relationships/slide" Target="slides/slide819.xml"/><Relationship Id="rId1014" Type="http://schemas.openxmlformats.org/officeDocument/2006/relationships/slide" Target="slides/slide1004.xml"/><Relationship Id="rId1221" Type="http://schemas.openxmlformats.org/officeDocument/2006/relationships/slide" Target="slides/slide1211.xml"/><Relationship Id="rId1319" Type="http://schemas.openxmlformats.org/officeDocument/2006/relationships/slide" Target="slides/slide1309.xml"/><Relationship Id="rId1526" Type="http://schemas.openxmlformats.org/officeDocument/2006/relationships/slide" Target="slides/slide1516.xml"/><Relationship Id="rId25" Type="http://schemas.openxmlformats.org/officeDocument/2006/relationships/slide" Target="slides/slide15.xml"/><Relationship Id="rId174" Type="http://schemas.openxmlformats.org/officeDocument/2006/relationships/slide" Target="slides/slide164.xml"/><Relationship Id="rId381" Type="http://schemas.openxmlformats.org/officeDocument/2006/relationships/slide" Target="slides/slide371.xml"/><Relationship Id="rId241" Type="http://schemas.openxmlformats.org/officeDocument/2006/relationships/slide" Target="slides/slide231.xml"/><Relationship Id="rId479" Type="http://schemas.openxmlformats.org/officeDocument/2006/relationships/slide" Target="slides/slide469.xml"/><Relationship Id="rId686" Type="http://schemas.openxmlformats.org/officeDocument/2006/relationships/slide" Target="slides/slide676.xml"/><Relationship Id="rId893" Type="http://schemas.openxmlformats.org/officeDocument/2006/relationships/slide" Target="slides/slide883.xml"/><Relationship Id="rId339" Type="http://schemas.openxmlformats.org/officeDocument/2006/relationships/slide" Target="slides/slide329.xml"/><Relationship Id="rId546" Type="http://schemas.openxmlformats.org/officeDocument/2006/relationships/slide" Target="slides/slide536.xml"/><Relationship Id="rId753" Type="http://schemas.openxmlformats.org/officeDocument/2006/relationships/slide" Target="slides/slide743.xml"/><Relationship Id="rId1176" Type="http://schemas.openxmlformats.org/officeDocument/2006/relationships/slide" Target="slides/slide1166.xml"/><Relationship Id="rId1383" Type="http://schemas.openxmlformats.org/officeDocument/2006/relationships/slide" Target="slides/slide1373.xml"/><Relationship Id="rId101" Type="http://schemas.openxmlformats.org/officeDocument/2006/relationships/slide" Target="slides/slide91.xml"/><Relationship Id="rId406" Type="http://schemas.openxmlformats.org/officeDocument/2006/relationships/slide" Target="slides/slide396.xml"/><Relationship Id="rId960" Type="http://schemas.openxmlformats.org/officeDocument/2006/relationships/slide" Target="slides/slide950.xml"/><Relationship Id="rId1036" Type="http://schemas.openxmlformats.org/officeDocument/2006/relationships/slide" Target="slides/slide1026.xml"/><Relationship Id="rId1243" Type="http://schemas.openxmlformats.org/officeDocument/2006/relationships/slide" Target="slides/slide1233.xml"/><Relationship Id="rId1590" Type="http://schemas.openxmlformats.org/officeDocument/2006/relationships/slide" Target="slides/slide1580.xml"/><Relationship Id="rId613" Type="http://schemas.openxmlformats.org/officeDocument/2006/relationships/slide" Target="slides/slide603.xml"/><Relationship Id="rId820" Type="http://schemas.openxmlformats.org/officeDocument/2006/relationships/slide" Target="slides/slide810.xml"/><Relationship Id="rId918" Type="http://schemas.openxmlformats.org/officeDocument/2006/relationships/slide" Target="slides/slide908.xml"/><Relationship Id="rId1450" Type="http://schemas.openxmlformats.org/officeDocument/2006/relationships/slide" Target="slides/slide1440.xml"/><Relationship Id="rId1548" Type="http://schemas.openxmlformats.org/officeDocument/2006/relationships/slide" Target="slides/slide1538.xml"/><Relationship Id="rId1103" Type="http://schemas.openxmlformats.org/officeDocument/2006/relationships/slide" Target="slides/slide1093.xml"/><Relationship Id="rId1310" Type="http://schemas.openxmlformats.org/officeDocument/2006/relationships/slide" Target="slides/slide1300.xml"/><Relationship Id="rId1408" Type="http://schemas.openxmlformats.org/officeDocument/2006/relationships/slide" Target="slides/slide1398.xml"/><Relationship Id="rId47" Type="http://schemas.openxmlformats.org/officeDocument/2006/relationships/slide" Target="slides/slide37.xml"/><Relationship Id="rId1615" Type="http://schemas.openxmlformats.org/officeDocument/2006/relationships/slide" Target="slides/slide1605.xml"/><Relationship Id="rId196" Type="http://schemas.openxmlformats.org/officeDocument/2006/relationships/slide" Target="slides/slide186.xml"/><Relationship Id="rId263" Type="http://schemas.openxmlformats.org/officeDocument/2006/relationships/slide" Target="slides/slide253.xml"/><Relationship Id="rId470" Type="http://schemas.openxmlformats.org/officeDocument/2006/relationships/slide" Target="slides/slide460.xml"/><Relationship Id="rId123" Type="http://schemas.openxmlformats.org/officeDocument/2006/relationships/slide" Target="slides/slide113.xml"/><Relationship Id="rId330" Type="http://schemas.openxmlformats.org/officeDocument/2006/relationships/slide" Target="slides/slide320.xml"/><Relationship Id="rId568" Type="http://schemas.openxmlformats.org/officeDocument/2006/relationships/slide" Target="slides/slide558.xml"/><Relationship Id="rId775" Type="http://schemas.openxmlformats.org/officeDocument/2006/relationships/slide" Target="slides/slide765.xml"/><Relationship Id="rId982" Type="http://schemas.openxmlformats.org/officeDocument/2006/relationships/slide" Target="slides/slide972.xml"/><Relationship Id="rId1198" Type="http://schemas.openxmlformats.org/officeDocument/2006/relationships/slide" Target="slides/slide1188.xml"/><Relationship Id="rId428" Type="http://schemas.openxmlformats.org/officeDocument/2006/relationships/slide" Target="slides/slide418.xml"/><Relationship Id="rId635" Type="http://schemas.openxmlformats.org/officeDocument/2006/relationships/slide" Target="slides/slide625.xml"/><Relationship Id="rId842" Type="http://schemas.openxmlformats.org/officeDocument/2006/relationships/slide" Target="slides/slide832.xml"/><Relationship Id="rId1058" Type="http://schemas.openxmlformats.org/officeDocument/2006/relationships/slide" Target="slides/slide1048.xml"/><Relationship Id="rId1265" Type="http://schemas.openxmlformats.org/officeDocument/2006/relationships/slide" Target="slides/slide1255.xml"/><Relationship Id="rId1472" Type="http://schemas.openxmlformats.org/officeDocument/2006/relationships/slide" Target="slides/slide1462.xml"/><Relationship Id="rId702" Type="http://schemas.openxmlformats.org/officeDocument/2006/relationships/slide" Target="slides/slide692.xml"/><Relationship Id="rId1125" Type="http://schemas.openxmlformats.org/officeDocument/2006/relationships/slide" Target="slides/slide1115.xml"/><Relationship Id="rId1332" Type="http://schemas.openxmlformats.org/officeDocument/2006/relationships/slide" Target="slides/slide1322.xml"/><Relationship Id="rId69" Type="http://schemas.openxmlformats.org/officeDocument/2006/relationships/slide" Target="slides/slide59.xml"/><Relationship Id="rId1637" Type="http://schemas.openxmlformats.org/officeDocument/2006/relationships/slide" Target="slides/slide1627.xml"/><Relationship Id="rId285" Type="http://schemas.openxmlformats.org/officeDocument/2006/relationships/slide" Target="slides/slide275.xml"/><Relationship Id="rId492" Type="http://schemas.openxmlformats.org/officeDocument/2006/relationships/slide" Target="slides/slide482.xml"/><Relationship Id="rId797" Type="http://schemas.openxmlformats.org/officeDocument/2006/relationships/slide" Target="slides/slide787.xml"/><Relationship Id="rId145" Type="http://schemas.openxmlformats.org/officeDocument/2006/relationships/slide" Target="slides/slide135.xml"/><Relationship Id="rId352" Type="http://schemas.openxmlformats.org/officeDocument/2006/relationships/slide" Target="slides/slide342.xml"/><Relationship Id="rId1287" Type="http://schemas.openxmlformats.org/officeDocument/2006/relationships/slide" Target="slides/slide1277.xml"/><Relationship Id="rId212" Type="http://schemas.openxmlformats.org/officeDocument/2006/relationships/slide" Target="slides/slide202.xml"/><Relationship Id="rId657" Type="http://schemas.openxmlformats.org/officeDocument/2006/relationships/slide" Target="slides/slide647.xml"/><Relationship Id="rId864" Type="http://schemas.openxmlformats.org/officeDocument/2006/relationships/slide" Target="slides/slide854.xml"/><Relationship Id="rId1494" Type="http://schemas.openxmlformats.org/officeDocument/2006/relationships/slide" Target="slides/slide1484.xml"/><Relationship Id="rId517" Type="http://schemas.openxmlformats.org/officeDocument/2006/relationships/slide" Target="slides/slide507.xml"/><Relationship Id="rId724" Type="http://schemas.openxmlformats.org/officeDocument/2006/relationships/slide" Target="slides/slide714.xml"/><Relationship Id="rId931" Type="http://schemas.openxmlformats.org/officeDocument/2006/relationships/slide" Target="slides/slide921.xml"/><Relationship Id="rId1147" Type="http://schemas.openxmlformats.org/officeDocument/2006/relationships/slide" Target="slides/slide1137.xml"/><Relationship Id="rId1354" Type="http://schemas.openxmlformats.org/officeDocument/2006/relationships/slide" Target="slides/slide1344.xml"/><Relationship Id="rId1561" Type="http://schemas.openxmlformats.org/officeDocument/2006/relationships/slide" Target="slides/slide1551.xml"/><Relationship Id="rId60" Type="http://schemas.openxmlformats.org/officeDocument/2006/relationships/slide" Target="slides/slide50.xml"/><Relationship Id="rId1007" Type="http://schemas.openxmlformats.org/officeDocument/2006/relationships/slide" Target="slides/slide997.xml"/><Relationship Id="rId1214" Type="http://schemas.openxmlformats.org/officeDocument/2006/relationships/slide" Target="slides/slide1204.xml"/><Relationship Id="rId1421" Type="http://schemas.openxmlformats.org/officeDocument/2006/relationships/slide" Target="slides/slide1411.xml"/><Relationship Id="rId1519" Type="http://schemas.openxmlformats.org/officeDocument/2006/relationships/slide" Target="slides/slide1509.xml"/><Relationship Id="rId18" Type="http://schemas.openxmlformats.org/officeDocument/2006/relationships/slide" Target="slides/slide8.xml"/><Relationship Id="rId167" Type="http://schemas.openxmlformats.org/officeDocument/2006/relationships/slide" Target="slides/slide157.xml"/><Relationship Id="rId374" Type="http://schemas.openxmlformats.org/officeDocument/2006/relationships/slide" Target="slides/slide364.xml"/><Relationship Id="rId581" Type="http://schemas.openxmlformats.org/officeDocument/2006/relationships/slide" Target="slides/slide571.xml"/><Relationship Id="rId234" Type="http://schemas.openxmlformats.org/officeDocument/2006/relationships/slide" Target="slides/slide224.xml"/><Relationship Id="rId679" Type="http://schemas.openxmlformats.org/officeDocument/2006/relationships/slide" Target="slides/slide669.xml"/><Relationship Id="rId886" Type="http://schemas.openxmlformats.org/officeDocument/2006/relationships/slide" Target="slides/slide876.xml"/><Relationship Id="rId2" Type="http://schemas.openxmlformats.org/officeDocument/2006/relationships/slideMaster" Target="slideMasters/slideMaster2.xml"/><Relationship Id="rId441" Type="http://schemas.openxmlformats.org/officeDocument/2006/relationships/slide" Target="slides/slide431.xml"/><Relationship Id="rId539" Type="http://schemas.openxmlformats.org/officeDocument/2006/relationships/slide" Target="slides/slide529.xml"/><Relationship Id="rId746" Type="http://schemas.openxmlformats.org/officeDocument/2006/relationships/slide" Target="slides/slide736.xml"/><Relationship Id="rId1071" Type="http://schemas.openxmlformats.org/officeDocument/2006/relationships/slide" Target="slides/slide1061.xml"/><Relationship Id="rId1169" Type="http://schemas.openxmlformats.org/officeDocument/2006/relationships/slide" Target="slides/slide1159.xml"/><Relationship Id="rId1376" Type="http://schemas.openxmlformats.org/officeDocument/2006/relationships/slide" Target="slides/slide1366.xml"/><Relationship Id="rId1583" Type="http://schemas.openxmlformats.org/officeDocument/2006/relationships/slide" Target="slides/slide1573.xml"/><Relationship Id="rId301" Type="http://schemas.openxmlformats.org/officeDocument/2006/relationships/slide" Target="slides/slide291.xml"/><Relationship Id="rId953" Type="http://schemas.openxmlformats.org/officeDocument/2006/relationships/slide" Target="slides/slide943.xml"/><Relationship Id="rId1029" Type="http://schemas.openxmlformats.org/officeDocument/2006/relationships/slide" Target="slides/slide1019.xml"/><Relationship Id="rId1236" Type="http://schemas.openxmlformats.org/officeDocument/2006/relationships/slide" Target="slides/slide1226.xml"/><Relationship Id="rId82" Type="http://schemas.openxmlformats.org/officeDocument/2006/relationships/slide" Target="slides/slide72.xml"/><Relationship Id="rId606" Type="http://schemas.openxmlformats.org/officeDocument/2006/relationships/slide" Target="slides/slide596.xml"/><Relationship Id="rId813" Type="http://schemas.openxmlformats.org/officeDocument/2006/relationships/slide" Target="slides/slide803.xml"/><Relationship Id="rId1443" Type="http://schemas.openxmlformats.org/officeDocument/2006/relationships/slide" Target="slides/slide1433.xml"/><Relationship Id="rId1650" Type="http://schemas.openxmlformats.org/officeDocument/2006/relationships/notesMaster" Target="notesMasters/notesMaster1.xml"/><Relationship Id="rId1303" Type="http://schemas.openxmlformats.org/officeDocument/2006/relationships/slide" Target="slides/slide1293.xml"/><Relationship Id="rId1510" Type="http://schemas.openxmlformats.org/officeDocument/2006/relationships/slide" Target="slides/slide1500.xml"/><Relationship Id="rId1608" Type="http://schemas.openxmlformats.org/officeDocument/2006/relationships/slide" Target="slides/slide1598.xml"/><Relationship Id="rId189" Type="http://schemas.openxmlformats.org/officeDocument/2006/relationships/slide" Target="slides/slide179.xml"/><Relationship Id="rId396" Type="http://schemas.openxmlformats.org/officeDocument/2006/relationships/slide" Target="slides/slide386.xml"/><Relationship Id="rId256" Type="http://schemas.openxmlformats.org/officeDocument/2006/relationships/slide" Target="slides/slide246.xml"/><Relationship Id="rId463" Type="http://schemas.openxmlformats.org/officeDocument/2006/relationships/slide" Target="slides/slide453.xml"/><Relationship Id="rId670" Type="http://schemas.openxmlformats.org/officeDocument/2006/relationships/slide" Target="slides/slide660.xml"/><Relationship Id="rId1093" Type="http://schemas.openxmlformats.org/officeDocument/2006/relationships/slide" Target="slides/slide1083.xml"/><Relationship Id="rId116" Type="http://schemas.openxmlformats.org/officeDocument/2006/relationships/slide" Target="slides/slide106.xml"/><Relationship Id="rId323" Type="http://schemas.openxmlformats.org/officeDocument/2006/relationships/slide" Target="slides/slide313.xml"/><Relationship Id="rId530" Type="http://schemas.openxmlformats.org/officeDocument/2006/relationships/slide" Target="slides/slide520.xml"/><Relationship Id="rId768" Type="http://schemas.openxmlformats.org/officeDocument/2006/relationships/slide" Target="slides/slide758.xml"/><Relationship Id="rId975" Type="http://schemas.openxmlformats.org/officeDocument/2006/relationships/slide" Target="slides/slide965.xml"/><Relationship Id="rId1160" Type="http://schemas.openxmlformats.org/officeDocument/2006/relationships/slide" Target="slides/slide1150.xml"/><Relationship Id="rId1398" Type="http://schemas.openxmlformats.org/officeDocument/2006/relationships/slide" Target="slides/slide1388.xml"/><Relationship Id="rId628" Type="http://schemas.openxmlformats.org/officeDocument/2006/relationships/slide" Target="slides/slide618.xml"/><Relationship Id="rId835" Type="http://schemas.openxmlformats.org/officeDocument/2006/relationships/slide" Target="slides/slide825.xml"/><Relationship Id="rId1258" Type="http://schemas.openxmlformats.org/officeDocument/2006/relationships/slide" Target="slides/slide1248.xml"/><Relationship Id="rId1465" Type="http://schemas.openxmlformats.org/officeDocument/2006/relationships/slide" Target="slides/slide1455.xml"/><Relationship Id="rId1020" Type="http://schemas.openxmlformats.org/officeDocument/2006/relationships/slide" Target="slides/slide1010.xml"/><Relationship Id="rId1118" Type="http://schemas.openxmlformats.org/officeDocument/2006/relationships/slide" Target="slides/slide1108.xml"/><Relationship Id="rId1325" Type="http://schemas.openxmlformats.org/officeDocument/2006/relationships/slide" Target="slides/slide1315.xml"/><Relationship Id="rId1532" Type="http://schemas.openxmlformats.org/officeDocument/2006/relationships/slide" Target="slides/slide1522.xml"/><Relationship Id="rId902" Type="http://schemas.openxmlformats.org/officeDocument/2006/relationships/slide" Target="slides/slide892.xml"/><Relationship Id="rId31" Type="http://schemas.openxmlformats.org/officeDocument/2006/relationships/slide" Target="slides/slide21.xml"/><Relationship Id="rId180" Type="http://schemas.openxmlformats.org/officeDocument/2006/relationships/slide" Target="slides/slide170.xml"/><Relationship Id="rId278" Type="http://schemas.openxmlformats.org/officeDocument/2006/relationships/slide" Target="slides/slide268.xml"/><Relationship Id="rId485" Type="http://schemas.openxmlformats.org/officeDocument/2006/relationships/slide" Target="slides/slide475.xml"/><Relationship Id="rId692" Type="http://schemas.openxmlformats.org/officeDocument/2006/relationships/slide" Target="slides/slide682.xml"/><Relationship Id="rId138" Type="http://schemas.openxmlformats.org/officeDocument/2006/relationships/slide" Target="slides/slide128.xml"/><Relationship Id="rId345" Type="http://schemas.openxmlformats.org/officeDocument/2006/relationships/slide" Target="slides/slide335.xml"/><Relationship Id="rId552" Type="http://schemas.openxmlformats.org/officeDocument/2006/relationships/slide" Target="slides/slide542.xml"/><Relationship Id="rId997" Type="http://schemas.openxmlformats.org/officeDocument/2006/relationships/slide" Target="slides/slide987.xml"/><Relationship Id="rId1182" Type="http://schemas.openxmlformats.org/officeDocument/2006/relationships/slide" Target="slides/slide1172.xml"/><Relationship Id="rId205" Type="http://schemas.openxmlformats.org/officeDocument/2006/relationships/slide" Target="slides/slide195.xml"/><Relationship Id="rId412" Type="http://schemas.openxmlformats.org/officeDocument/2006/relationships/slide" Target="slides/slide402.xml"/><Relationship Id="rId857" Type="http://schemas.openxmlformats.org/officeDocument/2006/relationships/slide" Target="slides/slide847.xml"/><Relationship Id="rId1042" Type="http://schemas.openxmlformats.org/officeDocument/2006/relationships/slide" Target="slides/slide1032.xml"/><Relationship Id="rId1487" Type="http://schemas.openxmlformats.org/officeDocument/2006/relationships/slide" Target="slides/slide1477.xml"/><Relationship Id="rId717" Type="http://schemas.openxmlformats.org/officeDocument/2006/relationships/slide" Target="slides/slide707.xml"/><Relationship Id="rId924" Type="http://schemas.openxmlformats.org/officeDocument/2006/relationships/slide" Target="slides/slide914.xml"/><Relationship Id="rId1347" Type="http://schemas.openxmlformats.org/officeDocument/2006/relationships/slide" Target="slides/slide1337.xml"/><Relationship Id="rId1554" Type="http://schemas.openxmlformats.org/officeDocument/2006/relationships/slide" Target="slides/slide1544.xml"/><Relationship Id="rId53" Type="http://schemas.openxmlformats.org/officeDocument/2006/relationships/slide" Target="slides/slide43.xml"/><Relationship Id="rId1207" Type="http://schemas.openxmlformats.org/officeDocument/2006/relationships/slide" Target="slides/slide1197.xml"/><Relationship Id="rId1414" Type="http://schemas.openxmlformats.org/officeDocument/2006/relationships/slide" Target="slides/slide1404.xml"/><Relationship Id="rId1621" Type="http://schemas.openxmlformats.org/officeDocument/2006/relationships/slide" Target="slides/slide1611.xml"/><Relationship Id="rId367" Type="http://schemas.openxmlformats.org/officeDocument/2006/relationships/slide" Target="slides/slide357.xml"/><Relationship Id="rId574" Type="http://schemas.openxmlformats.org/officeDocument/2006/relationships/slide" Target="slides/slide564.xml"/><Relationship Id="rId227" Type="http://schemas.openxmlformats.org/officeDocument/2006/relationships/slide" Target="slides/slide217.xml"/><Relationship Id="rId781" Type="http://schemas.openxmlformats.org/officeDocument/2006/relationships/slide" Target="slides/slide771.xml"/><Relationship Id="rId879" Type="http://schemas.openxmlformats.org/officeDocument/2006/relationships/slide" Target="slides/slide869.xml"/><Relationship Id="rId434" Type="http://schemas.openxmlformats.org/officeDocument/2006/relationships/slide" Target="slides/slide424.xml"/><Relationship Id="rId641" Type="http://schemas.openxmlformats.org/officeDocument/2006/relationships/slide" Target="slides/slide631.xml"/><Relationship Id="rId739" Type="http://schemas.openxmlformats.org/officeDocument/2006/relationships/slide" Target="slides/slide729.xml"/><Relationship Id="rId1064" Type="http://schemas.openxmlformats.org/officeDocument/2006/relationships/slide" Target="slides/slide1054.xml"/><Relationship Id="rId1271" Type="http://schemas.openxmlformats.org/officeDocument/2006/relationships/slide" Target="slides/slide1261.xml"/><Relationship Id="rId1369" Type="http://schemas.openxmlformats.org/officeDocument/2006/relationships/slide" Target="slides/slide1359.xml"/><Relationship Id="rId1576" Type="http://schemas.openxmlformats.org/officeDocument/2006/relationships/slide" Target="slides/slide1566.xml"/><Relationship Id="rId501" Type="http://schemas.openxmlformats.org/officeDocument/2006/relationships/slide" Target="slides/slide491.xml"/><Relationship Id="rId946" Type="http://schemas.openxmlformats.org/officeDocument/2006/relationships/slide" Target="slides/slide936.xml"/><Relationship Id="rId1131" Type="http://schemas.openxmlformats.org/officeDocument/2006/relationships/slide" Target="slides/slide1121.xml"/><Relationship Id="rId1229" Type="http://schemas.openxmlformats.org/officeDocument/2006/relationships/slide" Target="slides/slide1219.xml"/><Relationship Id="rId75" Type="http://schemas.openxmlformats.org/officeDocument/2006/relationships/slide" Target="slides/slide65.xml"/><Relationship Id="rId806" Type="http://schemas.openxmlformats.org/officeDocument/2006/relationships/slide" Target="slides/slide796.xml"/><Relationship Id="rId1436" Type="http://schemas.openxmlformats.org/officeDocument/2006/relationships/slide" Target="slides/slide1426.xml"/><Relationship Id="rId1643" Type="http://schemas.openxmlformats.org/officeDocument/2006/relationships/slide" Target="slides/slide1633.xml"/><Relationship Id="rId1503" Type="http://schemas.openxmlformats.org/officeDocument/2006/relationships/slide" Target="slides/slide1493.xml"/><Relationship Id="rId291" Type="http://schemas.openxmlformats.org/officeDocument/2006/relationships/slide" Target="slides/slide281.xml"/><Relationship Id="rId151" Type="http://schemas.openxmlformats.org/officeDocument/2006/relationships/slide" Target="slides/slide141.xml"/><Relationship Id="rId389" Type="http://schemas.openxmlformats.org/officeDocument/2006/relationships/slide" Target="slides/slide379.xml"/><Relationship Id="rId596" Type="http://schemas.openxmlformats.org/officeDocument/2006/relationships/slide" Target="slides/slide586.xml"/><Relationship Id="rId249" Type="http://schemas.openxmlformats.org/officeDocument/2006/relationships/slide" Target="slides/slide239.xml"/><Relationship Id="rId456" Type="http://schemas.openxmlformats.org/officeDocument/2006/relationships/slide" Target="slides/slide446.xml"/><Relationship Id="rId663" Type="http://schemas.openxmlformats.org/officeDocument/2006/relationships/slide" Target="slides/slide653.xml"/><Relationship Id="rId870" Type="http://schemas.openxmlformats.org/officeDocument/2006/relationships/slide" Target="slides/slide860.xml"/><Relationship Id="rId1086" Type="http://schemas.openxmlformats.org/officeDocument/2006/relationships/slide" Target="slides/slide1076.xml"/><Relationship Id="rId1293" Type="http://schemas.openxmlformats.org/officeDocument/2006/relationships/slide" Target="slides/slide1283.xml"/><Relationship Id="rId109" Type="http://schemas.openxmlformats.org/officeDocument/2006/relationships/slide" Target="slides/slide99.xml"/><Relationship Id="rId316" Type="http://schemas.openxmlformats.org/officeDocument/2006/relationships/slide" Target="slides/slide306.xml"/><Relationship Id="rId523" Type="http://schemas.openxmlformats.org/officeDocument/2006/relationships/slide" Target="slides/slide513.xml"/><Relationship Id="rId968" Type="http://schemas.openxmlformats.org/officeDocument/2006/relationships/slide" Target="slides/slide958.xml"/><Relationship Id="rId1153" Type="http://schemas.openxmlformats.org/officeDocument/2006/relationships/slide" Target="slides/slide1143.xml"/><Relationship Id="rId1598" Type="http://schemas.openxmlformats.org/officeDocument/2006/relationships/slide" Target="slides/slide1588.xml"/><Relationship Id="rId97" Type="http://schemas.openxmlformats.org/officeDocument/2006/relationships/slide" Target="slides/slide87.xml"/><Relationship Id="rId730" Type="http://schemas.openxmlformats.org/officeDocument/2006/relationships/slide" Target="slides/slide720.xml"/><Relationship Id="rId828" Type="http://schemas.openxmlformats.org/officeDocument/2006/relationships/slide" Target="slides/slide818.xml"/><Relationship Id="rId1013" Type="http://schemas.openxmlformats.org/officeDocument/2006/relationships/slide" Target="slides/slide1003.xml"/><Relationship Id="rId1360" Type="http://schemas.openxmlformats.org/officeDocument/2006/relationships/slide" Target="slides/slide1350.xml"/><Relationship Id="rId1458" Type="http://schemas.openxmlformats.org/officeDocument/2006/relationships/slide" Target="slides/slide1448.xml"/><Relationship Id="rId1220" Type="http://schemas.openxmlformats.org/officeDocument/2006/relationships/slide" Target="slides/slide1210.xml"/><Relationship Id="rId1318" Type="http://schemas.openxmlformats.org/officeDocument/2006/relationships/slide" Target="slides/slide1308.xml"/><Relationship Id="rId1525" Type="http://schemas.openxmlformats.org/officeDocument/2006/relationships/slide" Target="slides/slide1515.xml"/><Relationship Id="rId24" Type="http://schemas.openxmlformats.org/officeDocument/2006/relationships/slide" Target="slides/slide14.xml"/><Relationship Id="rId173" Type="http://schemas.openxmlformats.org/officeDocument/2006/relationships/slide" Target="slides/slide163.xml"/><Relationship Id="rId380" Type="http://schemas.openxmlformats.org/officeDocument/2006/relationships/slide" Target="slides/slide370.xml"/><Relationship Id="rId240" Type="http://schemas.openxmlformats.org/officeDocument/2006/relationships/slide" Target="slides/slide230.xml"/><Relationship Id="rId478" Type="http://schemas.openxmlformats.org/officeDocument/2006/relationships/slide" Target="slides/slide468.xml"/><Relationship Id="rId685" Type="http://schemas.openxmlformats.org/officeDocument/2006/relationships/slide" Target="slides/slide675.xml"/><Relationship Id="rId892" Type="http://schemas.openxmlformats.org/officeDocument/2006/relationships/slide" Target="slides/slide882.xml"/><Relationship Id="rId100" Type="http://schemas.openxmlformats.org/officeDocument/2006/relationships/slide" Target="slides/slide90.xml"/><Relationship Id="rId338" Type="http://schemas.openxmlformats.org/officeDocument/2006/relationships/slide" Target="slides/slide328.xml"/><Relationship Id="rId545" Type="http://schemas.openxmlformats.org/officeDocument/2006/relationships/slide" Target="slides/slide535.xml"/><Relationship Id="rId752" Type="http://schemas.openxmlformats.org/officeDocument/2006/relationships/slide" Target="slides/slide742.xml"/><Relationship Id="rId1175" Type="http://schemas.openxmlformats.org/officeDocument/2006/relationships/slide" Target="slides/slide1165.xml"/><Relationship Id="rId1382" Type="http://schemas.openxmlformats.org/officeDocument/2006/relationships/slide" Target="slides/slide1372.xml"/><Relationship Id="rId405" Type="http://schemas.openxmlformats.org/officeDocument/2006/relationships/slide" Target="slides/slide395.xml"/><Relationship Id="rId612" Type="http://schemas.openxmlformats.org/officeDocument/2006/relationships/slide" Target="slides/slide602.xml"/><Relationship Id="rId1035" Type="http://schemas.openxmlformats.org/officeDocument/2006/relationships/slide" Target="slides/slide1025.xml"/><Relationship Id="rId1242" Type="http://schemas.openxmlformats.org/officeDocument/2006/relationships/slide" Target="slides/slide1232.xml"/><Relationship Id="rId917" Type="http://schemas.openxmlformats.org/officeDocument/2006/relationships/slide" Target="slides/slide907.xml"/><Relationship Id="rId1102" Type="http://schemas.openxmlformats.org/officeDocument/2006/relationships/slide" Target="slides/slide1092.xml"/><Relationship Id="rId1547" Type="http://schemas.openxmlformats.org/officeDocument/2006/relationships/slide" Target="slides/slide1537.xml"/><Relationship Id="rId46" Type="http://schemas.openxmlformats.org/officeDocument/2006/relationships/slide" Target="slides/slide36.xml"/><Relationship Id="rId1407" Type="http://schemas.openxmlformats.org/officeDocument/2006/relationships/slide" Target="slides/slide1397.xml"/><Relationship Id="rId1614" Type="http://schemas.openxmlformats.org/officeDocument/2006/relationships/slide" Target="slides/slide1604.xml"/><Relationship Id="rId195" Type="http://schemas.openxmlformats.org/officeDocument/2006/relationships/slide" Target="slides/slide185.xml"/><Relationship Id="rId262" Type="http://schemas.openxmlformats.org/officeDocument/2006/relationships/slide" Target="slides/slide252.xml"/><Relationship Id="rId567" Type="http://schemas.openxmlformats.org/officeDocument/2006/relationships/slide" Target="slides/slide557.xml"/><Relationship Id="rId1197" Type="http://schemas.openxmlformats.org/officeDocument/2006/relationships/slide" Target="slides/slide1187.xml"/><Relationship Id="rId122" Type="http://schemas.openxmlformats.org/officeDocument/2006/relationships/slide" Target="slides/slide112.xml"/><Relationship Id="rId774" Type="http://schemas.openxmlformats.org/officeDocument/2006/relationships/slide" Target="slides/slide764.xml"/><Relationship Id="rId981" Type="http://schemas.openxmlformats.org/officeDocument/2006/relationships/slide" Target="slides/slide971.xml"/><Relationship Id="rId1057" Type="http://schemas.openxmlformats.org/officeDocument/2006/relationships/slide" Target="slides/slide1047.xml"/><Relationship Id="rId427" Type="http://schemas.openxmlformats.org/officeDocument/2006/relationships/slide" Target="slides/slide417.xml"/><Relationship Id="rId634" Type="http://schemas.openxmlformats.org/officeDocument/2006/relationships/slide" Target="slides/slide624.xml"/><Relationship Id="rId841" Type="http://schemas.openxmlformats.org/officeDocument/2006/relationships/slide" Target="slides/slide831.xml"/><Relationship Id="rId1264" Type="http://schemas.openxmlformats.org/officeDocument/2006/relationships/slide" Target="slides/slide1254.xml"/><Relationship Id="rId1471" Type="http://schemas.openxmlformats.org/officeDocument/2006/relationships/slide" Target="slides/slide1461.xml"/><Relationship Id="rId1569" Type="http://schemas.openxmlformats.org/officeDocument/2006/relationships/slide" Target="slides/slide1559.xml"/><Relationship Id="rId701" Type="http://schemas.openxmlformats.org/officeDocument/2006/relationships/slide" Target="slides/slide691.xml"/><Relationship Id="rId939" Type="http://schemas.openxmlformats.org/officeDocument/2006/relationships/slide" Target="slides/slide929.xml"/><Relationship Id="rId1124" Type="http://schemas.openxmlformats.org/officeDocument/2006/relationships/slide" Target="slides/slide1114.xml"/><Relationship Id="rId1331" Type="http://schemas.openxmlformats.org/officeDocument/2006/relationships/slide" Target="slides/slide1321.xml"/><Relationship Id="rId68" Type="http://schemas.openxmlformats.org/officeDocument/2006/relationships/slide" Target="slides/slide58.xml"/><Relationship Id="rId1429" Type="http://schemas.openxmlformats.org/officeDocument/2006/relationships/slide" Target="slides/slide1419.xml"/><Relationship Id="rId1636" Type="http://schemas.openxmlformats.org/officeDocument/2006/relationships/slide" Target="slides/slide1626.xml"/><Relationship Id="rId284" Type="http://schemas.openxmlformats.org/officeDocument/2006/relationships/slide" Target="slides/slide274.xml"/><Relationship Id="rId491" Type="http://schemas.openxmlformats.org/officeDocument/2006/relationships/slide" Target="slides/slide481.xml"/><Relationship Id="rId144" Type="http://schemas.openxmlformats.org/officeDocument/2006/relationships/slide" Target="slides/slide134.xml"/><Relationship Id="rId589" Type="http://schemas.openxmlformats.org/officeDocument/2006/relationships/slide" Target="slides/slide579.xml"/><Relationship Id="rId796" Type="http://schemas.openxmlformats.org/officeDocument/2006/relationships/slide" Target="slides/slide786.xml"/><Relationship Id="rId351" Type="http://schemas.openxmlformats.org/officeDocument/2006/relationships/slide" Target="slides/slide341.xml"/><Relationship Id="rId449" Type="http://schemas.openxmlformats.org/officeDocument/2006/relationships/slide" Target="slides/slide439.xml"/><Relationship Id="rId656" Type="http://schemas.openxmlformats.org/officeDocument/2006/relationships/slide" Target="slides/slide646.xml"/><Relationship Id="rId863" Type="http://schemas.openxmlformats.org/officeDocument/2006/relationships/slide" Target="slides/slide853.xml"/><Relationship Id="rId1079" Type="http://schemas.openxmlformats.org/officeDocument/2006/relationships/slide" Target="slides/slide1069.xml"/><Relationship Id="rId1286" Type="http://schemas.openxmlformats.org/officeDocument/2006/relationships/slide" Target="slides/slide1276.xml"/><Relationship Id="rId1493" Type="http://schemas.openxmlformats.org/officeDocument/2006/relationships/slide" Target="slides/slide1483.xml"/><Relationship Id="rId211" Type="http://schemas.openxmlformats.org/officeDocument/2006/relationships/slide" Target="slides/slide201.xml"/><Relationship Id="rId309" Type="http://schemas.openxmlformats.org/officeDocument/2006/relationships/slide" Target="slides/slide299.xml"/><Relationship Id="rId516" Type="http://schemas.openxmlformats.org/officeDocument/2006/relationships/slide" Target="slides/slide506.xml"/><Relationship Id="rId1146" Type="http://schemas.openxmlformats.org/officeDocument/2006/relationships/slide" Target="slides/slide1136.xml"/><Relationship Id="rId723" Type="http://schemas.openxmlformats.org/officeDocument/2006/relationships/slide" Target="slides/slide713.xml"/><Relationship Id="rId930" Type="http://schemas.openxmlformats.org/officeDocument/2006/relationships/slide" Target="slides/slide920.xml"/><Relationship Id="rId1006" Type="http://schemas.openxmlformats.org/officeDocument/2006/relationships/slide" Target="slides/slide996.xml"/><Relationship Id="rId1353" Type="http://schemas.openxmlformats.org/officeDocument/2006/relationships/slide" Target="slides/slide1343.xml"/><Relationship Id="rId1560" Type="http://schemas.openxmlformats.org/officeDocument/2006/relationships/slide" Target="slides/slide1550.xml"/><Relationship Id="rId1213" Type="http://schemas.openxmlformats.org/officeDocument/2006/relationships/slide" Target="slides/slide1203.xml"/><Relationship Id="rId1420" Type="http://schemas.openxmlformats.org/officeDocument/2006/relationships/slide" Target="slides/slide1410.xml"/><Relationship Id="rId1518" Type="http://schemas.openxmlformats.org/officeDocument/2006/relationships/slide" Target="slides/slide1508.xml"/><Relationship Id="rId17" Type="http://schemas.openxmlformats.org/officeDocument/2006/relationships/slide" Target="slides/slide7.xml"/><Relationship Id="rId166" Type="http://schemas.openxmlformats.org/officeDocument/2006/relationships/slide" Target="slides/slide156.xml"/><Relationship Id="rId373" Type="http://schemas.openxmlformats.org/officeDocument/2006/relationships/slide" Target="slides/slide363.xml"/><Relationship Id="rId580" Type="http://schemas.openxmlformats.org/officeDocument/2006/relationships/slide" Target="slides/slide570.xml"/><Relationship Id="rId1" Type="http://schemas.openxmlformats.org/officeDocument/2006/relationships/slideMaster" Target="slideMasters/slideMaster1.xml"/><Relationship Id="rId233" Type="http://schemas.openxmlformats.org/officeDocument/2006/relationships/slide" Target="slides/slide223.xml"/><Relationship Id="rId440" Type="http://schemas.openxmlformats.org/officeDocument/2006/relationships/slide" Target="slides/slide430.xml"/><Relationship Id="rId678" Type="http://schemas.openxmlformats.org/officeDocument/2006/relationships/slide" Target="slides/slide668.xml"/><Relationship Id="rId885" Type="http://schemas.openxmlformats.org/officeDocument/2006/relationships/slide" Target="slides/slide875.xml"/><Relationship Id="rId1070" Type="http://schemas.openxmlformats.org/officeDocument/2006/relationships/slide" Target="slides/slide1060.xml"/><Relationship Id="rId300" Type="http://schemas.openxmlformats.org/officeDocument/2006/relationships/slide" Target="slides/slide290.xml"/><Relationship Id="rId538" Type="http://schemas.openxmlformats.org/officeDocument/2006/relationships/slide" Target="slides/slide528.xml"/><Relationship Id="rId745" Type="http://schemas.openxmlformats.org/officeDocument/2006/relationships/slide" Target="slides/slide735.xml"/><Relationship Id="rId952" Type="http://schemas.openxmlformats.org/officeDocument/2006/relationships/slide" Target="slides/slide942.xml"/><Relationship Id="rId1168" Type="http://schemas.openxmlformats.org/officeDocument/2006/relationships/slide" Target="slides/slide1158.xml"/><Relationship Id="rId1375" Type="http://schemas.openxmlformats.org/officeDocument/2006/relationships/slide" Target="slides/slide1365.xml"/><Relationship Id="rId1582" Type="http://schemas.openxmlformats.org/officeDocument/2006/relationships/slide" Target="slides/slide1572.xml"/><Relationship Id="rId81" Type="http://schemas.openxmlformats.org/officeDocument/2006/relationships/slide" Target="slides/slide71.xml"/><Relationship Id="rId605" Type="http://schemas.openxmlformats.org/officeDocument/2006/relationships/slide" Target="slides/slide595.xml"/><Relationship Id="rId812" Type="http://schemas.openxmlformats.org/officeDocument/2006/relationships/slide" Target="slides/slide802.xml"/><Relationship Id="rId1028" Type="http://schemas.openxmlformats.org/officeDocument/2006/relationships/slide" Target="slides/slide1018.xml"/><Relationship Id="rId1235" Type="http://schemas.openxmlformats.org/officeDocument/2006/relationships/slide" Target="slides/slide1225.xml"/><Relationship Id="rId1442" Type="http://schemas.openxmlformats.org/officeDocument/2006/relationships/slide" Target="slides/slide1432.xml"/><Relationship Id="rId1302" Type="http://schemas.openxmlformats.org/officeDocument/2006/relationships/slide" Target="slides/slide1292.xml"/><Relationship Id="rId39" Type="http://schemas.openxmlformats.org/officeDocument/2006/relationships/slide" Target="slides/slide29.xml"/><Relationship Id="rId1607" Type="http://schemas.openxmlformats.org/officeDocument/2006/relationships/slide" Target="slides/slide1597.xml"/><Relationship Id="rId188" Type="http://schemas.openxmlformats.org/officeDocument/2006/relationships/slide" Target="slides/slide178.xml"/><Relationship Id="rId395" Type="http://schemas.openxmlformats.org/officeDocument/2006/relationships/slide" Target="slides/slide385.xml"/><Relationship Id="rId255" Type="http://schemas.openxmlformats.org/officeDocument/2006/relationships/slide" Target="slides/slide245.xml"/><Relationship Id="rId462" Type="http://schemas.openxmlformats.org/officeDocument/2006/relationships/slide" Target="slides/slide452.xml"/><Relationship Id="rId1092" Type="http://schemas.openxmlformats.org/officeDocument/2006/relationships/slide" Target="slides/slide1082.xml"/><Relationship Id="rId1397" Type="http://schemas.openxmlformats.org/officeDocument/2006/relationships/slide" Target="slides/slide1387.xml"/><Relationship Id="rId115" Type="http://schemas.openxmlformats.org/officeDocument/2006/relationships/slide" Target="slides/slide105.xml"/><Relationship Id="rId322" Type="http://schemas.openxmlformats.org/officeDocument/2006/relationships/slide" Target="slides/slide312.xml"/><Relationship Id="rId767" Type="http://schemas.openxmlformats.org/officeDocument/2006/relationships/slide" Target="slides/slide757.xml"/><Relationship Id="rId974" Type="http://schemas.openxmlformats.org/officeDocument/2006/relationships/slide" Target="slides/slide964.xml"/><Relationship Id="rId627" Type="http://schemas.openxmlformats.org/officeDocument/2006/relationships/slide" Target="slides/slide617.xml"/><Relationship Id="rId834" Type="http://schemas.openxmlformats.org/officeDocument/2006/relationships/slide" Target="slides/slide824.xml"/><Relationship Id="rId1257" Type="http://schemas.openxmlformats.org/officeDocument/2006/relationships/slide" Target="slides/slide1247.xml"/><Relationship Id="rId1464" Type="http://schemas.openxmlformats.org/officeDocument/2006/relationships/slide" Target="slides/slide1454.xml"/><Relationship Id="rId901" Type="http://schemas.openxmlformats.org/officeDocument/2006/relationships/slide" Target="slides/slide891.xml"/><Relationship Id="rId1117" Type="http://schemas.openxmlformats.org/officeDocument/2006/relationships/slide" Target="slides/slide1107.xml"/><Relationship Id="rId1324" Type="http://schemas.openxmlformats.org/officeDocument/2006/relationships/slide" Target="slides/slide1314.xml"/><Relationship Id="rId1531" Type="http://schemas.openxmlformats.org/officeDocument/2006/relationships/slide" Target="slides/slide1521.xml"/><Relationship Id="rId30" Type="http://schemas.openxmlformats.org/officeDocument/2006/relationships/slide" Target="slides/slide20.xml"/><Relationship Id="rId1629" Type="http://schemas.openxmlformats.org/officeDocument/2006/relationships/slide" Target="slides/slide1619.xml"/><Relationship Id="rId277" Type="http://schemas.openxmlformats.org/officeDocument/2006/relationships/slide" Target="slides/slide267.xml"/><Relationship Id="rId484" Type="http://schemas.openxmlformats.org/officeDocument/2006/relationships/slide" Target="slides/slide474.xml"/><Relationship Id="rId137" Type="http://schemas.openxmlformats.org/officeDocument/2006/relationships/slide" Target="slides/slide127.xml"/><Relationship Id="rId344" Type="http://schemas.openxmlformats.org/officeDocument/2006/relationships/slide" Target="slides/slide334.xml"/><Relationship Id="rId691" Type="http://schemas.openxmlformats.org/officeDocument/2006/relationships/slide" Target="slides/slide681.xml"/><Relationship Id="rId789" Type="http://schemas.openxmlformats.org/officeDocument/2006/relationships/slide" Target="slides/slide779.xml"/><Relationship Id="rId996" Type="http://schemas.openxmlformats.org/officeDocument/2006/relationships/slide" Target="slides/slide986.xml"/><Relationship Id="rId551" Type="http://schemas.openxmlformats.org/officeDocument/2006/relationships/slide" Target="slides/slide541.xml"/><Relationship Id="rId649" Type="http://schemas.openxmlformats.org/officeDocument/2006/relationships/slide" Target="slides/slide639.xml"/><Relationship Id="rId856" Type="http://schemas.openxmlformats.org/officeDocument/2006/relationships/slide" Target="slides/slide846.xml"/><Relationship Id="rId1181" Type="http://schemas.openxmlformats.org/officeDocument/2006/relationships/slide" Target="slides/slide1171.xml"/><Relationship Id="rId1279" Type="http://schemas.openxmlformats.org/officeDocument/2006/relationships/slide" Target="slides/slide1269.xml"/><Relationship Id="rId1486" Type="http://schemas.openxmlformats.org/officeDocument/2006/relationships/slide" Target="slides/slide1476.xml"/><Relationship Id="rId204" Type="http://schemas.openxmlformats.org/officeDocument/2006/relationships/slide" Target="slides/slide194.xml"/><Relationship Id="rId411" Type="http://schemas.openxmlformats.org/officeDocument/2006/relationships/slide" Target="slides/slide401.xml"/><Relationship Id="rId509" Type="http://schemas.openxmlformats.org/officeDocument/2006/relationships/slide" Target="slides/slide499.xml"/><Relationship Id="rId1041" Type="http://schemas.openxmlformats.org/officeDocument/2006/relationships/slide" Target="slides/slide1031.xml"/><Relationship Id="rId1139" Type="http://schemas.openxmlformats.org/officeDocument/2006/relationships/slide" Target="slides/slide1129.xml"/><Relationship Id="rId1346" Type="http://schemas.openxmlformats.org/officeDocument/2006/relationships/slide" Target="slides/slide1336.xml"/><Relationship Id="rId716" Type="http://schemas.openxmlformats.org/officeDocument/2006/relationships/slide" Target="slides/slide706.xml"/><Relationship Id="rId923" Type="http://schemas.openxmlformats.org/officeDocument/2006/relationships/slide" Target="slides/slide913.xml"/><Relationship Id="rId1553" Type="http://schemas.openxmlformats.org/officeDocument/2006/relationships/slide" Target="slides/slide1543.xml"/><Relationship Id="rId52" Type="http://schemas.openxmlformats.org/officeDocument/2006/relationships/slide" Target="slides/slide42.xml"/><Relationship Id="rId1206" Type="http://schemas.openxmlformats.org/officeDocument/2006/relationships/slide" Target="slides/slide1196.xml"/><Relationship Id="rId1413" Type="http://schemas.openxmlformats.org/officeDocument/2006/relationships/slide" Target="slides/slide1403.xml"/><Relationship Id="rId1620" Type="http://schemas.openxmlformats.org/officeDocument/2006/relationships/slide" Target="slides/slide1610.xml"/><Relationship Id="rId299" Type="http://schemas.openxmlformats.org/officeDocument/2006/relationships/slide" Target="slides/slide289.xml"/><Relationship Id="rId159" Type="http://schemas.openxmlformats.org/officeDocument/2006/relationships/slide" Target="slides/slide149.xml"/><Relationship Id="rId366" Type="http://schemas.openxmlformats.org/officeDocument/2006/relationships/slide" Target="slides/slide356.xml"/><Relationship Id="rId573" Type="http://schemas.openxmlformats.org/officeDocument/2006/relationships/slide" Target="slides/slide563.xml"/><Relationship Id="rId780" Type="http://schemas.openxmlformats.org/officeDocument/2006/relationships/slide" Target="slides/slide770.xml"/><Relationship Id="rId226" Type="http://schemas.openxmlformats.org/officeDocument/2006/relationships/slide" Target="slides/slide216.xml"/><Relationship Id="rId433" Type="http://schemas.openxmlformats.org/officeDocument/2006/relationships/slide" Target="slides/slide423.xml"/><Relationship Id="rId878" Type="http://schemas.openxmlformats.org/officeDocument/2006/relationships/slide" Target="slides/slide868.xml"/><Relationship Id="rId1063" Type="http://schemas.openxmlformats.org/officeDocument/2006/relationships/slide" Target="slides/slide1053.xml"/><Relationship Id="rId1270" Type="http://schemas.openxmlformats.org/officeDocument/2006/relationships/slide" Target="slides/slide1260.xml"/><Relationship Id="rId640" Type="http://schemas.openxmlformats.org/officeDocument/2006/relationships/slide" Target="slides/slide630.xml"/><Relationship Id="rId738" Type="http://schemas.openxmlformats.org/officeDocument/2006/relationships/slide" Target="slides/slide728.xml"/><Relationship Id="rId945" Type="http://schemas.openxmlformats.org/officeDocument/2006/relationships/slide" Target="slides/slide935.xml"/><Relationship Id="rId1368" Type="http://schemas.openxmlformats.org/officeDocument/2006/relationships/slide" Target="slides/slide1358.xml"/><Relationship Id="rId1575" Type="http://schemas.openxmlformats.org/officeDocument/2006/relationships/slide" Target="slides/slide1565.xml"/><Relationship Id="rId74" Type="http://schemas.openxmlformats.org/officeDocument/2006/relationships/slide" Target="slides/slide64.xml"/><Relationship Id="rId500" Type="http://schemas.openxmlformats.org/officeDocument/2006/relationships/slide" Target="slides/slide490.xml"/><Relationship Id="rId805" Type="http://schemas.openxmlformats.org/officeDocument/2006/relationships/slide" Target="slides/slide795.xml"/><Relationship Id="rId1130" Type="http://schemas.openxmlformats.org/officeDocument/2006/relationships/slide" Target="slides/slide1120.xml"/><Relationship Id="rId1228" Type="http://schemas.openxmlformats.org/officeDocument/2006/relationships/slide" Target="slides/slide1218.xml"/><Relationship Id="rId1435" Type="http://schemas.openxmlformats.org/officeDocument/2006/relationships/slide" Target="slides/slide1425.xml"/><Relationship Id="rId1642" Type="http://schemas.openxmlformats.org/officeDocument/2006/relationships/slide" Target="slides/slide1632.xml"/><Relationship Id="rId1502" Type="http://schemas.openxmlformats.org/officeDocument/2006/relationships/slide" Target="slides/slide1492.xml"/><Relationship Id="rId290" Type="http://schemas.openxmlformats.org/officeDocument/2006/relationships/slide" Target="slides/slide280.xml"/><Relationship Id="rId388" Type="http://schemas.openxmlformats.org/officeDocument/2006/relationships/slide" Target="slides/slide378.xml"/><Relationship Id="rId150" Type="http://schemas.openxmlformats.org/officeDocument/2006/relationships/slide" Target="slides/slide140.xml"/><Relationship Id="rId595" Type="http://schemas.openxmlformats.org/officeDocument/2006/relationships/slide" Target="slides/slide585.xml"/><Relationship Id="rId248" Type="http://schemas.openxmlformats.org/officeDocument/2006/relationships/slide" Target="slides/slide238.xml"/><Relationship Id="rId455" Type="http://schemas.openxmlformats.org/officeDocument/2006/relationships/slide" Target="slides/slide445.xml"/><Relationship Id="rId662" Type="http://schemas.openxmlformats.org/officeDocument/2006/relationships/slide" Target="slides/slide652.xml"/><Relationship Id="rId1085" Type="http://schemas.openxmlformats.org/officeDocument/2006/relationships/slide" Target="slides/slide1075.xml"/><Relationship Id="rId1292" Type="http://schemas.openxmlformats.org/officeDocument/2006/relationships/slide" Target="slides/slide1282.xml"/><Relationship Id="rId108" Type="http://schemas.openxmlformats.org/officeDocument/2006/relationships/slide" Target="slides/slide98.xml"/><Relationship Id="rId315" Type="http://schemas.openxmlformats.org/officeDocument/2006/relationships/slide" Target="slides/slide305.xml"/><Relationship Id="rId522" Type="http://schemas.openxmlformats.org/officeDocument/2006/relationships/slide" Target="slides/slide512.xml"/><Relationship Id="rId967" Type="http://schemas.openxmlformats.org/officeDocument/2006/relationships/slide" Target="slides/slide957.xml"/><Relationship Id="rId1152" Type="http://schemas.openxmlformats.org/officeDocument/2006/relationships/slide" Target="slides/slide1142.xml"/><Relationship Id="rId1597" Type="http://schemas.openxmlformats.org/officeDocument/2006/relationships/slide" Target="slides/slide1587.xml"/><Relationship Id="rId96" Type="http://schemas.openxmlformats.org/officeDocument/2006/relationships/slide" Target="slides/slide86.xml"/><Relationship Id="rId827" Type="http://schemas.openxmlformats.org/officeDocument/2006/relationships/slide" Target="slides/slide817.xml"/><Relationship Id="rId1012" Type="http://schemas.openxmlformats.org/officeDocument/2006/relationships/slide" Target="slides/slide1002.xml"/><Relationship Id="rId1457" Type="http://schemas.openxmlformats.org/officeDocument/2006/relationships/slide" Target="slides/slide1447.xml"/><Relationship Id="rId1317" Type="http://schemas.openxmlformats.org/officeDocument/2006/relationships/slide" Target="slides/slide1307.xml"/><Relationship Id="rId1524" Type="http://schemas.openxmlformats.org/officeDocument/2006/relationships/slide" Target="slides/slide1514.xml"/><Relationship Id="rId23" Type="http://schemas.openxmlformats.org/officeDocument/2006/relationships/slide" Target="slides/slide13.xml"/><Relationship Id="rId172" Type="http://schemas.openxmlformats.org/officeDocument/2006/relationships/slide" Target="slides/slide162.xml"/><Relationship Id="rId477" Type="http://schemas.openxmlformats.org/officeDocument/2006/relationships/slide" Target="slides/slide467.xml"/><Relationship Id="rId684" Type="http://schemas.openxmlformats.org/officeDocument/2006/relationships/slide" Target="slides/slide674.xml"/><Relationship Id="rId337" Type="http://schemas.openxmlformats.org/officeDocument/2006/relationships/slide" Target="slides/slide327.xml"/><Relationship Id="rId891" Type="http://schemas.openxmlformats.org/officeDocument/2006/relationships/slide" Target="slides/slide881.xml"/><Relationship Id="rId989" Type="http://schemas.openxmlformats.org/officeDocument/2006/relationships/slide" Target="slides/slide979.xml"/><Relationship Id="rId544" Type="http://schemas.openxmlformats.org/officeDocument/2006/relationships/slide" Target="slides/slide534.xml"/><Relationship Id="rId751" Type="http://schemas.openxmlformats.org/officeDocument/2006/relationships/slide" Target="slides/slide741.xml"/><Relationship Id="rId849" Type="http://schemas.openxmlformats.org/officeDocument/2006/relationships/slide" Target="slides/slide839.xml"/><Relationship Id="rId1174" Type="http://schemas.openxmlformats.org/officeDocument/2006/relationships/slide" Target="slides/slide1164.xml"/><Relationship Id="rId1381" Type="http://schemas.openxmlformats.org/officeDocument/2006/relationships/slide" Target="slides/slide1371.xml"/><Relationship Id="rId1479" Type="http://schemas.openxmlformats.org/officeDocument/2006/relationships/slide" Target="slides/slide1469.xml"/><Relationship Id="rId404" Type="http://schemas.openxmlformats.org/officeDocument/2006/relationships/slide" Target="slides/slide394.xml"/><Relationship Id="rId611" Type="http://schemas.openxmlformats.org/officeDocument/2006/relationships/slide" Target="slides/slide601.xml"/><Relationship Id="rId1034" Type="http://schemas.openxmlformats.org/officeDocument/2006/relationships/slide" Target="slides/slide1024.xml"/><Relationship Id="rId1241" Type="http://schemas.openxmlformats.org/officeDocument/2006/relationships/slide" Target="slides/slide1231.xml"/><Relationship Id="rId1339" Type="http://schemas.openxmlformats.org/officeDocument/2006/relationships/slide" Target="slides/slide1329.xml"/><Relationship Id="rId709" Type="http://schemas.openxmlformats.org/officeDocument/2006/relationships/slide" Target="slides/slide699.xml"/><Relationship Id="rId916" Type="http://schemas.openxmlformats.org/officeDocument/2006/relationships/slide" Target="slides/slide906.xml"/><Relationship Id="rId1101" Type="http://schemas.openxmlformats.org/officeDocument/2006/relationships/slide" Target="slides/slide1091.xml"/><Relationship Id="rId1546" Type="http://schemas.openxmlformats.org/officeDocument/2006/relationships/slide" Target="slides/slide1536.xml"/><Relationship Id="rId45" Type="http://schemas.openxmlformats.org/officeDocument/2006/relationships/slide" Target="slides/slide35.xml"/><Relationship Id="rId1406" Type="http://schemas.openxmlformats.org/officeDocument/2006/relationships/slide" Target="slides/slide1396.xml"/><Relationship Id="rId1613" Type="http://schemas.openxmlformats.org/officeDocument/2006/relationships/slide" Target="slides/slide1603.xml"/><Relationship Id="rId194" Type="http://schemas.openxmlformats.org/officeDocument/2006/relationships/slide" Target="slides/slide184.xml"/><Relationship Id="rId261" Type="http://schemas.openxmlformats.org/officeDocument/2006/relationships/slide" Target="slides/slide251.xml"/><Relationship Id="rId499" Type="http://schemas.openxmlformats.org/officeDocument/2006/relationships/slide" Target="slides/slide489.xml"/><Relationship Id="rId359" Type="http://schemas.openxmlformats.org/officeDocument/2006/relationships/slide" Target="slides/slide349.xml"/><Relationship Id="rId566" Type="http://schemas.openxmlformats.org/officeDocument/2006/relationships/slide" Target="slides/slide556.xml"/><Relationship Id="rId773" Type="http://schemas.openxmlformats.org/officeDocument/2006/relationships/slide" Target="slides/slide763.xml"/><Relationship Id="rId1196" Type="http://schemas.openxmlformats.org/officeDocument/2006/relationships/slide" Target="slides/slide1186.xml"/><Relationship Id="rId121" Type="http://schemas.openxmlformats.org/officeDocument/2006/relationships/slide" Target="slides/slide111.xml"/><Relationship Id="rId219" Type="http://schemas.openxmlformats.org/officeDocument/2006/relationships/slide" Target="slides/slide209.xml"/><Relationship Id="rId426" Type="http://schemas.openxmlformats.org/officeDocument/2006/relationships/slide" Target="slides/slide416.xml"/><Relationship Id="rId633" Type="http://schemas.openxmlformats.org/officeDocument/2006/relationships/slide" Target="slides/slide623.xml"/><Relationship Id="rId980" Type="http://schemas.openxmlformats.org/officeDocument/2006/relationships/slide" Target="slides/slide970.xml"/><Relationship Id="rId1056" Type="http://schemas.openxmlformats.org/officeDocument/2006/relationships/slide" Target="slides/slide1046.xml"/><Relationship Id="rId1263" Type="http://schemas.openxmlformats.org/officeDocument/2006/relationships/slide" Target="slides/slide1253.xml"/><Relationship Id="rId840" Type="http://schemas.openxmlformats.org/officeDocument/2006/relationships/slide" Target="slides/slide830.xml"/><Relationship Id="rId938" Type="http://schemas.openxmlformats.org/officeDocument/2006/relationships/slide" Target="slides/slide928.xml"/><Relationship Id="rId1470" Type="http://schemas.openxmlformats.org/officeDocument/2006/relationships/slide" Target="slides/slide1460.xml"/><Relationship Id="rId1568" Type="http://schemas.openxmlformats.org/officeDocument/2006/relationships/slide" Target="slides/slide1558.xml"/><Relationship Id="rId67" Type="http://schemas.openxmlformats.org/officeDocument/2006/relationships/slide" Target="slides/slide57.xml"/><Relationship Id="rId700" Type="http://schemas.openxmlformats.org/officeDocument/2006/relationships/slide" Target="slides/slide690.xml"/><Relationship Id="rId1123" Type="http://schemas.openxmlformats.org/officeDocument/2006/relationships/slide" Target="slides/slide1113.xml"/><Relationship Id="rId1330" Type="http://schemas.openxmlformats.org/officeDocument/2006/relationships/slide" Target="slides/slide1320.xml"/><Relationship Id="rId1428" Type="http://schemas.openxmlformats.org/officeDocument/2006/relationships/slide" Target="slides/slide1418.xml"/><Relationship Id="rId1635" Type="http://schemas.openxmlformats.org/officeDocument/2006/relationships/slide" Target="slides/slide1625.xml"/><Relationship Id="rId283" Type="http://schemas.openxmlformats.org/officeDocument/2006/relationships/slide" Target="slides/slide273.xml"/><Relationship Id="rId490" Type="http://schemas.openxmlformats.org/officeDocument/2006/relationships/slide" Target="slides/slide48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A507DD7-64C2-47DA-8FDC-30C1BA24C63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8920422-8FBE-43CE-BA0F-73173CA9F05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A7C524-9941-4C6A-BE6C-C39CB466440D}" type="datetimeFigureOut">
              <a:rPr lang="en-GB" smtClean="0"/>
              <a:t>11/05/2025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8FCF7C-3321-4E01-920B-6058112935E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E20B78-39E2-4660-B165-D05B8BB7D92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153B94-90FE-450C-A7D0-05A1C4BD1A8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762987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5A4597-C5C0-4B8F-A4C2-1B020470AA12}" type="datetimeFigureOut">
              <a:rPr lang="en-GB" smtClean="0"/>
              <a:t>11/05/2025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982D71-6A6F-47F0-A757-35AE5340CE3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00965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9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1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2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3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4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5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6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7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8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9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1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2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3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4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5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6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7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8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9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1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2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3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4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5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6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7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8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9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1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2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3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4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5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6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7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8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9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1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2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3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4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5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6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7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8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9.xml"/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1.xml"/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2.xml"/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3.xml"/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4.xml"/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6.xml"/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7.xml"/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8.xml"/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9.xml"/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0.xml"/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2.xml"/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3.xml"/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4.xml"/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5.xml"/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6.xml"/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7.xml"/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8.xml"/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9.xml"/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0.xml"/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2.xml"/><Relationship Id="rId1" Type="http://schemas.openxmlformats.org/officeDocument/2006/relationships/notesMaster" Target="../notesMasters/notesMaster1.xml"/></Relationships>
</file>

<file path=ppt/notesSlides/_rels/notesSlide1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3.xml"/><Relationship Id="rId1" Type="http://schemas.openxmlformats.org/officeDocument/2006/relationships/notesMaster" Target="../notesMasters/notesMaster1.xml"/></Relationships>
</file>

<file path=ppt/notesSlides/_rels/notesSlide1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4.xml"/><Relationship Id="rId1" Type="http://schemas.openxmlformats.org/officeDocument/2006/relationships/notesMaster" Target="../notesMasters/notesMaster1.xml"/></Relationships>
</file>

<file path=ppt/notesSlides/_rels/notesSlide1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5.xml"/><Relationship Id="rId1" Type="http://schemas.openxmlformats.org/officeDocument/2006/relationships/notesMaster" Target="../notesMasters/notesMaster1.xml"/></Relationships>
</file>

<file path=ppt/notesSlides/_rels/notesSlide1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6.xml"/><Relationship Id="rId1" Type="http://schemas.openxmlformats.org/officeDocument/2006/relationships/notesMaster" Target="../notesMasters/notesMaster1.xml"/></Relationships>
</file>

<file path=ppt/notesSlides/_rels/notesSlide1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7.xml"/><Relationship Id="rId1" Type="http://schemas.openxmlformats.org/officeDocument/2006/relationships/notesMaster" Target="../notesMasters/notesMaster1.xml"/></Relationships>
</file>

<file path=ppt/notesSlides/_rels/notesSlide1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8.xml"/><Relationship Id="rId1" Type="http://schemas.openxmlformats.org/officeDocument/2006/relationships/notesMaster" Target="../notesMasters/notesMaster1.xml"/></Relationships>
</file>

<file path=ppt/notesSlides/_rels/notesSlide1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9.xml"/><Relationship Id="rId1" Type="http://schemas.openxmlformats.org/officeDocument/2006/relationships/notesMaster" Target="../notesMasters/notesMaster1.xml"/></Relationships>
</file>

<file path=ppt/notesSlides/_rels/notesSlide1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0.xml"/><Relationship Id="rId1" Type="http://schemas.openxmlformats.org/officeDocument/2006/relationships/notesMaster" Target="../notesMasters/notesMaster1.xml"/></Relationships>
</file>

<file path=ppt/notesSlides/_rels/notesSlide1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2.xml"/><Relationship Id="rId1" Type="http://schemas.openxmlformats.org/officeDocument/2006/relationships/notesMaster" Target="../notesMasters/notesMaster1.xml"/></Relationships>
</file>

<file path=ppt/notesSlides/_rels/notesSlide2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3.xml"/><Relationship Id="rId1" Type="http://schemas.openxmlformats.org/officeDocument/2006/relationships/notesMaster" Target="../notesMasters/notesMaster1.xml"/></Relationships>
</file>

<file path=ppt/notesSlides/_rels/notesSlide2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4.xml"/><Relationship Id="rId1" Type="http://schemas.openxmlformats.org/officeDocument/2006/relationships/notesMaster" Target="../notesMasters/notesMaster1.xml"/></Relationships>
</file>

<file path=ppt/notesSlides/_rels/notesSlide2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5.xml"/><Relationship Id="rId1" Type="http://schemas.openxmlformats.org/officeDocument/2006/relationships/notesMaster" Target="../notesMasters/notesMaster1.xml"/></Relationships>
</file>

<file path=ppt/notesSlides/_rels/notesSlide2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6.xml"/><Relationship Id="rId1" Type="http://schemas.openxmlformats.org/officeDocument/2006/relationships/notesMaster" Target="../notesMasters/notesMaster1.xml"/></Relationships>
</file>

<file path=ppt/notesSlides/_rels/notesSlide2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7.xml"/><Relationship Id="rId1" Type="http://schemas.openxmlformats.org/officeDocument/2006/relationships/notesMaster" Target="../notesMasters/notesMaster1.xml"/></Relationships>
</file>

<file path=ppt/notesSlides/_rels/notesSlide2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8.xml"/><Relationship Id="rId1" Type="http://schemas.openxmlformats.org/officeDocument/2006/relationships/notesMaster" Target="../notesMasters/notesMaster1.xml"/></Relationships>
</file>

<file path=ppt/notesSlides/_rels/notesSlide2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9.xml"/><Relationship Id="rId1" Type="http://schemas.openxmlformats.org/officeDocument/2006/relationships/notesMaster" Target="../notesMasters/notesMaster1.xml"/></Relationships>
</file>

<file path=ppt/notesSlides/_rels/notesSlide2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0.xml"/><Relationship Id="rId1" Type="http://schemas.openxmlformats.org/officeDocument/2006/relationships/notesMaster" Target="../notesMasters/notesMaster1.xml"/></Relationships>
</file>

<file path=ppt/notesSlides/_rels/notesSlide2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2.xml"/><Relationship Id="rId1" Type="http://schemas.openxmlformats.org/officeDocument/2006/relationships/notesMaster" Target="../notesMasters/notesMaster1.xml"/></Relationships>
</file>

<file path=ppt/notesSlides/_rels/notesSlide2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3.xml"/><Relationship Id="rId1" Type="http://schemas.openxmlformats.org/officeDocument/2006/relationships/notesMaster" Target="../notesMasters/notesMaster1.xml"/></Relationships>
</file>

<file path=ppt/notesSlides/_rels/notesSlide2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4.xml"/><Relationship Id="rId1" Type="http://schemas.openxmlformats.org/officeDocument/2006/relationships/notesMaster" Target="../notesMasters/notesMaster1.xml"/></Relationships>
</file>

<file path=ppt/notesSlides/_rels/notesSlide2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5.xml"/><Relationship Id="rId1" Type="http://schemas.openxmlformats.org/officeDocument/2006/relationships/notesMaster" Target="../notesMasters/notesMaster1.xml"/></Relationships>
</file>

<file path=ppt/notesSlides/_rels/notesSlide2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6.xml"/><Relationship Id="rId1" Type="http://schemas.openxmlformats.org/officeDocument/2006/relationships/notesMaster" Target="../notesMasters/notesMaster1.xml"/></Relationships>
</file>

<file path=ppt/notesSlides/_rels/notesSlide2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7.xml"/><Relationship Id="rId1" Type="http://schemas.openxmlformats.org/officeDocument/2006/relationships/notesMaster" Target="../notesMasters/notesMaster1.xml"/></Relationships>
</file>

<file path=ppt/notesSlides/_rels/notesSlide2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8.xml"/><Relationship Id="rId1" Type="http://schemas.openxmlformats.org/officeDocument/2006/relationships/notesMaster" Target="../notesMasters/notesMaster1.xml"/></Relationships>
</file>

<file path=ppt/notesSlides/_rels/notesSlide2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9.xml"/><Relationship Id="rId1" Type="http://schemas.openxmlformats.org/officeDocument/2006/relationships/notesMaster" Target="../notesMasters/notesMaster1.xml"/></Relationships>
</file>

<file path=ppt/notesSlides/_rels/notesSlide2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0.xml"/><Relationship Id="rId1" Type="http://schemas.openxmlformats.org/officeDocument/2006/relationships/notesMaster" Target="../notesMasters/notesMaster1.xml"/></Relationships>
</file>

<file path=ppt/notesSlides/_rels/notesSlide2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4.xml"/><Relationship Id="rId1" Type="http://schemas.openxmlformats.org/officeDocument/2006/relationships/notesMaster" Target="../notesMasters/notesMaster1.xml"/></Relationships>
</file>

<file path=ppt/notesSlides/_rels/notesSlide2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2.xml"/><Relationship Id="rId1" Type="http://schemas.openxmlformats.org/officeDocument/2006/relationships/notesMaster" Target="../notesMasters/notesMaster1.xml"/></Relationships>
</file>

<file path=ppt/notesSlides/_rels/notesSlide2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3.xml"/><Relationship Id="rId1" Type="http://schemas.openxmlformats.org/officeDocument/2006/relationships/notesMaster" Target="../notesMasters/notesMaster1.xml"/></Relationships>
</file>

<file path=ppt/notesSlides/_rels/notesSlide2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4.xml"/><Relationship Id="rId1" Type="http://schemas.openxmlformats.org/officeDocument/2006/relationships/notesMaster" Target="../notesMasters/notesMaster1.xml"/></Relationships>
</file>

<file path=ppt/notesSlides/_rels/notesSlide2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5.xml"/><Relationship Id="rId1" Type="http://schemas.openxmlformats.org/officeDocument/2006/relationships/notesMaster" Target="../notesMasters/notesMaster1.xml"/></Relationships>
</file>

<file path=ppt/notesSlides/_rels/notesSlide2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6.xml"/><Relationship Id="rId1" Type="http://schemas.openxmlformats.org/officeDocument/2006/relationships/notesMaster" Target="../notesMasters/notesMaster1.xml"/></Relationships>
</file>

<file path=ppt/notesSlides/_rels/notesSlide2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7.xml"/><Relationship Id="rId1" Type="http://schemas.openxmlformats.org/officeDocument/2006/relationships/notesMaster" Target="../notesMasters/notesMaster1.xml"/></Relationships>
</file>

<file path=ppt/notesSlides/_rels/notesSlide2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8.xml"/><Relationship Id="rId1" Type="http://schemas.openxmlformats.org/officeDocument/2006/relationships/notesMaster" Target="../notesMasters/notesMaster1.xml"/></Relationships>
</file>

<file path=ppt/notesSlides/_rels/notesSlide2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9.xml"/><Relationship Id="rId1" Type="http://schemas.openxmlformats.org/officeDocument/2006/relationships/notesMaster" Target="../notesMasters/notesMaster1.xml"/></Relationships>
</file>

<file path=ppt/notesSlides/_rels/notesSlide2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0.xml"/><Relationship Id="rId1" Type="http://schemas.openxmlformats.org/officeDocument/2006/relationships/notesMaster" Target="../notesMasters/notesMaster1.xml"/></Relationships>
</file>

<file path=ppt/notesSlides/_rels/notesSlide2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2.xml"/><Relationship Id="rId1" Type="http://schemas.openxmlformats.org/officeDocument/2006/relationships/notesMaster" Target="../notesMasters/notesMaster1.xml"/></Relationships>
</file>

<file path=ppt/notesSlides/_rels/notesSlide2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2.xml"/><Relationship Id="rId1" Type="http://schemas.openxmlformats.org/officeDocument/2006/relationships/notesMaster" Target="../notesMasters/notesMaster1.xml"/></Relationships>
</file>

<file path=ppt/notesSlides/_rels/notesSlide2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3.xml"/><Relationship Id="rId1" Type="http://schemas.openxmlformats.org/officeDocument/2006/relationships/notesMaster" Target="../notesMasters/notesMaster1.xml"/></Relationships>
</file>

<file path=ppt/notesSlides/_rels/notesSlide2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4.xml"/><Relationship Id="rId1" Type="http://schemas.openxmlformats.org/officeDocument/2006/relationships/notesMaster" Target="../notesMasters/notesMaster1.xml"/></Relationships>
</file>

<file path=ppt/notesSlides/_rels/notesSlide2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5.xml"/><Relationship Id="rId1" Type="http://schemas.openxmlformats.org/officeDocument/2006/relationships/notesMaster" Target="../notesMasters/notesMaster1.xml"/></Relationships>
</file>

<file path=ppt/notesSlides/_rels/notesSlide2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6.xml"/><Relationship Id="rId1" Type="http://schemas.openxmlformats.org/officeDocument/2006/relationships/notesMaster" Target="../notesMasters/notesMaster1.xml"/></Relationships>
</file>

<file path=ppt/notesSlides/_rels/notesSlide2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9.xml"/><Relationship Id="rId1" Type="http://schemas.openxmlformats.org/officeDocument/2006/relationships/notesMaster" Target="../notesMasters/notesMaster1.xml"/></Relationships>
</file>

<file path=ppt/notesSlides/_rels/notesSlide2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0.xml"/><Relationship Id="rId1" Type="http://schemas.openxmlformats.org/officeDocument/2006/relationships/notesMaster" Target="../notesMasters/notesMaster1.xml"/></Relationships>
</file>

<file path=ppt/notesSlides/_rels/notesSlide2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1.xml"/><Relationship Id="rId1" Type="http://schemas.openxmlformats.org/officeDocument/2006/relationships/notesMaster" Target="../notesMasters/notesMaster1.xml"/></Relationships>
</file>

<file path=ppt/notesSlides/_rels/notesSlide2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2.xml"/><Relationship Id="rId1" Type="http://schemas.openxmlformats.org/officeDocument/2006/relationships/notesMaster" Target="../notesMasters/notesMaster1.xml"/></Relationships>
</file>

<file path=ppt/notesSlides/_rels/notesSlide2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3.xml"/><Relationship Id="rId1" Type="http://schemas.openxmlformats.org/officeDocument/2006/relationships/notesMaster" Target="../notesMasters/notesMaster1.xml"/></Relationships>
</file>

<file path=ppt/notesSlides/_rels/notesSlide2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4.xml"/><Relationship Id="rId1" Type="http://schemas.openxmlformats.org/officeDocument/2006/relationships/notesMaster" Target="../notesMasters/notesMaster1.xml"/></Relationships>
</file>

<file path=ppt/notesSlides/_rels/notesSlide2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5.xml"/><Relationship Id="rId1" Type="http://schemas.openxmlformats.org/officeDocument/2006/relationships/notesMaster" Target="../notesMasters/notesMaster1.xml"/></Relationships>
</file>

<file path=ppt/notesSlides/_rels/notesSlide2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6.xml"/><Relationship Id="rId1" Type="http://schemas.openxmlformats.org/officeDocument/2006/relationships/notesMaster" Target="../notesMasters/notesMaster1.xml"/></Relationships>
</file>

<file path=ppt/notesSlides/_rels/notesSlide2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7.xml"/><Relationship Id="rId1" Type="http://schemas.openxmlformats.org/officeDocument/2006/relationships/notesMaster" Target="../notesMasters/notesMaster1.xml"/></Relationships>
</file>

<file path=ppt/notesSlides/_rels/notesSlide2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8.xml"/><Relationship Id="rId1" Type="http://schemas.openxmlformats.org/officeDocument/2006/relationships/notesMaster" Target="../notesMasters/notesMaster1.xml"/></Relationships>
</file>

<file path=ppt/notesSlides/_rels/notesSlide2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7.xml"/><Relationship Id="rId1" Type="http://schemas.openxmlformats.org/officeDocument/2006/relationships/notesMaster" Target="../notesMasters/notesMaster1.xml"/></Relationships>
</file>

<file path=ppt/notesSlides/_rels/notesSlide2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8.xml"/><Relationship Id="rId1" Type="http://schemas.openxmlformats.org/officeDocument/2006/relationships/notesMaster" Target="../notesMasters/notesMaster1.xml"/></Relationships>
</file>

<file path=ppt/notesSlides/_rels/notesSlide2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9.xml"/><Relationship Id="rId1" Type="http://schemas.openxmlformats.org/officeDocument/2006/relationships/notesMaster" Target="../notesMasters/notesMaster1.xml"/></Relationships>
</file>

<file path=ppt/notesSlides/_rels/notesSlide2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0.xml"/><Relationship Id="rId1" Type="http://schemas.openxmlformats.org/officeDocument/2006/relationships/notesMaster" Target="../notesMasters/notesMaster1.xml"/></Relationships>
</file>

<file path=ppt/notesSlides/_rels/notesSlide2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4.xml"/><Relationship Id="rId1" Type="http://schemas.openxmlformats.org/officeDocument/2006/relationships/notesMaster" Target="../notesMasters/notesMaster1.xml"/></Relationships>
</file>

<file path=ppt/notesSlides/_rels/notesSlide2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2.xml"/><Relationship Id="rId1" Type="http://schemas.openxmlformats.org/officeDocument/2006/relationships/notesMaster" Target="../notesMasters/notesMaster1.xml"/></Relationships>
</file>

<file path=ppt/notesSlides/_rels/notesSlide2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3.xml"/><Relationship Id="rId1" Type="http://schemas.openxmlformats.org/officeDocument/2006/relationships/notesMaster" Target="../notesMasters/notesMaster1.xml"/></Relationships>
</file>

<file path=ppt/notesSlides/_rels/notesSlide2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4.xml"/><Relationship Id="rId1" Type="http://schemas.openxmlformats.org/officeDocument/2006/relationships/notesMaster" Target="../notesMasters/notesMaster1.xml"/></Relationships>
</file>

<file path=ppt/notesSlides/_rels/notesSlide2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5.xml"/><Relationship Id="rId1" Type="http://schemas.openxmlformats.org/officeDocument/2006/relationships/notesMaster" Target="../notesMasters/notesMaster1.xml"/></Relationships>
</file>

<file path=ppt/notesSlides/_rels/notesSlide2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6.xml"/><Relationship Id="rId1" Type="http://schemas.openxmlformats.org/officeDocument/2006/relationships/notesMaster" Target="../notesMasters/notesMaster1.xml"/></Relationships>
</file>

<file path=ppt/notesSlides/_rels/notesSlide2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7.xml"/><Relationship Id="rId1" Type="http://schemas.openxmlformats.org/officeDocument/2006/relationships/notesMaster" Target="../notesMasters/notesMaster1.xml"/></Relationships>
</file>

<file path=ppt/notesSlides/_rels/notesSlide2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8.xml"/><Relationship Id="rId1" Type="http://schemas.openxmlformats.org/officeDocument/2006/relationships/notesMaster" Target="../notesMasters/notesMaster1.xml"/></Relationships>
</file>

<file path=ppt/notesSlides/_rels/notesSlide2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9.xml"/><Relationship Id="rId1" Type="http://schemas.openxmlformats.org/officeDocument/2006/relationships/notesMaster" Target="../notesMasters/notesMaster1.xml"/></Relationships>
</file>

<file path=ppt/notesSlides/_rels/notesSlide2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0.xml"/><Relationship Id="rId1" Type="http://schemas.openxmlformats.org/officeDocument/2006/relationships/notesMaster" Target="../notesMasters/notesMaster1.xml"/></Relationships>
</file>

<file path=ppt/notesSlides/_rels/notesSlide2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5.xml"/><Relationship Id="rId1" Type="http://schemas.openxmlformats.org/officeDocument/2006/relationships/notesMaster" Target="../notesMasters/notesMaster1.xml"/></Relationships>
</file>

<file path=ppt/notesSlides/_rels/notesSlide2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2.xml"/><Relationship Id="rId1" Type="http://schemas.openxmlformats.org/officeDocument/2006/relationships/notesMaster" Target="../notesMasters/notesMaster1.xml"/></Relationships>
</file>

<file path=ppt/notesSlides/_rels/notesSlide2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6.xml"/><Relationship Id="rId1" Type="http://schemas.openxmlformats.org/officeDocument/2006/relationships/notesMaster" Target="../notesMasters/notesMaster1.xml"/></Relationships>
</file>

<file path=ppt/notesSlides/_rels/notesSlide2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7.xml"/><Relationship Id="rId1" Type="http://schemas.openxmlformats.org/officeDocument/2006/relationships/notesMaster" Target="../notesMasters/notesMaster1.xml"/></Relationships>
</file>

<file path=ppt/notesSlides/_rels/notesSlide2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8.xml"/><Relationship Id="rId1" Type="http://schemas.openxmlformats.org/officeDocument/2006/relationships/notesMaster" Target="../notesMasters/notesMaster1.xml"/></Relationships>
</file>

<file path=ppt/notesSlides/_rels/notesSlide2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9.xml"/><Relationship Id="rId1" Type="http://schemas.openxmlformats.org/officeDocument/2006/relationships/notesMaster" Target="../notesMasters/notesMaster1.xml"/></Relationships>
</file>

<file path=ppt/notesSlides/_rels/notesSlide2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0.xml"/><Relationship Id="rId1" Type="http://schemas.openxmlformats.org/officeDocument/2006/relationships/notesMaster" Target="../notesMasters/notesMaster1.xml"/></Relationships>
</file>

<file path=ppt/notesSlides/_rels/notesSlide2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1.xml"/><Relationship Id="rId1" Type="http://schemas.openxmlformats.org/officeDocument/2006/relationships/notesMaster" Target="../notesMasters/notesMaster1.xml"/></Relationships>
</file>

<file path=ppt/notesSlides/_rels/notesSlide2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2.xml"/><Relationship Id="rId1" Type="http://schemas.openxmlformats.org/officeDocument/2006/relationships/notesMaster" Target="../notesMasters/notesMaster1.xml"/></Relationships>
</file>

<file path=ppt/notesSlides/_rels/notesSlide2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3.xml"/><Relationship Id="rId1" Type="http://schemas.openxmlformats.org/officeDocument/2006/relationships/notesMaster" Target="../notesMasters/notesMaster1.xml"/></Relationships>
</file>

<file path=ppt/notesSlides/_rels/notesSlide2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6.xml"/><Relationship Id="rId1" Type="http://schemas.openxmlformats.org/officeDocument/2006/relationships/notesMaster" Target="../notesMasters/notesMaster1.xml"/></Relationships>
</file>

<file path=ppt/notesSlides/_rels/notesSlide2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5.xml"/><Relationship Id="rId1" Type="http://schemas.openxmlformats.org/officeDocument/2006/relationships/notesMaster" Target="../notesMasters/notesMaster1.xml"/></Relationships>
</file>

<file path=ppt/notesSlides/_rels/notesSlide2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6.xml"/><Relationship Id="rId1" Type="http://schemas.openxmlformats.org/officeDocument/2006/relationships/notesMaster" Target="../notesMasters/notesMaster1.xml"/></Relationships>
</file>

<file path=ppt/notesSlides/_rels/notesSlide2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7.xml"/><Relationship Id="rId1" Type="http://schemas.openxmlformats.org/officeDocument/2006/relationships/notesMaster" Target="../notesMasters/notesMaster1.xml"/></Relationships>
</file>

<file path=ppt/notesSlides/_rels/notesSlide2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8.xml"/><Relationship Id="rId1" Type="http://schemas.openxmlformats.org/officeDocument/2006/relationships/notesMaster" Target="../notesMasters/notesMaster1.xml"/></Relationships>
</file>

<file path=ppt/notesSlides/_rels/notesSlide2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9.xml"/><Relationship Id="rId1" Type="http://schemas.openxmlformats.org/officeDocument/2006/relationships/notesMaster" Target="../notesMasters/notesMaster1.xml"/></Relationships>
</file>

<file path=ppt/notesSlides/_rels/notesSlide2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0.xml"/><Relationship Id="rId1" Type="http://schemas.openxmlformats.org/officeDocument/2006/relationships/notesMaster" Target="../notesMasters/notesMaster1.xml"/></Relationships>
</file>

<file path=ppt/notesSlides/_rels/notesSlide2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1.xml"/><Relationship Id="rId1" Type="http://schemas.openxmlformats.org/officeDocument/2006/relationships/notesMaster" Target="../notesMasters/notesMaster1.xml"/></Relationships>
</file>

<file path=ppt/notesSlides/_rels/notesSlide2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2.xml"/><Relationship Id="rId1" Type="http://schemas.openxmlformats.org/officeDocument/2006/relationships/notesMaster" Target="../notesMasters/notesMaster1.xml"/></Relationships>
</file>

<file path=ppt/notesSlides/_rels/notesSlide2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3.xml"/><Relationship Id="rId1" Type="http://schemas.openxmlformats.org/officeDocument/2006/relationships/notesMaster" Target="../notesMasters/notesMaster1.xml"/></Relationships>
</file>

<file path=ppt/notesSlides/_rels/notesSlide2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7.xml"/><Relationship Id="rId1" Type="http://schemas.openxmlformats.org/officeDocument/2006/relationships/notesMaster" Target="../notesMasters/notesMaster1.xml"/></Relationships>
</file>

<file path=ppt/notesSlides/_rels/notesSlide2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5.xml"/><Relationship Id="rId1" Type="http://schemas.openxmlformats.org/officeDocument/2006/relationships/notesMaster" Target="../notesMasters/notesMaster1.xml"/></Relationships>
</file>

<file path=ppt/notesSlides/_rels/notesSlide2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6.xml"/><Relationship Id="rId1" Type="http://schemas.openxmlformats.org/officeDocument/2006/relationships/notesMaster" Target="../notesMasters/notesMaster1.xml"/></Relationships>
</file>

<file path=ppt/notesSlides/_rels/notesSlide2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7.xml"/><Relationship Id="rId1" Type="http://schemas.openxmlformats.org/officeDocument/2006/relationships/notesMaster" Target="../notesMasters/notesMaster1.xml"/></Relationships>
</file>

<file path=ppt/notesSlides/_rels/notesSlide2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8.xml"/><Relationship Id="rId1" Type="http://schemas.openxmlformats.org/officeDocument/2006/relationships/notesMaster" Target="../notesMasters/notesMaster1.xml"/></Relationships>
</file>

<file path=ppt/notesSlides/_rels/notesSlide2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9.xml"/><Relationship Id="rId1" Type="http://schemas.openxmlformats.org/officeDocument/2006/relationships/notesMaster" Target="../notesMasters/notesMaster1.xml"/></Relationships>
</file>

<file path=ppt/notesSlides/_rels/notesSlide2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0.xml"/><Relationship Id="rId1" Type="http://schemas.openxmlformats.org/officeDocument/2006/relationships/notesMaster" Target="../notesMasters/notesMaster1.xml"/></Relationships>
</file>

<file path=ppt/notesSlides/_rels/notesSlide2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1.xml"/><Relationship Id="rId1" Type="http://schemas.openxmlformats.org/officeDocument/2006/relationships/notesMaster" Target="../notesMasters/notesMaster1.xml"/></Relationships>
</file>

<file path=ppt/notesSlides/_rels/notesSlide2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2.xml"/><Relationship Id="rId1" Type="http://schemas.openxmlformats.org/officeDocument/2006/relationships/notesMaster" Target="../notesMasters/notesMaster1.xml"/></Relationships>
</file>

<file path=ppt/notesSlides/_rels/notesSlide2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3.xml"/><Relationship Id="rId1" Type="http://schemas.openxmlformats.org/officeDocument/2006/relationships/notesMaster" Target="../notesMasters/notesMaster1.xml"/></Relationships>
</file>

<file path=ppt/notesSlides/_rels/notesSlide2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8.xml"/><Relationship Id="rId1" Type="http://schemas.openxmlformats.org/officeDocument/2006/relationships/notesMaster" Target="../notesMasters/notesMaster1.xml"/></Relationships>
</file>

<file path=ppt/notesSlides/_rels/notesSlide2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5.xml"/><Relationship Id="rId1" Type="http://schemas.openxmlformats.org/officeDocument/2006/relationships/notesMaster" Target="../notesMasters/notesMaster1.xml"/></Relationships>
</file>

<file path=ppt/notesSlides/_rels/notesSlide2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6.xml"/><Relationship Id="rId1" Type="http://schemas.openxmlformats.org/officeDocument/2006/relationships/notesMaster" Target="../notesMasters/notesMaster1.xml"/></Relationships>
</file>

<file path=ppt/notesSlides/_rels/notesSlide2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7.xml"/><Relationship Id="rId1" Type="http://schemas.openxmlformats.org/officeDocument/2006/relationships/notesMaster" Target="../notesMasters/notesMaster1.xml"/></Relationships>
</file>

<file path=ppt/notesSlides/_rels/notesSlide2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8.xml"/><Relationship Id="rId1" Type="http://schemas.openxmlformats.org/officeDocument/2006/relationships/notesMaster" Target="../notesMasters/notesMaster1.xml"/></Relationships>
</file>

<file path=ppt/notesSlides/_rels/notesSlide2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9.xml"/><Relationship Id="rId1" Type="http://schemas.openxmlformats.org/officeDocument/2006/relationships/notesMaster" Target="../notesMasters/notesMaster1.xml"/></Relationships>
</file>

<file path=ppt/notesSlides/_rels/notesSlide2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0.xml"/><Relationship Id="rId1" Type="http://schemas.openxmlformats.org/officeDocument/2006/relationships/notesMaster" Target="../notesMasters/notesMaster1.xml"/></Relationships>
</file>

<file path=ppt/notesSlides/_rels/notesSlide2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1.xml"/><Relationship Id="rId1" Type="http://schemas.openxmlformats.org/officeDocument/2006/relationships/notesMaster" Target="../notesMasters/notesMaster1.xml"/></Relationships>
</file>

<file path=ppt/notesSlides/_rels/notesSlide2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2.xml"/><Relationship Id="rId1" Type="http://schemas.openxmlformats.org/officeDocument/2006/relationships/notesMaster" Target="../notesMasters/notesMaster1.xml"/></Relationships>
</file>

<file path=ppt/notesSlides/_rels/notesSlide2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3.xml"/><Relationship Id="rId1" Type="http://schemas.openxmlformats.org/officeDocument/2006/relationships/notesMaster" Target="../notesMasters/notesMaster1.xml"/></Relationships>
</file>

<file path=ppt/notesSlides/_rels/notesSlide2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9.xml"/><Relationship Id="rId1" Type="http://schemas.openxmlformats.org/officeDocument/2006/relationships/notesMaster" Target="../notesMasters/notesMaster1.xml"/></Relationships>
</file>

<file path=ppt/notesSlides/_rels/notesSlide3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5.xml"/><Relationship Id="rId1" Type="http://schemas.openxmlformats.org/officeDocument/2006/relationships/notesMaster" Target="../notesMasters/notesMaster1.xml"/></Relationships>
</file>

<file path=ppt/notesSlides/_rels/notesSlide3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6.xml"/><Relationship Id="rId1" Type="http://schemas.openxmlformats.org/officeDocument/2006/relationships/notesMaster" Target="../notesMasters/notesMaster1.xml"/></Relationships>
</file>

<file path=ppt/notesSlides/_rels/notesSlide3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7.xml"/><Relationship Id="rId1" Type="http://schemas.openxmlformats.org/officeDocument/2006/relationships/notesMaster" Target="../notesMasters/notesMaster1.xml"/></Relationships>
</file>

<file path=ppt/notesSlides/_rels/notesSlide3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8.xml"/><Relationship Id="rId1" Type="http://schemas.openxmlformats.org/officeDocument/2006/relationships/notesMaster" Target="../notesMasters/notesMaster1.xml"/></Relationships>
</file>

<file path=ppt/notesSlides/_rels/notesSlide3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9.xml"/><Relationship Id="rId1" Type="http://schemas.openxmlformats.org/officeDocument/2006/relationships/notesMaster" Target="../notesMasters/notesMaster1.xml"/></Relationships>
</file>

<file path=ppt/notesSlides/_rels/notesSlide3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0.xml"/><Relationship Id="rId1" Type="http://schemas.openxmlformats.org/officeDocument/2006/relationships/notesMaster" Target="../notesMasters/notesMaster1.xml"/></Relationships>
</file>

<file path=ppt/notesSlides/_rels/notesSlide3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1.xml"/><Relationship Id="rId1" Type="http://schemas.openxmlformats.org/officeDocument/2006/relationships/notesMaster" Target="../notesMasters/notesMaster1.xml"/></Relationships>
</file>

<file path=ppt/notesSlides/_rels/notesSlide3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2.xml"/><Relationship Id="rId1" Type="http://schemas.openxmlformats.org/officeDocument/2006/relationships/notesMaster" Target="../notesMasters/notesMaster1.xml"/></Relationships>
</file>

<file path=ppt/notesSlides/_rels/notesSlide3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3.xml"/><Relationship Id="rId1" Type="http://schemas.openxmlformats.org/officeDocument/2006/relationships/notesMaster" Target="../notesMasters/notesMaster1.xml"/></Relationships>
</file>

<file path=ppt/notesSlides/_rels/notesSlide3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0.xml"/><Relationship Id="rId1" Type="http://schemas.openxmlformats.org/officeDocument/2006/relationships/notesMaster" Target="../notesMasters/notesMaster1.xml"/></Relationships>
</file>

<file path=ppt/notesSlides/_rels/notesSlide3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5.xml"/><Relationship Id="rId1" Type="http://schemas.openxmlformats.org/officeDocument/2006/relationships/notesMaster" Target="../notesMasters/notesMaster1.xml"/></Relationships>
</file>

<file path=ppt/notesSlides/_rels/notesSlide3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6.xml"/><Relationship Id="rId1" Type="http://schemas.openxmlformats.org/officeDocument/2006/relationships/notesMaster" Target="../notesMasters/notesMaster1.xml"/></Relationships>
</file>

<file path=ppt/notesSlides/_rels/notesSlide3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7.xml"/><Relationship Id="rId1" Type="http://schemas.openxmlformats.org/officeDocument/2006/relationships/notesMaster" Target="../notesMasters/notesMaster1.xml"/></Relationships>
</file>

<file path=ppt/notesSlides/_rels/notesSlide3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8.xml"/><Relationship Id="rId1" Type="http://schemas.openxmlformats.org/officeDocument/2006/relationships/notesMaster" Target="../notesMasters/notesMaster1.xml"/></Relationships>
</file>

<file path=ppt/notesSlides/_rels/notesSlide3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9.xml"/><Relationship Id="rId1" Type="http://schemas.openxmlformats.org/officeDocument/2006/relationships/notesMaster" Target="../notesMasters/notesMaster1.xml"/></Relationships>
</file>

<file path=ppt/notesSlides/_rels/notesSlide3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0.xml"/><Relationship Id="rId1" Type="http://schemas.openxmlformats.org/officeDocument/2006/relationships/notesMaster" Target="../notesMasters/notesMaster1.xml"/></Relationships>
</file>

<file path=ppt/notesSlides/_rels/notesSlide3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2.xml"/><Relationship Id="rId1" Type="http://schemas.openxmlformats.org/officeDocument/2006/relationships/notesMaster" Target="../notesMasters/notesMaster1.xml"/></Relationships>
</file>

<file path=ppt/notesSlides/_rels/notesSlide3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3.xml"/><Relationship Id="rId1" Type="http://schemas.openxmlformats.org/officeDocument/2006/relationships/notesMaster" Target="../notesMasters/notesMaster1.xml"/></Relationships>
</file>

<file path=ppt/notesSlides/_rels/notesSlide3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4.xml"/><Relationship Id="rId1" Type="http://schemas.openxmlformats.org/officeDocument/2006/relationships/notesMaster" Target="../notesMasters/notesMaster1.xml"/></Relationships>
</file>

<file path=ppt/notesSlides/_rels/notesSlide3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1.xml"/><Relationship Id="rId1" Type="http://schemas.openxmlformats.org/officeDocument/2006/relationships/notesMaster" Target="../notesMasters/notesMaster1.xml"/></Relationships>
</file>

<file path=ppt/notesSlides/_rels/notesSlide3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6.xml"/><Relationship Id="rId1" Type="http://schemas.openxmlformats.org/officeDocument/2006/relationships/notesMaster" Target="../notesMasters/notesMaster1.xml"/></Relationships>
</file>

<file path=ppt/notesSlides/_rels/notesSlide3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7.xml"/><Relationship Id="rId1" Type="http://schemas.openxmlformats.org/officeDocument/2006/relationships/notesMaster" Target="../notesMasters/notesMaster1.xml"/></Relationships>
</file>

<file path=ppt/notesSlides/_rels/notesSlide3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8.xml"/><Relationship Id="rId1" Type="http://schemas.openxmlformats.org/officeDocument/2006/relationships/notesMaster" Target="../notesMasters/notesMaster1.xml"/></Relationships>
</file>

<file path=ppt/notesSlides/_rels/notesSlide3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9.xml"/><Relationship Id="rId1" Type="http://schemas.openxmlformats.org/officeDocument/2006/relationships/notesMaster" Target="../notesMasters/notesMaster1.xml"/></Relationships>
</file>

<file path=ppt/notesSlides/_rels/notesSlide3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0.xml"/><Relationship Id="rId1" Type="http://schemas.openxmlformats.org/officeDocument/2006/relationships/notesMaster" Target="../notesMasters/notesMaster1.xml"/></Relationships>
</file>

<file path=ppt/notesSlides/_rels/notesSlide3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1.xml"/><Relationship Id="rId1" Type="http://schemas.openxmlformats.org/officeDocument/2006/relationships/notesMaster" Target="../notesMasters/notesMaster1.xml"/></Relationships>
</file>

<file path=ppt/notesSlides/_rels/notesSlide3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2.xml"/><Relationship Id="rId1" Type="http://schemas.openxmlformats.org/officeDocument/2006/relationships/notesMaster" Target="../notesMasters/notesMaster1.xml"/></Relationships>
</file>

<file path=ppt/notesSlides/_rels/notesSlide3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3.xml"/><Relationship Id="rId1" Type="http://schemas.openxmlformats.org/officeDocument/2006/relationships/notesMaster" Target="../notesMasters/notesMaster1.xml"/></Relationships>
</file>

<file path=ppt/notesSlides/_rels/notesSlide3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4.xml"/><Relationship Id="rId1" Type="http://schemas.openxmlformats.org/officeDocument/2006/relationships/notesMaster" Target="../notesMasters/notesMaster1.xml"/></Relationships>
</file>

<file path=ppt/notesSlides/_rels/notesSlide3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2.xml"/><Relationship Id="rId1" Type="http://schemas.openxmlformats.org/officeDocument/2006/relationships/notesMaster" Target="../notesMasters/notesMaster1.xml"/></Relationships>
</file>

<file path=ppt/notesSlides/_rels/notesSlide3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7.xml"/><Relationship Id="rId1" Type="http://schemas.openxmlformats.org/officeDocument/2006/relationships/notesMaster" Target="../notesMasters/notesMaster1.xml"/></Relationships>
</file>

<file path=ppt/notesSlides/_rels/notesSlide3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8.xml"/><Relationship Id="rId1" Type="http://schemas.openxmlformats.org/officeDocument/2006/relationships/notesMaster" Target="../notesMasters/notesMaster1.xml"/></Relationships>
</file>

<file path=ppt/notesSlides/_rels/notesSlide3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9.xml"/><Relationship Id="rId1" Type="http://schemas.openxmlformats.org/officeDocument/2006/relationships/notesMaster" Target="../notesMasters/notesMaster1.xml"/></Relationships>
</file>

<file path=ppt/notesSlides/_rels/notesSlide3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0.xml"/><Relationship Id="rId1" Type="http://schemas.openxmlformats.org/officeDocument/2006/relationships/notesMaster" Target="../notesMasters/notesMaster1.xml"/></Relationships>
</file>

<file path=ppt/notesSlides/_rels/notesSlide3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1.xml"/><Relationship Id="rId1" Type="http://schemas.openxmlformats.org/officeDocument/2006/relationships/notesMaster" Target="../notesMasters/notesMaster1.xml"/></Relationships>
</file>

<file path=ppt/notesSlides/_rels/notesSlide3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2.xml"/><Relationship Id="rId1" Type="http://schemas.openxmlformats.org/officeDocument/2006/relationships/notesMaster" Target="../notesMasters/notesMaster1.xml"/></Relationships>
</file>

<file path=ppt/notesSlides/_rels/notesSlide3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3.xml"/><Relationship Id="rId1" Type="http://schemas.openxmlformats.org/officeDocument/2006/relationships/notesMaster" Target="../notesMasters/notesMaster1.xml"/></Relationships>
</file>

<file path=ppt/notesSlides/_rels/notesSlide3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4.xml"/><Relationship Id="rId1" Type="http://schemas.openxmlformats.org/officeDocument/2006/relationships/notesMaster" Target="../notesMasters/notesMaster1.xml"/></Relationships>
</file>

<file path=ppt/notesSlides/_rels/notesSlide3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5.xml"/><Relationship Id="rId1" Type="http://schemas.openxmlformats.org/officeDocument/2006/relationships/notesMaster" Target="../notesMasters/notesMaster1.xml"/></Relationships>
</file>

<file path=ppt/notesSlides/_rels/notesSlide3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3.xml"/><Relationship Id="rId1" Type="http://schemas.openxmlformats.org/officeDocument/2006/relationships/notesMaster" Target="../notesMasters/notesMaster1.xml"/></Relationships>
</file>

<file path=ppt/notesSlides/_rels/notesSlide3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7.xml"/><Relationship Id="rId1" Type="http://schemas.openxmlformats.org/officeDocument/2006/relationships/notesMaster" Target="../notesMasters/notesMaster1.xml"/></Relationships>
</file>

<file path=ppt/notesSlides/_rels/notesSlide3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8.xml"/><Relationship Id="rId1" Type="http://schemas.openxmlformats.org/officeDocument/2006/relationships/notesMaster" Target="../notesMasters/notesMaster1.xml"/></Relationships>
</file>

<file path=ppt/notesSlides/_rels/notesSlide3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9.xml"/><Relationship Id="rId1" Type="http://schemas.openxmlformats.org/officeDocument/2006/relationships/notesMaster" Target="../notesMasters/notesMaster1.xml"/></Relationships>
</file>

<file path=ppt/notesSlides/_rels/notesSlide3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0.xml"/><Relationship Id="rId1" Type="http://schemas.openxmlformats.org/officeDocument/2006/relationships/notesMaster" Target="../notesMasters/notesMaster1.xml"/></Relationships>
</file>

<file path=ppt/notesSlides/_rels/notesSlide3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1.xml"/><Relationship Id="rId1" Type="http://schemas.openxmlformats.org/officeDocument/2006/relationships/notesMaster" Target="../notesMasters/notesMaster1.xml"/></Relationships>
</file>

<file path=ppt/notesSlides/_rels/notesSlide3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2.xml"/><Relationship Id="rId1" Type="http://schemas.openxmlformats.org/officeDocument/2006/relationships/notesMaster" Target="../notesMasters/notesMaster1.xml"/></Relationships>
</file>

<file path=ppt/notesSlides/_rels/notesSlide3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3.xml"/><Relationship Id="rId1" Type="http://schemas.openxmlformats.org/officeDocument/2006/relationships/notesMaster" Target="../notesMasters/notesMaster1.xml"/></Relationships>
</file>

<file path=ppt/notesSlides/_rels/notesSlide3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4.xml"/><Relationship Id="rId1" Type="http://schemas.openxmlformats.org/officeDocument/2006/relationships/notesMaster" Target="../notesMasters/notesMaster1.xml"/></Relationships>
</file>

<file path=ppt/notesSlides/_rels/notesSlide3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5.xml"/><Relationship Id="rId1" Type="http://schemas.openxmlformats.org/officeDocument/2006/relationships/notesMaster" Target="../notesMasters/notesMaster1.xml"/></Relationships>
</file>

<file path=ppt/notesSlides/_rels/notesSlide3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4.xml"/><Relationship Id="rId1" Type="http://schemas.openxmlformats.org/officeDocument/2006/relationships/notesMaster" Target="../notesMasters/notesMaster1.xml"/></Relationships>
</file>

<file path=ppt/notesSlides/_rels/notesSlide3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7.xml"/><Relationship Id="rId1" Type="http://schemas.openxmlformats.org/officeDocument/2006/relationships/notesMaster" Target="../notesMasters/notesMaster1.xml"/></Relationships>
</file>

<file path=ppt/notesSlides/_rels/notesSlide3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8.xml"/><Relationship Id="rId1" Type="http://schemas.openxmlformats.org/officeDocument/2006/relationships/notesMaster" Target="../notesMasters/notesMaster1.xml"/></Relationships>
</file>

<file path=ppt/notesSlides/_rels/notesSlide3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9.xml"/><Relationship Id="rId1" Type="http://schemas.openxmlformats.org/officeDocument/2006/relationships/notesMaster" Target="../notesMasters/notesMaster1.xml"/></Relationships>
</file>

<file path=ppt/notesSlides/_rels/notesSlide3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0.xml"/><Relationship Id="rId1" Type="http://schemas.openxmlformats.org/officeDocument/2006/relationships/notesMaster" Target="../notesMasters/notesMaster1.xml"/></Relationships>
</file>

<file path=ppt/notesSlides/_rels/notesSlide3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1.xml"/><Relationship Id="rId1" Type="http://schemas.openxmlformats.org/officeDocument/2006/relationships/notesMaster" Target="../notesMasters/notesMaster1.xml"/></Relationships>
</file>

<file path=ppt/notesSlides/_rels/notesSlide3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2.xml"/><Relationship Id="rId1" Type="http://schemas.openxmlformats.org/officeDocument/2006/relationships/notesMaster" Target="../notesMasters/notesMaster1.xml"/></Relationships>
</file>

<file path=ppt/notesSlides/_rels/notesSlide3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3.xml"/><Relationship Id="rId1" Type="http://schemas.openxmlformats.org/officeDocument/2006/relationships/notesMaster" Target="../notesMasters/notesMaster1.xml"/></Relationships>
</file>

<file path=ppt/notesSlides/_rels/notesSlide3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4.xml"/><Relationship Id="rId1" Type="http://schemas.openxmlformats.org/officeDocument/2006/relationships/notesMaster" Target="../notesMasters/notesMaster1.xml"/></Relationships>
</file>

<file path=ppt/notesSlides/_rels/notesSlide3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5.xml"/><Relationship Id="rId1" Type="http://schemas.openxmlformats.org/officeDocument/2006/relationships/notesMaster" Target="../notesMasters/notesMaster1.xml"/></Relationships>
</file>

<file path=ppt/notesSlides/_rels/notesSlide3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5.xml"/><Relationship Id="rId1" Type="http://schemas.openxmlformats.org/officeDocument/2006/relationships/notesMaster" Target="../notesMasters/notesMaster1.xml"/></Relationships>
</file>

<file path=ppt/notesSlides/_rels/notesSlide3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7.xml"/><Relationship Id="rId1" Type="http://schemas.openxmlformats.org/officeDocument/2006/relationships/notesMaster" Target="../notesMasters/notesMaster1.xml"/></Relationships>
</file>

<file path=ppt/notesSlides/_rels/notesSlide3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8.xml"/><Relationship Id="rId1" Type="http://schemas.openxmlformats.org/officeDocument/2006/relationships/notesMaster" Target="../notesMasters/notesMaster1.xml"/></Relationships>
</file>

<file path=ppt/notesSlides/_rels/notesSlide3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9.xml"/><Relationship Id="rId1" Type="http://schemas.openxmlformats.org/officeDocument/2006/relationships/notesMaster" Target="../notesMasters/notesMaster1.xml"/></Relationships>
</file>

<file path=ppt/notesSlides/_rels/notesSlide3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0.xml"/><Relationship Id="rId1" Type="http://schemas.openxmlformats.org/officeDocument/2006/relationships/notesMaster" Target="../notesMasters/notesMaster1.xml"/></Relationships>
</file>

<file path=ppt/notesSlides/_rels/notesSlide3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1.xml"/><Relationship Id="rId1" Type="http://schemas.openxmlformats.org/officeDocument/2006/relationships/notesMaster" Target="../notesMasters/notesMaster1.xml"/></Relationships>
</file>

<file path=ppt/notesSlides/_rels/notesSlide3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2.xml"/><Relationship Id="rId1" Type="http://schemas.openxmlformats.org/officeDocument/2006/relationships/notesMaster" Target="../notesMasters/notesMaster1.xml"/></Relationships>
</file>

<file path=ppt/notesSlides/_rels/notesSlide3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3.xml"/><Relationship Id="rId1" Type="http://schemas.openxmlformats.org/officeDocument/2006/relationships/notesMaster" Target="../notesMasters/notesMaster1.xml"/></Relationships>
</file>

<file path=ppt/notesSlides/_rels/notesSlide3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4.xml"/><Relationship Id="rId1" Type="http://schemas.openxmlformats.org/officeDocument/2006/relationships/notesMaster" Target="../notesMasters/notesMaster1.xml"/></Relationships>
</file>

<file path=ppt/notesSlides/_rels/notesSlide3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5.xml"/><Relationship Id="rId1" Type="http://schemas.openxmlformats.org/officeDocument/2006/relationships/notesMaster" Target="../notesMasters/notesMaster1.xml"/></Relationships>
</file>

<file path=ppt/notesSlides/_rels/notesSlide3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6.xml"/><Relationship Id="rId1" Type="http://schemas.openxmlformats.org/officeDocument/2006/relationships/notesMaster" Target="../notesMasters/notesMaster1.xml"/></Relationships>
</file>

<file path=ppt/notesSlides/_rels/notesSlide3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7.xml"/><Relationship Id="rId1" Type="http://schemas.openxmlformats.org/officeDocument/2006/relationships/notesMaster" Target="../notesMasters/notesMaster1.xml"/></Relationships>
</file>

<file path=ppt/notesSlides/_rels/notesSlide3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8.xml"/><Relationship Id="rId1" Type="http://schemas.openxmlformats.org/officeDocument/2006/relationships/notesMaster" Target="../notesMasters/notesMaster1.xml"/></Relationships>
</file>

<file path=ppt/notesSlides/_rels/notesSlide3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1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2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3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4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5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8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0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2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4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6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A597C0B-DC42-49B5-93D7-43A2619A109C}" type="slidenum">
              <a:rPr kumimoji="0" lang="ar-SA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1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4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2E11937-85EF-4F54-B2AF-BE9C14AEF0B1}" type="slidenum">
              <a:rPr kumimoji="0" lang="ar-SA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8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7">
            <a:extLst>
              <a:ext uri="{FF2B5EF4-FFF2-40B4-BE49-F238E27FC236}">
                <a16:creationId xmlns:a16="http://schemas.microsoft.com/office/drawing/2014/main" id="{E46F1E59-BCE6-46C6-A7E8-7F37104D516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1C2F0E38-3E15-4D27-B7B2-B28F62E358AA}" type="slidenum">
              <a:rPr lang="en-US" altLang="en-US" sz="1200"/>
              <a:pPr eaLnBrk="1" hangingPunct="1"/>
              <a:t>1150</a:t>
            </a:fld>
            <a:endParaRPr lang="en-US" altLang="en-US" sz="1200"/>
          </a:p>
        </p:txBody>
      </p:sp>
      <p:sp>
        <p:nvSpPr>
          <p:cNvPr id="100355" name="Rectangle 2">
            <a:extLst>
              <a:ext uri="{FF2B5EF4-FFF2-40B4-BE49-F238E27FC236}">
                <a16:creationId xmlns:a16="http://schemas.microsoft.com/office/drawing/2014/main" id="{BC57BE65-4127-494D-977A-785D4844943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6" name="Rectangle 3">
            <a:extLst>
              <a:ext uri="{FF2B5EF4-FFF2-40B4-BE49-F238E27FC236}">
                <a16:creationId xmlns:a16="http://schemas.microsoft.com/office/drawing/2014/main" id="{C1FF2D88-59D0-4E65-ADA4-ADCFE9E74EE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7">
            <a:extLst>
              <a:ext uri="{FF2B5EF4-FFF2-40B4-BE49-F238E27FC236}">
                <a16:creationId xmlns:a16="http://schemas.microsoft.com/office/drawing/2014/main" id="{3A4FC90A-CD8C-4455-BCC7-1CBE0A10A39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5F8F3154-FFF0-44CF-B747-B552A6A8D868}" type="slidenum">
              <a:rPr lang="en-US" altLang="en-US" sz="1200"/>
              <a:pPr eaLnBrk="1" hangingPunct="1"/>
              <a:t>1151</a:t>
            </a:fld>
            <a:endParaRPr lang="en-US" altLang="en-US" sz="1200"/>
          </a:p>
        </p:txBody>
      </p:sp>
      <p:sp>
        <p:nvSpPr>
          <p:cNvPr id="101379" name="Rectangle 2">
            <a:extLst>
              <a:ext uri="{FF2B5EF4-FFF2-40B4-BE49-F238E27FC236}">
                <a16:creationId xmlns:a16="http://schemas.microsoft.com/office/drawing/2014/main" id="{4A84D61E-9975-4531-82E9-4592578A342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80" name="Rectangle 3">
            <a:extLst>
              <a:ext uri="{FF2B5EF4-FFF2-40B4-BE49-F238E27FC236}">
                <a16:creationId xmlns:a16="http://schemas.microsoft.com/office/drawing/2014/main" id="{4B9B7087-D1F5-4BA4-B87B-7DF40227090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>
            <a:extLst>
              <a:ext uri="{FF2B5EF4-FFF2-40B4-BE49-F238E27FC236}">
                <a16:creationId xmlns:a16="http://schemas.microsoft.com/office/drawing/2014/main" id="{FD231A43-AE6C-4A2F-9A5D-EECEA191C7A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FD7F594D-FB93-42B2-90B1-CECF7C622DA4}" type="slidenum">
              <a:rPr lang="en-US" altLang="en-US" sz="1200"/>
              <a:pPr eaLnBrk="1" hangingPunct="1"/>
              <a:t>1152</a:t>
            </a:fld>
            <a:endParaRPr lang="en-US" altLang="en-US" sz="1200"/>
          </a:p>
        </p:txBody>
      </p:sp>
      <p:sp>
        <p:nvSpPr>
          <p:cNvPr id="102403" name="Rectangle 2">
            <a:extLst>
              <a:ext uri="{FF2B5EF4-FFF2-40B4-BE49-F238E27FC236}">
                <a16:creationId xmlns:a16="http://schemas.microsoft.com/office/drawing/2014/main" id="{92858D4F-A818-42DB-86AD-34CBCC2CF81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4" name="Rectangle 3">
            <a:extLst>
              <a:ext uri="{FF2B5EF4-FFF2-40B4-BE49-F238E27FC236}">
                <a16:creationId xmlns:a16="http://schemas.microsoft.com/office/drawing/2014/main" id="{1E79624B-0C51-4E68-A99B-8BF2085C668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7">
            <a:extLst>
              <a:ext uri="{FF2B5EF4-FFF2-40B4-BE49-F238E27FC236}">
                <a16:creationId xmlns:a16="http://schemas.microsoft.com/office/drawing/2014/main" id="{B9151C32-B0A7-46AF-8D20-D42BAB28F26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197D20F7-D080-4223-AD68-79B3D77CE292}" type="slidenum">
              <a:rPr lang="en-US" altLang="en-US" sz="1200"/>
              <a:pPr eaLnBrk="1" hangingPunct="1"/>
              <a:t>1153</a:t>
            </a:fld>
            <a:endParaRPr lang="en-US" altLang="en-US" sz="1200"/>
          </a:p>
        </p:txBody>
      </p:sp>
      <p:sp>
        <p:nvSpPr>
          <p:cNvPr id="103427" name="Rectangle 2">
            <a:extLst>
              <a:ext uri="{FF2B5EF4-FFF2-40B4-BE49-F238E27FC236}">
                <a16:creationId xmlns:a16="http://schemas.microsoft.com/office/drawing/2014/main" id="{8468DBA8-9987-457E-A053-24FB0B2009B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8" name="Rectangle 3">
            <a:extLst>
              <a:ext uri="{FF2B5EF4-FFF2-40B4-BE49-F238E27FC236}">
                <a16:creationId xmlns:a16="http://schemas.microsoft.com/office/drawing/2014/main" id="{429F7EBA-103B-4938-9890-20630039A1D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7">
            <a:extLst>
              <a:ext uri="{FF2B5EF4-FFF2-40B4-BE49-F238E27FC236}">
                <a16:creationId xmlns:a16="http://schemas.microsoft.com/office/drawing/2014/main" id="{54C46E63-E5B0-469C-B730-9A54174073B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8E6ED663-DF42-4300-B5C6-BB36635D1897}" type="slidenum">
              <a:rPr lang="en-US" altLang="en-US" sz="1200"/>
              <a:pPr eaLnBrk="1" hangingPunct="1"/>
              <a:t>1154</a:t>
            </a:fld>
            <a:endParaRPr lang="en-US" altLang="en-US" sz="1200"/>
          </a:p>
        </p:txBody>
      </p:sp>
      <p:sp>
        <p:nvSpPr>
          <p:cNvPr id="104451" name="Rectangle 2">
            <a:extLst>
              <a:ext uri="{FF2B5EF4-FFF2-40B4-BE49-F238E27FC236}">
                <a16:creationId xmlns:a16="http://schemas.microsoft.com/office/drawing/2014/main" id="{74F2540F-F31A-438C-AB26-129764B8B2D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452" name="Rectangle 3">
            <a:extLst>
              <a:ext uri="{FF2B5EF4-FFF2-40B4-BE49-F238E27FC236}">
                <a16:creationId xmlns:a16="http://schemas.microsoft.com/office/drawing/2014/main" id="{51D82384-FE2A-4D4E-9840-61D9170249E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7">
            <a:extLst>
              <a:ext uri="{FF2B5EF4-FFF2-40B4-BE49-F238E27FC236}">
                <a16:creationId xmlns:a16="http://schemas.microsoft.com/office/drawing/2014/main" id="{D92BB17E-97FB-4ED6-AE33-D3A92C5BA7E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92F05CBD-2988-4395-A6C5-7FF8F51E38BB}" type="slidenum">
              <a:rPr lang="en-US" altLang="en-US" sz="1200"/>
              <a:pPr eaLnBrk="1" hangingPunct="1"/>
              <a:t>1155</a:t>
            </a:fld>
            <a:endParaRPr lang="en-US" altLang="en-US" sz="1200"/>
          </a:p>
        </p:txBody>
      </p:sp>
      <p:sp>
        <p:nvSpPr>
          <p:cNvPr id="105475" name="Rectangle 2">
            <a:extLst>
              <a:ext uri="{FF2B5EF4-FFF2-40B4-BE49-F238E27FC236}">
                <a16:creationId xmlns:a16="http://schemas.microsoft.com/office/drawing/2014/main" id="{1080444B-5C4C-43FA-AA4B-142453BAA22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5476" name="Rectangle 3">
            <a:extLst>
              <a:ext uri="{FF2B5EF4-FFF2-40B4-BE49-F238E27FC236}">
                <a16:creationId xmlns:a16="http://schemas.microsoft.com/office/drawing/2014/main" id="{A1C60F98-EE45-4948-BE61-7B17828872E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7">
            <a:extLst>
              <a:ext uri="{FF2B5EF4-FFF2-40B4-BE49-F238E27FC236}">
                <a16:creationId xmlns:a16="http://schemas.microsoft.com/office/drawing/2014/main" id="{67CA5B7D-BEC2-4127-9B2C-46F4485DE9F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AD6666EA-05C5-4EC9-9ACB-E0B7FEBAD652}" type="slidenum">
              <a:rPr lang="en-US" altLang="en-US" sz="1200"/>
              <a:pPr eaLnBrk="1" hangingPunct="1"/>
              <a:t>1156</a:t>
            </a:fld>
            <a:endParaRPr lang="en-US" altLang="en-US" sz="1200"/>
          </a:p>
        </p:txBody>
      </p:sp>
      <p:sp>
        <p:nvSpPr>
          <p:cNvPr id="106499" name="Rectangle 2">
            <a:extLst>
              <a:ext uri="{FF2B5EF4-FFF2-40B4-BE49-F238E27FC236}">
                <a16:creationId xmlns:a16="http://schemas.microsoft.com/office/drawing/2014/main" id="{35B00189-4498-40AC-80C0-8A1980F085D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6500" name="Rectangle 3">
            <a:extLst>
              <a:ext uri="{FF2B5EF4-FFF2-40B4-BE49-F238E27FC236}">
                <a16:creationId xmlns:a16="http://schemas.microsoft.com/office/drawing/2014/main" id="{BDB8D5B8-1E14-4C7D-A08E-047927D1FD2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7">
            <a:extLst>
              <a:ext uri="{FF2B5EF4-FFF2-40B4-BE49-F238E27FC236}">
                <a16:creationId xmlns:a16="http://schemas.microsoft.com/office/drawing/2014/main" id="{988AF0B4-4A73-4740-B573-D83012AFBF7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15D2C291-05E1-470B-AA3C-7B260403846A}" type="slidenum">
              <a:rPr lang="en-US" altLang="en-US" sz="1200"/>
              <a:pPr eaLnBrk="1" hangingPunct="1"/>
              <a:t>1157</a:t>
            </a:fld>
            <a:endParaRPr lang="en-US" altLang="en-US" sz="1200"/>
          </a:p>
        </p:txBody>
      </p:sp>
      <p:sp>
        <p:nvSpPr>
          <p:cNvPr id="107523" name="Rectangle 2">
            <a:extLst>
              <a:ext uri="{FF2B5EF4-FFF2-40B4-BE49-F238E27FC236}">
                <a16:creationId xmlns:a16="http://schemas.microsoft.com/office/drawing/2014/main" id="{7E792808-1406-40B5-8CB6-162535F521C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7524" name="Rectangle 3">
            <a:extLst>
              <a:ext uri="{FF2B5EF4-FFF2-40B4-BE49-F238E27FC236}">
                <a16:creationId xmlns:a16="http://schemas.microsoft.com/office/drawing/2014/main" id="{1B28F606-9A95-4306-A9D4-CDF386A09FA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7">
            <a:extLst>
              <a:ext uri="{FF2B5EF4-FFF2-40B4-BE49-F238E27FC236}">
                <a16:creationId xmlns:a16="http://schemas.microsoft.com/office/drawing/2014/main" id="{AC202350-8D8F-4EB0-9DA6-53E7B658620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4236ADC4-D52D-487A-82F2-E4D16086464E}" type="slidenum">
              <a:rPr lang="en-US" altLang="en-US" sz="1200"/>
              <a:pPr eaLnBrk="1" hangingPunct="1"/>
              <a:t>1158</a:t>
            </a:fld>
            <a:endParaRPr lang="en-US" altLang="en-US" sz="1200"/>
          </a:p>
        </p:txBody>
      </p:sp>
      <p:sp>
        <p:nvSpPr>
          <p:cNvPr id="108547" name="Rectangle 2">
            <a:extLst>
              <a:ext uri="{FF2B5EF4-FFF2-40B4-BE49-F238E27FC236}">
                <a16:creationId xmlns:a16="http://schemas.microsoft.com/office/drawing/2014/main" id="{58FB8146-A452-41F3-8217-D515F6EAC22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48" name="Rectangle 3">
            <a:extLst>
              <a:ext uri="{FF2B5EF4-FFF2-40B4-BE49-F238E27FC236}">
                <a16:creationId xmlns:a16="http://schemas.microsoft.com/office/drawing/2014/main" id="{8B548E39-BC26-4EF9-A11B-E3EED8B45E5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7">
            <a:extLst>
              <a:ext uri="{FF2B5EF4-FFF2-40B4-BE49-F238E27FC236}">
                <a16:creationId xmlns:a16="http://schemas.microsoft.com/office/drawing/2014/main" id="{37F2E53C-651C-4BBF-8744-3382DD7F6CA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ED61070C-F63F-4D66-9EBE-B203ABF2B69B}" type="slidenum">
              <a:rPr lang="en-US" altLang="en-US" sz="1200"/>
              <a:pPr eaLnBrk="1" hangingPunct="1"/>
              <a:t>1159</a:t>
            </a:fld>
            <a:endParaRPr lang="en-US" altLang="en-US" sz="1200"/>
          </a:p>
        </p:txBody>
      </p:sp>
      <p:sp>
        <p:nvSpPr>
          <p:cNvPr id="109571" name="Rectangle 2">
            <a:extLst>
              <a:ext uri="{FF2B5EF4-FFF2-40B4-BE49-F238E27FC236}">
                <a16:creationId xmlns:a16="http://schemas.microsoft.com/office/drawing/2014/main" id="{AE10457D-AE1B-4B06-A440-0D74F3A39E9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9572" name="Rectangle 3">
            <a:extLst>
              <a:ext uri="{FF2B5EF4-FFF2-40B4-BE49-F238E27FC236}">
                <a16:creationId xmlns:a16="http://schemas.microsoft.com/office/drawing/2014/main" id="{09286DC8-D6AB-421A-8D02-90A66D0FF28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111C48B-D05A-45DC-A18F-E7DFAC61AA2C}" type="slidenum">
              <a:rPr kumimoji="0" lang="ar-SA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7">
            <a:extLst>
              <a:ext uri="{FF2B5EF4-FFF2-40B4-BE49-F238E27FC236}">
                <a16:creationId xmlns:a16="http://schemas.microsoft.com/office/drawing/2014/main" id="{55F38A97-4F4D-449E-9C8D-85E7A635E8A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40136739-186E-4D81-84FF-7D03CA51F981}" type="slidenum">
              <a:rPr lang="en-US" altLang="en-US" sz="1200"/>
              <a:pPr eaLnBrk="1" hangingPunct="1"/>
              <a:t>1160</a:t>
            </a:fld>
            <a:endParaRPr lang="en-US" altLang="en-US" sz="1200"/>
          </a:p>
        </p:txBody>
      </p:sp>
      <p:sp>
        <p:nvSpPr>
          <p:cNvPr id="110595" name="Rectangle 2">
            <a:extLst>
              <a:ext uri="{FF2B5EF4-FFF2-40B4-BE49-F238E27FC236}">
                <a16:creationId xmlns:a16="http://schemas.microsoft.com/office/drawing/2014/main" id="{A5ADC781-9845-4308-99C9-2907BAA63FF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6" name="Rectangle 3">
            <a:extLst>
              <a:ext uri="{FF2B5EF4-FFF2-40B4-BE49-F238E27FC236}">
                <a16:creationId xmlns:a16="http://schemas.microsoft.com/office/drawing/2014/main" id="{11EC0E6C-1271-4378-BAD7-EC1D31E1D1F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7">
            <a:extLst>
              <a:ext uri="{FF2B5EF4-FFF2-40B4-BE49-F238E27FC236}">
                <a16:creationId xmlns:a16="http://schemas.microsoft.com/office/drawing/2014/main" id="{79DCDB11-8995-47A0-9F8C-18796BDE300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7505CFF6-E4E5-4B02-87D9-7FEBF55B7D54}" type="slidenum">
              <a:rPr lang="en-US" altLang="en-US" sz="1200"/>
              <a:pPr eaLnBrk="1" hangingPunct="1"/>
              <a:t>1161</a:t>
            </a:fld>
            <a:endParaRPr lang="en-US" altLang="en-US" sz="1200"/>
          </a:p>
        </p:txBody>
      </p:sp>
      <p:sp>
        <p:nvSpPr>
          <p:cNvPr id="111619" name="Rectangle 2">
            <a:extLst>
              <a:ext uri="{FF2B5EF4-FFF2-40B4-BE49-F238E27FC236}">
                <a16:creationId xmlns:a16="http://schemas.microsoft.com/office/drawing/2014/main" id="{CA0281CE-E3D5-46C2-9551-8554043CB82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1620" name="Rectangle 3">
            <a:extLst>
              <a:ext uri="{FF2B5EF4-FFF2-40B4-BE49-F238E27FC236}">
                <a16:creationId xmlns:a16="http://schemas.microsoft.com/office/drawing/2014/main" id="{E00855EE-07AA-464D-BCAD-839FFA958B7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7">
            <a:extLst>
              <a:ext uri="{FF2B5EF4-FFF2-40B4-BE49-F238E27FC236}">
                <a16:creationId xmlns:a16="http://schemas.microsoft.com/office/drawing/2014/main" id="{11DB3842-3A89-4BB6-8849-A2A9F269A07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0CFC8DC5-9845-412D-9825-C8F6E610B456}" type="slidenum">
              <a:rPr lang="en-US" altLang="en-US" sz="1200"/>
              <a:pPr eaLnBrk="1" hangingPunct="1"/>
              <a:t>1162</a:t>
            </a:fld>
            <a:endParaRPr lang="en-US" altLang="en-US" sz="1200"/>
          </a:p>
        </p:txBody>
      </p:sp>
      <p:sp>
        <p:nvSpPr>
          <p:cNvPr id="112643" name="Rectangle 2">
            <a:extLst>
              <a:ext uri="{FF2B5EF4-FFF2-40B4-BE49-F238E27FC236}">
                <a16:creationId xmlns:a16="http://schemas.microsoft.com/office/drawing/2014/main" id="{6F9195DD-7B88-4E18-B620-56F91A4661E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>
            <a:extLst>
              <a:ext uri="{FF2B5EF4-FFF2-40B4-BE49-F238E27FC236}">
                <a16:creationId xmlns:a16="http://schemas.microsoft.com/office/drawing/2014/main" id="{67B881FE-5145-4A55-A23F-B1E3EAE2909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7">
            <a:extLst>
              <a:ext uri="{FF2B5EF4-FFF2-40B4-BE49-F238E27FC236}">
                <a16:creationId xmlns:a16="http://schemas.microsoft.com/office/drawing/2014/main" id="{F1C44F99-74E4-4AC1-AB34-1110D4E0EB6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54DBCC63-05DE-49E1-81EC-695F02261AE7}" type="slidenum">
              <a:rPr lang="en-US" altLang="en-US" sz="1200"/>
              <a:pPr eaLnBrk="1" hangingPunct="1"/>
              <a:t>1163</a:t>
            </a:fld>
            <a:endParaRPr lang="en-US" altLang="en-US" sz="1200"/>
          </a:p>
        </p:txBody>
      </p:sp>
      <p:sp>
        <p:nvSpPr>
          <p:cNvPr id="113667" name="Rectangle 2">
            <a:extLst>
              <a:ext uri="{FF2B5EF4-FFF2-40B4-BE49-F238E27FC236}">
                <a16:creationId xmlns:a16="http://schemas.microsoft.com/office/drawing/2014/main" id="{39ABD905-A56A-442D-8585-2CEA29762AE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3668" name="Rectangle 3">
            <a:extLst>
              <a:ext uri="{FF2B5EF4-FFF2-40B4-BE49-F238E27FC236}">
                <a16:creationId xmlns:a16="http://schemas.microsoft.com/office/drawing/2014/main" id="{F79C1A31-3BFF-43E0-917F-8BF77DB583C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7">
            <a:extLst>
              <a:ext uri="{FF2B5EF4-FFF2-40B4-BE49-F238E27FC236}">
                <a16:creationId xmlns:a16="http://schemas.microsoft.com/office/drawing/2014/main" id="{00A10CCC-4DD8-41F0-8A85-7D114D1E0E0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39DED497-785F-464B-9354-0B4BE5194B9B}" type="slidenum">
              <a:rPr lang="en-US" altLang="en-US" sz="1200"/>
              <a:pPr eaLnBrk="1" hangingPunct="1"/>
              <a:t>1164</a:t>
            </a:fld>
            <a:endParaRPr lang="en-US" altLang="en-US" sz="1200"/>
          </a:p>
        </p:txBody>
      </p:sp>
      <p:sp>
        <p:nvSpPr>
          <p:cNvPr id="114691" name="Rectangle 2">
            <a:extLst>
              <a:ext uri="{FF2B5EF4-FFF2-40B4-BE49-F238E27FC236}">
                <a16:creationId xmlns:a16="http://schemas.microsoft.com/office/drawing/2014/main" id="{5B297678-3B1B-4512-BC54-42DA95E80FF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4692" name="Rectangle 3">
            <a:extLst>
              <a:ext uri="{FF2B5EF4-FFF2-40B4-BE49-F238E27FC236}">
                <a16:creationId xmlns:a16="http://schemas.microsoft.com/office/drawing/2014/main" id="{281246E9-87F7-4B7A-9536-8E0271E22D3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7">
            <a:extLst>
              <a:ext uri="{FF2B5EF4-FFF2-40B4-BE49-F238E27FC236}">
                <a16:creationId xmlns:a16="http://schemas.microsoft.com/office/drawing/2014/main" id="{72CCC8E7-985F-41BD-906B-B228CE4B98E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531A988F-4861-43BB-8EA8-A3507DC5657C}" type="slidenum">
              <a:rPr lang="en-US" altLang="en-US" sz="1200"/>
              <a:pPr eaLnBrk="1" hangingPunct="1"/>
              <a:t>1165</a:t>
            </a:fld>
            <a:endParaRPr lang="en-US" altLang="en-US" sz="1200"/>
          </a:p>
        </p:txBody>
      </p:sp>
      <p:sp>
        <p:nvSpPr>
          <p:cNvPr id="115715" name="Rectangle 2">
            <a:extLst>
              <a:ext uri="{FF2B5EF4-FFF2-40B4-BE49-F238E27FC236}">
                <a16:creationId xmlns:a16="http://schemas.microsoft.com/office/drawing/2014/main" id="{4895A9E1-44B5-44F8-B936-338C38EA2CB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5716" name="Rectangle 3">
            <a:extLst>
              <a:ext uri="{FF2B5EF4-FFF2-40B4-BE49-F238E27FC236}">
                <a16:creationId xmlns:a16="http://schemas.microsoft.com/office/drawing/2014/main" id="{1E3BCAFD-124E-46DA-A918-D03BB14E55C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7">
            <a:extLst>
              <a:ext uri="{FF2B5EF4-FFF2-40B4-BE49-F238E27FC236}">
                <a16:creationId xmlns:a16="http://schemas.microsoft.com/office/drawing/2014/main" id="{7FAA3AEC-D170-4790-AF4F-EBF44D1437C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76DF0E0E-A209-45E4-8DF4-9C5D35E24677}" type="slidenum">
              <a:rPr lang="en-US" altLang="en-US" sz="1200"/>
              <a:pPr eaLnBrk="1" hangingPunct="1"/>
              <a:t>1166</a:t>
            </a:fld>
            <a:endParaRPr lang="en-US" altLang="en-US" sz="1200"/>
          </a:p>
        </p:txBody>
      </p:sp>
      <p:sp>
        <p:nvSpPr>
          <p:cNvPr id="116739" name="Rectangle 2">
            <a:extLst>
              <a:ext uri="{FF2B5EF4-FFF2-40B4-BE49-F238E27FC236}">
                <a16:creationId xmlns:a16="http://schemas.microsoft.com/office/drawing/2014/main" id="{C185A658-6B22-401A-AE04-C84407925A3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40" name="Rectangle 3">
            <a:extLst>
              <a:ext uri="{FF2B5EF4-FFF2-40B4-BE49-F238E27FC236}">
                <a16:creationId xmlns:a16="http://schemas.microsoft.com/office/drawing/2014/main" id="{8F681183-F0BD-47DA-9C94-DD4CDBA609F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7">
            <a:extLst>
              <a:ext uri="{FF2B5EF4-FFF2-40B4-BE49-F238E27FC236}">
                <a16:creationId xmlns:a16="http://schemas.microsoft.com/office/drawing/2014/main" id="{15620330-5B47-4130-9408-5E9EA321140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2AF10C1C-E523-46C8-B25A-D14684961A65}" type="slidenum">
              <a:rPr lang="en-US" altLang="en-US" sz="1200"/>
              <a:pPr eaLnBrk="1" hangingPunct="1"/>
              <a:t>1167</a:t>
            </a:fld>
            <a:endParaRPr lang="en-US" altLang="en-US" sz="1200"/>
          </a:p>
        </p:txBody>
      </p:sp>
      <p:sp>
        <p:nvSpPr>
          <p:cNvPr id="117763" name="Rectangle 2">
            <a:extLst>
              <a:ext uri="{FF2B5EF4-FFF2-40B4-BE49-F238E27FC236}">
                <a16:creationId xmlns:a16="http://schemas.microsoft.com/office/drawing/2014/main" id="{A154C5E7-378A-4315-B034-AFA31BC9BA2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7764" name="Rectangle 3">
            <a:extLst>
              <a:ext uri="{FF2B5EF4-FFF2-40B4-BE49-F238E27FC236}">
                <a16:creationId xmlns:a16="http://schemas.microsoft.com/office/drawing/2014/main" id="{E02A733D-22AA-4A1C-AEED-AFF21A59DEE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Slide Image Placeholder 1">
            <a:extLst>
              <a:ext uri="{FF2B5EF4-FFF2-40B4-BE49-F238E27FC236}">
                <a16:creationId xmlns:a16="http://schemas.microsoft.com/office/drawing/2014/main" id="{8DD2EAAE-7316-43EB-A7F1-6CF1DED193E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43" name="Notes Placeholder 2">
            <a:extLst>
              <a:ext uri="{FF2B5EF4-FFF2-40B4-BE49-F238E27FC236}">
                <a16:creationId xmlns:a16="http://schemas.microsoft.com/office/drawing/2014/main" id="{96AC6442-F3CC-4A7B-BBBC-908DF378262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61444" name="Slide Number Placeholder 3">
            <a:extLst>
              <a:ext uri="{FF2B5EF4-FFF2-40B4-BE49-F238E27FC236}">
                <a16:creationId xmlns:a16="http://schemas.microsoft.com/office/drawing/2014/main" id="{708BCC28-304A-45A2-9D72-D66FE4483A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0AEFF111-2AA7-4BFB-B4CA-9061C83F681A}" type="slidenum">
              <a:rPr lang="en-US" altLang="en-US" sz="1200"/>
              <a:pPr eaLnBrk="1" hangingPunct="1"/>
              <a:t>1169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Slide Image Placeholder 1">
            <a:extLst>
              <a:ext uri="{FF2B5EF4-FFF2-40B4-BE49-F238E27FC236}">
                <a16:creationId xmlns:a16="http://schemas.microsoft.com/office/drawing/2014/main" id="{B98FB311-972F-419B-A087-666F0A2EF14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2467" name="Notes Placeholder 2">
            <a:extLst>
              <a:ext uri="{FF2B5EF4-FFF2-40B4-BE49-F238E27FC236}">
                <a16:creationId xmlns:a16="http://schemas.microsoft.com/office/drawing/2014/main" id="{035CEC86-7E7E-4F68-BDF1-4786CE4F0CE5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62468" name="Slide Number Placeholder 3">
            <a:extLst>
              <a:ext uri="{FF2B5EF4-FFF2-40B4-BE49-F238E27FC236}">
                <a16:creationId xmlns:a16="http://schemas.microsoft.com/office/drawing/2014/main" id="{4E021741-E044-4E43-9D0A-10458316437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9466987E-F09D-42CD-9872-D2E823FE3EF7}" type="slidenum">
              <a:rPr lang="en-US" altLang="en-US" sz="1200"/>
              <a:pPr eaLnBrk="1" hangingPunct="1"/>
              <a:t>1170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280A834-0309-42AD-BF3B-14A1D979463D}" type="slidenum">
              <a:rPr kumimoji="0" lang="ar-SA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2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Slide Image Placeholder 1">
            <a:extLst>
              <a:ext uri="{FF2B5EF4-FFF2-40B4-BE49-F238E27FC236}">
                <a16:creationId xmlns:a16="http://schemas.microsoft.com/office/drawing/2014/main" id="{9FB9F50B-A6A0-4E6F-BB72-27B095EA9DBE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3491" name="Notes Placeholder 2">
            <a:extLst>
              <a:ext uri="{FF2B5EF4-FFF2-40B4-BE49-F238E27FC236}">
                <a16:creationId xmlns:a16="http://schemas.microsoft.com/office/drawing/2014/main" id="{0ED25235-BFF4-478A-83AF-57EC988BEF60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63492" name="Slide Number Placeholder 3">
            <a:extLst>
              <a:ext uri="{FF2B5EF4-FFF2-40B4-BE49-F238E27FC236}">
                <a16:creationId xmlns:a16="http://schemas.microsoft.com/office/drawing/2014/main" id="{5698CAFB-4F28-497A-9C3A-D868F6AF9D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563B25C0-0AA6-41B9-AEA2-C14093B5F662}" type="slidenum">
              <a:rPr lang="en-US" altLang="en-US" sz="1200"/>
              <a:pPr eaLnBrk="1" hangingPunct="1"/>
              <a:t>1171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Slide Image Placeholder 1">
            <a:extLst>
              <a:ext uri="{FF2B5EF4-FFF2-40B4-BE49-F238E27FC236}">
                <a16:creationId xmlns:a16="http://schemas.microsoft.com/office/drawing/2014/main" id="{06604E07-D8ED-4397-A932-878D088C9C8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4515" name="Notes Placeholder 2">
            <a:extLst>
              <a:ext uri="{FF2B5EF4-FFF2-40B4-BE49-F238E27FC236}">
                <a16:creationId xmlns:a16="http://schemas.microsoft.com/office/drawing/2014/main" id="{E2814A61-E4CC-489A-A2C7-036634E602D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64516" name="Slide Number Placeholder 3">
            <a:extLst>
              <a:ext uri="{FF2B5EF4-FFF2-40B4-BE49-F238E27FC236}">
                <a16:creationId xmlns:a16="http://schemas.microsoft.com/office/drawing/2014/main" id="{F17AABB2-2541-4CE8-A929-E4778EB5A96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B7046E49-A994-435B-ABBA-855618F31D5E}" type="slidenum">
              <a:rPr lang="en-US" altLang="en-US" sz="1200"/>
              <a:pPr eaLnBrk="1" hangingPunct="1"/>
              <a:t>1172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Slide Image Placeholder 1">
            <a:extLst>
              <a:ext uri="{FF2B5EF4-FFF2-40B4-BE49-F238E27FC236}">
                <a16:creationId xmlns:a16="http://schemas.microsoft.com/office/drawing/2014/main" id="{1596659C-1516-4454-904F-A3B00DA79AD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5539" name="Notes Placeholder 2">
            <a:extLst>
              <a:ext uri="{FF2B5EF4-FFF2-40B4-BE49-F238E27FC236}">
                <a16:creationId xmlns:a16="http://schemas.microsoft.com/office/drawing/2014/main" id="{516B063F-B9EE-485D-9845-57B5FB96A3D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65540" name="Slide Number Placeholder 3">
            <a:extLst>
              <a:ext uri="{FF2B5EF4-FFF2-40B4-BE49-F238E27FC236}">
                <a16:creationId xmlns:a16="http://schemas.microsoft.com/office/drawing/2014/main" id="{09D842B9-CAE2-4DB0-9E1B-D6EFA7EB855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63680193-1D8D-45C7-B47A-39A39B522C19}" type="slidenum">
              <a:rPr lang="en-US" altLang="en-US" sz="1200"/>
              <a:pPr eaLnBrk="1" hangingPunct="1"/>
              <a:t>1173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Slide Image Placeholder 1">
            <a:extLst>
              <a:ext uri="{FF2B5EF4-FFF2-40B4-BE49-F238E27FC236}">
                <a16:creationId xmlns:a16="http://schemas.microsoft.com/office/drawing/2014/main" id="{8D3934BE-B4F4-4D7E-A067-2B187136FD8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6563" name="Notes Placeholder 2">
            <a:extLst>
              <a:ext uri="{FF2B5EF4-FFF2-40B4-BE49-F238E27FC236}">
                <a16:creationId xmlns:a16="http://schemas.microsoft.com/office/drawing/2014/main" id="{46F56643-A42A-425C-BFFF-8453CD70118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66564" name="Slide Number Placeholder 3">
            <a:extLst>
              <a:ext uri="{FF2B5EF4-FFF2-40B4-BE49-F238E27FC236}">
                <a16:creationId xmlns:a16="http://schemas.microsoft.com/office/drawing/2014/main" id="{34EAB921-A191-47C8-905E-86D574EB63C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22F3D964-6600-4A9C-B057-BF0E68CE9DB3}" type="slidenum">
              <a:rPr lang="en-US" altLang="en-US" sz="1200"/>
              <a:pPr eaLnBrk="1" hangingPunct="1"/>
              <a:t>1174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Image Placeholder 1">
            <a:extLst>
              <a:ext uri="{FF2B5EF4-FFF2-40B4-BE49-F238E27FC236}">
                <a16:creationId xmlns:a16="http://schemas.microsoft.com/office/drawing/2014/main" id="{FEB7F325-E745-4EF7-AF1B-CA5618A8A99B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7587" name="Notes Placeholder 2">
            <a:extLst>
              <a:ext uri="{FF2B5EF4-FFF2-40B4-BE49-F238E27FC236}">
                <a16:creationId xmlns:a16="http://schemas.microsoft.com/office/drawing/2014/main" id="{B87EFB7E-BCDE-48B8-B388-0C72F03B6186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67588" name="Slide Number Placeholder 3">
            <a:extLst>
              <a:ext uri="{FF2B5EF4-FFF2-40B4-BE49-F238E27FC236}">
                <a16:creationId xmlns:a16="http://schemas.microsoft.com/office/drawing/2014/main" id="{C7FF3CD5-EEF0-4320-8309-580E47FCA8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DDB6F833-0140-48A3-9DDA-FC35D4B949D3}" type="slidenum">
              <a:rPr lang="en-US" altLang="en-US" sz="1200"/>
              <a:pPr eaLnBrk="1" hangingPunct="1"/>
              <a:t>1175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Slide Image Placeholder 1">
            <a:extLst>
              <a:ext uri="{FF2B5EF4-FFF2-40B4-BE49-F238E27FC236}">
                <a16:creationId xmlns:a16="http://schemas.microsoft.com/office/drawing/2014/main" id="{E251B6D0-A43C-4E89-B13C-A8AD58322F71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8611" name="Notes Placeholder 2">
            <a:extLst>
              <a:ext uri="{FF2B5EF4-FFF2-40B4-BE49-F238E27FC236}">
                <a16:creationId xmlns:a16="http://schemas.microsoft.com/office/drawing/2014/main" id="{2D5A7E13-7C6A-42AD-AEDE-941F76F49272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68612" name="Slide Number Placeholder 3">
            <a:extLst>
              <a:ext uri="{FF2B5EF4-FFF2-40B4-BE49-F238E27FC236}">
                <a16:creationId xmlns:a16="http://schemas.microsoft.com/office/drawing/2014/main" id="{012C93C6-9B54-48CD-A92B-72B4131AC5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64BC85CD-3595-4EF1-8A92-15B61EB51B80}" type="slidenum">
              <a:rPr lang="en-US" altLang="en-US" sz="1200"/>
              <a:pPr eaLnBrk="1" hangingPunct="1"/>
              <a:t>1176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Slide Image Placeholder 1">
            <a:extLst>
              <a:ext uri="{FF2B5EF4-FFF2-40B4-BE49-F238E27FC236}">
                <a16:creationId xmlns:a16="http://schemas.microsoft.com/office/drawing/2014/main" id="{9A5C639C-5193-40FB-930F-D2271EEF71C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9635" name="Notes Placeholder 2">
            <a:extLst>
              <a:ext uri="{FF2B5EF4-FFF2-40B4-BE49-F238E27FC236}">
                <a16:creationId xmlns:a16="http://schemas.microsoft.com/office/drawing/2014/main" id="{6E16B5F0-819B-4C19-95DB-A482EBE353C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69636" name="Slide Number Placeholder 3">
            <a:extLst>
              <a:ext uri="{FF2B5EF4-FFF2-40B4-BE49-F238E27FC236}">
                <a16:creationId xmlns:a16="http://schemas.microsoft.com/office/drawing/2014/main" id="{EA02E7CD-57B1-45C8-A83E-6B127B6FAC7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CD3F1C64-3344-4A6E-BFA9-730CF8132F55}" type="slidenum">
              <a:rPr lang="en-US" altLang="en-US" sz="1200"/>
              <a:pPr eaLnBrk="1" hangingPunct="1"/>
              <a:t>1177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Slide Image Placeholder 1">
            <a:extLst>
              <a:ext uri="{FF2B5EF4-FFF2-40B4-BE49-F238E27FC236}">
                <a16:creationId xmlns:a16="http://schemas.microsoft.com/office/drawing/2014/main" id="{C3BF7A3A-8ABC-4858-A194-90979AD7A51E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0659" name="Notes Placeholder 2">
            <a:extLst>
              <a:ext uri="{FF2B5EF4-FFF2-40B4-BE49-F238E27FC236}">
                <a16:creationId xmlns:a16="http://schemas.microsoft.com/office/drawing/2014/main" id="{4E4B8A6E-850B-4C69-BAD0-FE3369BD64DE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70660" name="Slide Number Placeholder 3">
            <a:extLst>
              <a:ext uri="{FF2B5EF4-FFF2-40B4-BE49-F238E27FC236}">
                <a16:creationId xmlns:a16="http://schemas.microsoft.com/office/drawing/2014/main" id="{AFFFBD6E-AD6E-4627-931D-E5B5117735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4F21B035-9B5E-4029-AE65-6BA653BB669C}" type="slidenum">
              <a:rPr lang="en-US" altLang="en-US" sz="1200"/>
              <a:pPr eaLnBrk="1" hangingPunct="1"/>
              <a:t>1178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Slide Image Placeholder 1">
            <a:extLst>
              <a:ext uri="{FF2B5EF4-FFF2-40B4-BE49-F238E27FC236}">
                <a16:creationId xmlns:a16="http://schemas.microsoft.com/office/drawing/2014/main" id="{406920A4-11A5-411F-82E5-A34FDA1265BB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683" name="Notes Placeholder 2">
            <a:extLst>
              <a:ext uri="{FF2B5EF4-FFF2-40B4-BE49-F238E27FC236}">
                <a16:creationId xmlns:a16="http://schemas.microsoft.com/office/drawing/2014/main" id="{2C148BFE-E90B-4203-8C02-5A8CCD4BB9BE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71684" name="Slide Number Placeholder 3">
            <a:extLst>
              <a:ext uri="{FF2B5EF4-FFF2-40B4-BE49-F238E27FC236}">
                <a16:creationId xmlns:a16="http://schemas.microsoft.com/office/drawing/2014/main" id="{5AA26FBC-85F2-41AE-9876-93735CD8E7A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11F9F9F7-EDD7-4AB6-B9FA-586CE4973273}" type="slidenum">
              <a:rPr lang="en-US" altLang="en-US" sz="1200"/>
              <a:pPr eaLnBrk="1" hangingPunct="1"/>
              <a:t>1179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Slide Image Placeholder 1">
            <a:extLst>
              <a:ext uri="{FF2B5EF4-FFF2-40B4-BE49-F238E27FC236}">
                <a16:creationId xmlns:a16="http://schemas.microsoft.com/office/drawing/2014/main" id="{64579C68-F62A-4B08-A0B2-7661F6DACCEC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2707" name="Notes Placeholder 2">
            <a:extLst>
              <a:ext uri="{FF2B5EF4-FFF2-40B4-BE49-F238E27FC236}">
                <a16:creationId xmlns:a16="http://schemas.microsoft.com/office/drawing/2014/main" id="{D3C07635-A17F-4DB2-8957-B6E8C7D7A08E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72708" name="Slide Number Placeholder 3">
            <a:extLst>
              <a:ext uri="{FF2B5EF4-FFF2-40B4-BE49-F238E27FC236}">
                <a16:creationId xmlns:a16="http://schemas.microsoft.com/office/drawing/2014/main" id="{AA2A29BF-5101-4062-95B4-0E00AE6B28E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B80323E5-A70E-4099-967B-FED2737E4972}" type="slidenum">
              <a:rPr lang="en-US" altLang="en-US" sz="1200"/>
              <a:pPr eaLnBrk="1" hangingPunct="1"/>
              <a:t>1180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4AE62EE-452E-41CE-A78D-BF445CC51538}" type="slidenum">
              <a:rPr kumimoji="0" lang="ar-SA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4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Slide Image Placeholder 1">
            <a:extLst>
              <a:ext uri="{FF2B5EF4-FFF2-40B4-BE49-F238E27FC236}">
                <a16:creationId xmlns:a16="http://schemas.microsoft.com/office/drawing/2014/main" id="{6D0CEA30-548A-4A02-BF27-CD024A25C46E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3731" name="Notes Placeholder 2">
            <a:extLst>
              <a:ext uri="{FF2B5EF4-FFF2-40B4-BE49-F238E27FC236}">
                <a16:creationId xmlns:a16="http://schemas.microsoft.com/office/drawing/2014/main" id="{9DBEDE5A-D4E2-4AA7-9021-FA7C662B4213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73732" name="Slide Number Placeholder 3">
            <a:extLst>
              <a:ext uri="{FF2B5EF4-FFF2-40B4-BE49-F238E27FC236}">
                <a16:creationId xmlns:a16="http://schemas.microsoft.com/office/drawing/2014/main" id="{52BA36ED-CE27-4666-996F-345A96356EF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B481202B-033C-44DC-9972-43E35EAFD02A}" type="slidenum">
              <a:rPr lang="en-US" altLang="en-US" sz="1200"/>
              <a:pPr eaLnBrk="1" hangingPunct="1"/>
              <a:t>1181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Slide Image Placeholder 1">
            <a:extLst>
              <a:ext uri="{FF2B5EF4-FFF2-40B4-BE49-F238E27FC236}">
                <a16:creationId xmlns:a16="http://schemas.microsoft.com/office/drawing/2014/main" id="{6C609090-CA57-4BE6-8FDC-EF7BDC550C8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4755" name="Notes Placeholder 2">
            <a:extLst>
              <a:ext uri="{FF2B5EF4-FFF2-40B4-BE49-F238E27FC236}">
                <a16:creationId xmlns:a16="http://schemas.microsoft.com/office/drawing/2014/main" id="{B2E71B2B-4A1D-4C75-966F-8BC4281BCE28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74756" name="Slide Number Placeholder 3">
            <a:extLst>
              <a:ext uri="{FF2B5EF4-FFF2-40B4-BE49-F238E27FC236}">
                <a16:creationId xmlns:a16="http://schemas.microsoft.com/office/drawing/2014/main" id="{FD9676FB-1572-4BEA-BC4A-1F6E2BACC32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21F92D92-C221-42DC-A587-A17BD3E19525}" type="slidenum">
              <a:rPr lang="en-US" altLang="en-US" sz="1200"/>
              <a:pPr eaLnBrk="1" hangingPunct="1"/>
              <a:t>1182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Slide Image Placeholder 1">
            <a:extLst>
              <a:ext uri="{FF2B5EF4-FFF2-40B4-BE49-F238E27FC236}">
                <a16:creationId xmlns:a16="http://schemas.microsoft.com/office/drawing/2014/main" id="{05D0F580-93AF-481D-B31C-036EB8911E3E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5779" name="Notes Placeholder 2">
            <a:extLst>
              <a:ext uri="{FF2B5EF4-FFF2-40B4-BE49-F238E27FC236}">
                <a16:creationId xmlns:a16="http://schemas.microsoft.com/office/drawing/2014/main" id="{581BB6E7-30D2-4037-91AB-0BC54B0008C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75780" name="Slide Number Placeholder 3">
            <a:extLst>
              <a:ext uri="{FF2B5EF4-FFF2-40B4-BE49-F238E27FC236}">
                <a16:creationId xmlns:a16="http://schemas.microsoft.com/office/drawing/2014/main" id="{5E62D49F-7F5A-4D0F-8CF8-C29F980CBA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1AF6087B-B2DA-4901-AE0C-205EDD73FA7E}" type="slidenum">
              <a:rPr lang="en-US" altLang="en-US" sz="1200"/>
              <a:pPr eaLnBrk="1" hangingPunct="1"/>
              <a:t>1183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Slide Image Placeholder 1">
            <a:extLst>
              <a:ext uri="{FF2B5EF4-FFF2-40B4-BE49-F238E27FC236}">
                <a16:creationId xmlns:a16="http://schemas.microsoft.com/office/drawing/2014/main" id="{A7C2BB08-6119-4D84-84A7-8CE333108814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6803" name="Notes Placeholder 2">
            <a:extLst>
              <a:ext uri="{FF2B5EF4-FFF2-40B4-BE49-F238E27FC236}">
                <a16:creationId xmlns:a16="http://schemas.microsoft.com/office/drawing/2014/main" id="{A8569296-47AE-49B3-BCF4-E90363C2358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76804" name="Slide Number Placeholder 3">
            <a:extLst>
              <a:ext uri="{FF2B5EF4-FFF2-40B4-BE49-F238E27FC236}">
                <a16:creationId xmlns:a16="http://schemas.microsoft.com/office/drawing/2014/main" id="{B8FCEDE3-1FCC-464D-95B8-BF3B2A8584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2BEB177C-CADC-41C5-9C98-E1908EB4D4CD}" type="slidenum">
              <a:rPr lang="en-US" altLang="en-US" sz="1200"/>
              <a:pPr eaLnBrk="1" hangingPunct="1"/>
              <a:t>1184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Slide Image Placeholder 1">
            <a:extLst>
              <a:ext uri="{FF2B5EF4-FFF2-40B4-BE49-F238E27FC236}">
                <a16:creationId xmlns:a16="http://schemas.microsoft.com/office/drawing/2014/main" id="{02268745-9637-492B-9E46-DAA183761EE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7827" name="Notes Placeholder 2">
            <a:extLst>
              <a:ext uri="{FF2B5EF4-FFF2-40B4-BE49-F238E27FC236}">
                <a16:creationId xmlns:a16="http://schemas.microsoft.com/office/drawing/2014/main" id="{A16E7177-7F97-45B4-9CC3-B9003D8942A2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77828" name="Slide Number Placeholder 3">
            <a:extLst>
              <a:ext uri="{FF2B5EF4-FFF2-40B4-BE49-F238E27FC236}">
                <a16:creationId xmlns:a16="http://schemas.microsoft.com/office/drawing/2014/main" id="{F0215DD3-3C5C-469E-9AD5-5F883EB536A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33E632FE-A88E-4B5C-8E68-7016BB782E09}" type="slidenum">
              <a:rPr lang="en-US" altLang="en-US" sz="1200"/>
              <a:pPr eaLnBrk="1" hangingPunct="1"/>
              <a:t>1185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Slide Image Placeholder 1">
            <a:extLst>
              <a:ext uri="{FF2B5EF4-FFF2-40B4-BE49-F238E27FC236}">
                <a16:creationId xmlns:a16="http://schemas.microsoft.com/office/drawing/2014/main" id="{0C8077DE-50AA-4DF9-B25D-1DA6B4AE860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8851" name="Notes Placeholder 2">
            <a:extLst>
              <a:ext uri="{FF2B5EF4-FFF2-40B4-BE49-F238E27FC236}">
                <a16:creationId xmlns:a16="http://schemas.microsoft.com/office/drawing/2014/main" id="{5A7D4196-17EB-40DF-9FFD-154FEE7F399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78852" name="Slide Number Placeholder 3">
            <a:extLst>
              <a:ext uri="{FF2B5EF4-FFF2-40B4-BE49-F238E27FC236}">
                <a16:creationId xmlns:a16="http://schemas.microsoft.com/office/drawing/2014/main" id="{ED80CE40-3012-4057-B219-A687888257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C6041C85-15D0-400D-8400-64B338627091}" type="slidenum">
              <a:rPr lang="en-US" altLang="en-US" sz="1200"/>
              <a:pPr eaLnBrk="1" hangingPunct="1"/>
              <a:t>1186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Slide Image Placeholder 1">
            <a:extLst>
              <a:ext uri="{FF2B5EF4-FFF2-40B4-BE49-F238E27FC236}">
                <a16:creationId xmlns:a16="http://schemas.microsoft.com/office/drawing/2014/main" id="{31C4D4DA-1131-4EA6-A45E-12438AF16F9E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9875" name="Notes Placeholder 2">
            <a:extLst>
              <a:ext uri="{FF2B5EF4-FFF2-40B4-BE49-F238E27FC236}">
                <a16:creationId xmlns:a16="http://schemas.microsoft.com/office/drawing/2014/main" id="{9ED55515-3336-4A98-839C-D2870B88BE1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79876" name="Slide Number Placeholder 3">
            <a:extLst>
              <a:ext uri="{FF2B5EF4-FFF2-40B4-BE49-F238E27FC236}">
                <a16:creationId xmlns:a16="http://schemas.microsoft.com/office/drawing/2014/main" id="{72FA3AF1-788D-483B-B161-C015302D254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CDDD0192-66C6-4450-BABB-E4314B054032}" type="slidenum">
              <a:rPr lang="en-US" altLang="en-US" sz="1200"/>
              <a:pPr eaLnBrk="1" hangingPunct="1"/>
              <a:t>1187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Slide Image Placeholder 1">
            <a:extLst>
              <a:ext uri="{FF2B5EF4-FFF2-40B4-BE49-F238E27FC236}">
                <a16:creationId xmlns:a16="http://schemas.microsoft.com/office/drawing/2014/main" id="{A28CEFB1-E3D0-4DF7-98C5-8B24663BFF9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0899" name="Notes Placeholder 2">
            <a:extLst>
              <a:ext uri="{FF2B5EF4-FFF2-40B4-BE49-F238E27FC236}">
                <a16:creationId xmlns:a16="http://schemas.microsoft.com/office/drawing/2014/main" id="{330F9D7B-154A-4F2E-B6E3-DCE5AFCBFAFB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80900" name="Slide Number Placeholder 3">
            <a:extLst>
              <a:ext uri="{FF2B5EF4-FFF2-40B4-BE49-F238E27FC236}">
                <a16:creationId xmlns:a16="http://schemas.microsoft.com/office/drawing/2014/main" id="{42C5CB84-0ABA-419C-9C4D-A44663149A2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EEC33F0D-D1D0-4A09-A78F-42A71F357E5F}" type="slidenum">
              <a:rPr lang="en-US" altLang="en-US" sz="1200"/>
              <a:pPr eaLnBrk="1" hangingPunct="1"/>
              <a:t>1188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Slide Image Placeholder 1">
            <a:extLst>
              <a:ext uri="{FF2B5EF4-FFF2-40B4-BE49-F238E27FC236}">
                <a16:creationId xmlns:a16="http://schemas.microsoft.com/office/drawing/2014/main" id="{0BE1AF08-15AC-487C-AAA7-F1C8047BAE9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23" name="Notes Placeholder 2">
            <a:extLst>
              <a:ext uri="{FF2B5EF4-FFF2-40B4-BE49-F238E27FC236}">
                <a16:creationId xmlns:a16="http://schemas.microsoft.com/office/drawing/2014/main" id="{001B24C8-1970-44AA-BF59-68F879E9D913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81924" name="Slide Number Placeholder 3">
            <a:extLst>
              <a:ext uri="{FF2B5EF4-FFF2-40B4-BE49-F238E27FC236}">
                <a16:creationId xmlns:a16="http://schemas.microsoft.com/office/drawing/2014/main" id="{678012DA-5C41-4358-8182-377606C705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EAB832E5-A43B-4628-BF86-1ACB1EA5538D}" type="slidenum">
              <a:rPr lang="en-US" altLang="en-US" sz="1200"/>
              <a:pPr eaLnBrk="1" hangingPunct="1"/>
              <a:t>1189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Slide Image Placeholder 1">
            <a:extLst>
              <a:ext uri="{FF2B5EF4-FFF2-40B4-BE49-F238E27FC236}">
                <a16:creationId xmlns:a16="http://schemas.microsoft.com/office/drawing/2014/main" id="{FA6A0422-0B89-4338-A178-88306A65A6DC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2947" name="Notes Placeholder 2">
            <a:extLst>
              <a:ext uri="{FF2B5EF4-FFF2-40B4-BE49-F238E27FC236}">
                <a16:creationId xmlns:a16="http://schemas.microsoft.com/office/drawing/2014/main" id="{D2D8BD2C-9092-465E-A52E-847A6406D6A9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82948" name="Slide Number Placeholder 3">
            <a:extLst>
              <a:ext uri="{FF2B5EF4-FFF2-40B4-BE49-F238E27FC236}">
                <a16:creationId xmlns:a16="http://schemas.microsoft.com/office/drawing/2014/main" id="{AEBB724C-816C-44AD-A0BF-8F742055B7D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0F6D2052-DC60-4B55-A7AC-CACEFD97B612}" type="slidenum">
              <a:rPr lang="en-US" altLang="en-US" sz="1200"/>
              <a:pPr eaLnBrk="1" hangingPunct="1"/>
              <a:t>1190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B6D661C-EFD2-4015-9A66-A40901A5C1CD}" type="slidenum">
              <a:rPr kumimoji="0" lang="ar-SA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68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6868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Slide Image Placeholder 1">
            <a:extLst>
              <a:ext uri="{FF2B5EF4-FFF2-40B4-BE49-F238E27FC236}">
                <a16:creationId xmlns:a16="http://schemas.microsoft.com/office/drawing/2014/main" id="{55858709-EE21-41C9-95C4-E778D4AE2C7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3971" name="Notes Placeholder 2">
            <a:extLst>
              <a:ext uri="{FF2B5EF4-FFF2-40B4-BE49-F238E27FC236}">
                <a16:creationId xmlns:a16="http://schemas.microsoft.com/office/drawing/2014/main" id="{32FFA99B-F40F-48C8-B051-236BE0071172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83972" name="Slide Number Placeholder 3">
            <a:extLst>
              <a:ext uri="{FF2B5EF4-FFF2-40B4-BE49-F238E27FC236}">
                <a16:creationId xmlns:a16="http://schemas.microsoft.com/office/drawing/2014/main" id="{78EE3B1F-B665-4BD8-9DBB-2E889D20CEA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A5C981ED-FB85-4D5E-9927-76413388920E}" type="slidenum">
              <a:rPr lang="en-US" altLang="en-US" sz="1200"/>
              <a:pPr eaLnBrk="1" hangingPunct="1"/>
              <a:t>1191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Slide Image Placeholder 1">
            <a:extLst>
              <a:ext uri="{FF2B5EF4-FFF2-40B4-BE49-F238E27FC236}">
                <a16:creationId xmlns:a16="http://schemas.microsoft.com/office/drawing/2014/main" id="{291BF0F5-49AE-42E5-B3E8-05D598E7330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4995" name="Notes Placeholder 2">
            <a:extLst>
              <a:ext uri="{FF2B5EF4-FFF2-40B4-BE49-F238E27FC236}">
                <a16:creationId xmlns:a16="http://schemas.microsoft.com/office/drawing/2014/main" id="{BD727517-83B1-4AE0-9ABC-AFF9C18E7655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84996" name="Slide Number Placeholder 3">
            <a:extLst>
              <a:ext uri="{FF2B5EF4-FFF2-40B4-BE49-F238E27FC236}">
                <a16:creationId xmlns:a16="http://schemas.microsoft.com/office/drawing/2014/main" id="{CD201DFB-A525-4AEE-80D4-B29D8C975A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971585E1-1891-403A-8E9E-7E569D116709}" type="slidenum">
              <a:rPr lang="en-US" altLang="en-US" sz="1200"/>
              <a:pPr eaLnBrk="1" hangingPunct="1"/>
              <a:t>1192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Slide Image Placeholder 1">
            <a:extLst>
              <a:ext uri="{FF2B5EF4-FFF2-40B4-BE49-F238E27FC236}">
                <a16:creationId xmlns:a16="http://schemas.microsoft.com/office/drawing/2014/main" id="{D5C7FB06-62E0-4E5C-9875-FC6BA2E72D10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6019" name="Notes Placeholder 2">
            <a:extLst>
              <a:ext uri="{FF2B5EF4-FFF2-40B4-BE49-F238E27FC236}">
                <a16:creationId xmlns:a16="http://schemas.microsoft.com/office/drawing/2014/main" id="{103821E7-A894-47E1-AC3C-2020F4490AE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86020" name="Slide Number Placeholder 3">
            <a:extLst>
              <a:ext uri="{FF2B5EF4-FFF2-40B4-BE49-F238E27FC236}">
                <a16:creationId xmlns:a16="http://schemas.microsoft.com/office/drawing/2014/main" id="{6DB3AF23-C6EF-449A-9D3D-AB798AACDE3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4F910404-9496-4E11-BC5F-9C5D6A0E89A5}" type="slidenum">
              <a:rPr lang="en-US" altLang="en-US" sz="1200"/>
              <a:pPr eaLnBrk="1" hangingPunct="1"/>
              <a:t>1193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Slide Image Placeholder 1">
            <a:extLst>
              <a:ext uri="{FF2B5EF4-FFF2-40B4-BE49-F238E27FC236}">
                <a16:creationId xmlns:a16="http://schemas.microsoft.com/office/drawing/2014/main" id="{DAF55016-BC0D-4474-ADF9-8ED33F49638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7043" name="Notes Placeholder 2">
            <a:extLst>
              <a:ext uri="{FF2B5EF4-FFF2-40B4-BE49-F238E27FC236}">
                <a16:creationId xmlns:a16="http://schemas.microsoft.com/office/drawing/2014/main" id="{0CC2D2C7-8C3D-4206-A410-913B96FEF3DE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87044" name="Slide Number Placeholder 3">
            <a:extLst>
              <a:ext uri="{FF2B5EF4-FFF2-40B4-BE49-F238E27FC236}">
                <a16:creationId xmlns:a16="http://schemas.microsoft.com/office/drawing/2014/main" id="{DC0F7DA2-7721-43F6-8474-4AB154E679E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EEA3DE52-4CD3-4C1B-9674-8B0269B6C26F}" type="slidenum">
              <a:rPr lang="en-US" altLang="en-US" sz="1200"/>
              <a:pPr eaLnBrk="1" hangingPunct="1"/>
              <a:t>1194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Slide Image Placeholder 1">
            <a:extLst>
              <a:ext uri="{FF2B5EF4-FFF2-40B4-BE49-F238E27FC236}">
                <a16:creationId xmlns:a16="http://schemas.microsoft.com/office/drawing/2014/main" id="{266AB826-4F68-4AAB-BC2A-2527661ABB4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8067" name="Notes Placeholder 2">
            <a:extLst>
              <a:ext uri="{FF2B5EF4-FFF2-40B4-BE49-F238E27FC236}">
                <a16:creationId xmlns:a16="http://schemas.microsoft.com/office/drawing/2014/main" id="{875FBCFE-8EBC-4441-87FB-6E8BBCAB4526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88068" name="Slide Number Placeholder 3">
            <a:extLst>
              <a:ext uri="{FF2B5EF4-FFF2-40B4-BE49-F238E27FC236}">
                <a16:creationId xmlns:a16="http://schemas.microsoft.com/office/drawing/2014/main" id="{B113F64A-2434-4C3B-8033-2049401EE35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B755713B-F74B-4B3D-BFF1-138A6BB13507}" type="slidenum">
              <a:rPr lang="en-US" altLang="en-US" sz="1200"/>
              <a:pPr eaLnBrk="1" hangingPunct="1"/>
              <a:t>1195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Slide Image Placeholder 1">
            <a:extLst>
              <a:ext uri="{FF2B5EF4-FFF2-40B4-BE49-F238E27FC236}">
                <a16:creationId xmlns:a16="http://schemas.microsoft.com/office/drawing/2014/main" id="{68B3BFD4-3C62-4F24-98F0-B2A51511B5E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9091" name="Notes Placeholder 2">
            <a:extLst>
              <a:ext uri="{FF2B5EF4-FFF2-40B4-BE49-F238E27FC236}">
                <a16:creationId xmlns:a16="http://schemas.microsoft.com/office/drawing/2014/main" id="{00137040-EBA6-48A2-BCA3-7D89B31AD69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89092" name="Slide Number Placeholder 3">
            <a:extLst>
              <a:ext uri="{FF2B5EF4-FFF2-40B4-BE49-F238E27FC236}">
                <a16:creationId xmlns:a16="http://schemas.microsoft.com/office/drawing/2014/main" id="{7762282D-032D-4255-80A6-901E8DFC18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6C5F88B9-889C-4B23-B256-ABE0B5E102B6}" type="slidenum">
              <a:rPr lang="en-US" altLang="en-US" sz="1200"/>
              <a:pPr eaLnBrk="1" hangingPunct="1"/>
              <a:t>1196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Slide Image Placeholder 1">
            <a:extLst>
              <a:ext uri="{FF2B5EF4-FFF2-40B4-BE49-F238E27FC236}">
                <a16:creationId xmlns:a16="http://schemas.microsoft.com/office/drawing/2014/main" id="{4E07B0DB-25BE-405F-A279-DF0A8C61333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0115" name="Notes Placeholder 2">
            <a:extLst>
              <a:ext uri="{FF2B5EF4-FFF2-40B4-BE49-F238E27FC236}">
                <a16:creationId xmlns:a16="http://schemas.microsoft.com/office/drawing/2014/main" id="{91F8E0AE-F64E-4C12-8FA4-36B2C540627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90116" name="Slide Number Placeholder 3">
            <a:extLst>
              <a:ext uri="{FF2B5EF4-FFF2-40B4-BE49-F238E27FC236}">
                <a16:creationId xmlns:a16="http://schemas.microsoft.com/office/drawing/2014/main" id="{C973BC62-2958-4347-886F-836B3B8826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A4129393-ACF0-4408-B602-416F41809E3E}" type="slidenum">
              <a:rPr lang="en-US" altLang="en-US" sz="1200"/>
              <a:pPr eaLnBrk="1" hangingPunct="1"/>
              <a:t>1197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Slide Image Placeholder 1">
            <a:extLst>
              <a:ext uri="{FF2B5EF4-FFF2-40B4-BE49-F238E27FC236}">
                <a16:creationId xmlns:a16="http://schemas.microsoft.com/office/drawing/2014/main" id="{14992272-4F1D-47BF-BBBD-AF2AEAD59F2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1139" name="Notes Placeholder 2">
            <a:extLst>
              <a:ext uri="{FF2B5EF4-FFF2-40B4-BE49-F238E27FC236}">
                <a16:creationId xmlns:a16="http://schemas.microsoft.com/office/drawing/2014/main" id="{A3CFBF35-4492-4ED3-9ED3-0E56C86A133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91140" name="Slide Number Placeholder 3">
            <a:extLst>
              <a:ext uri="{FF2B5EF4-FFF2-40B4-BE49-F238E27FC236}">
                <a16:creationId xmlns:a16="http://schemas.microsoft.com/office/drawing/2014/main" id="{2426D097-B5F7-438E-9F90-5E108152F0F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B3CFC1A2-544C-4B52-A6B7-C9121C6FFA60}" type="slidenum">
              <a:rPr lang="en-US" altLang="en-US" sz="1200"/>
              <a:pPr eaLnBrk="1" hangingPunct="1"/>
              <a:t>1198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Slide Image Placeholder 1">
            <a:extLst>
              <a:ext uri="{FF2B5EF4-FFF2-40B4-BE49-F238E27FC236}">
                <a16:creationId xmlns:a16="http://schemas.microsoft.com/office/drawing/2014/main" id="{FB8937AD-A8D8-4D52-A9A9-1BB7702C3574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63" name="Notes Placeholder 2">
            <a:extLst>
              <a:ext uri="{FF2B5EF4-FFF2-40B4-BE49-F238E27FC236}">
                <a16:creationId xmlns:a16="http://schemas.microsoft.com/office/drawing/2014/main" id="{F565FA68-F6E8-488E-AE0D-F7B5EF6F6D3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92164" name="Slide Number Placeholder 3">
            <a:extLst>
              <a:ext uri="{FF2B5EF4-FFF2-40B4-BE49-F238E27FC236}">
                <a16:creationId xmlns:a16="http://schemas.microsoft.com/office/drawing/2014/main" id="{053F14AF-EC73-4D8B-9407-4CAFD448F0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4A287290-C320-49FD-B818-9D18DFDBCFDC}" type="slidenum">
              <a:rPr lang="en-US" altLang="en-US" sz="1200"/>
              <a:pPr eaLnBrk="1" hangingPunct="1"/>
              <a:t>1199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Slide Image Placeholder 1">
            <a:extLst>
              <a:ext uri="{FF2B5EF4-FFF2-40B4-BE49-F238E27FC236}">
                <a16:creationId xmlns:a16="http://schemas.microsoft.com/office/drawing/2014/main" id="{5889DF9A-3439-46C2-9043-943A30FFC2B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3187" name="Notes Placeholder 2">
            <a:extLst>
              <a:ext uri="{FF2B5EF4-FFF2-40B4-BE49-F238E27FC236}">
                <a16:creationId xmlns:a16="http://schemas.microsoft.com/office/drawing/2014/main" id="{A9761C40-6D9F-4EA5-87C2-6F2A36A4DCD8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93188" name="Slide Number Placeholder 3">
            <a:extLst>
              <a:ext uri="{FF2B5EF4-FFF2-40B4-BE49-F238E27FC236}">
                <a16:creationId xmlns:a16="http://schemas.microsoft.com/office/drawing/2014/main" id="{AF04026E-1C1E-490A-9D65-751B1A7040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0206F698-CA40-4DEF-80F1-8D030155E35F}" type="slidenum">
              <a:rPr lang="en-US" altLang="en-US" sz="1200"/>
              <a:pPr eaLnBrk="1" hangingPunct="1"/>
              <a:t>1200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2B36BA3-021E-4D75-9A12-36D80D44A8C7}" type="slidenum">
              <a:rPr kumimoji="0" lang="ar-SA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8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Slide Image Placeholder 1">
            <a:extLst>
              <a:ext uri="{FF2B5EF4-FFF2-40B4-BE49-F238E27FC236}">
                <a16:creationId xmlns:a16="http://schemas.microsoft.com/office/drawing/2014/main" id="{72236D40-F7FA-43FC-A61E-A3E0C77DA91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4211" name="Notes Placeholder 2">
            <a:extLst>
              <a:ext uri="{FF2B5EF4-FFF2-40B4-BE49-F238E27FC236}">
                <a16:creationId xmlns:a16="http://schemas.microsoft.com/office/drawing/2014/main" id="{6FB01127-74AC-4D86-A80D-5549635386CE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94212" name="Slide Number Placeholder 3">
            <a:extLst>
              <a:ext uri="{FF2B5EF4-FFF2-40B4-BE49-F238E27FC236}">
                <a16:creationId xmlns:a16="http://schemas.microsoft.com/office/drawing/2014/main" id="{7B7D5A1C-5EB3-4CC6-8322-61E9F42E6A4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2A94E228-28D5-431D-8AAE-73826D52DCEE}" type="slidenum">
              <a:rPr lang="en-US" altLang="en-US" sz="1200"/>
              <a:pPr eaLnBrk="1" hangingPunct="1"/>
              <a:t>1201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Slide Image Placeholder 1">
            <a:extLst>
              <a:ext uri="{FF2B5EF4-FFF2-40B4-BE49-F238E27FC236}">
                <a16:creationId xmlns:a16="http://schemas.microsoft.com/office/drawing/2014/main" id="{7540C4EA-B907-4360-A6BF-2FAE74D2F5B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5235" name="Notes Placeholder 2">
            <a:extLst>
              <a:ext uri="{FF2B5EF4-FFF2-40B4-BE49-F238E27FC236}">
                <a16:creationId xmlns:a16="http://schemas.microsoft.com/office/drawing/2014/main" id="{FD003301-6473-4D5D-B63D-67C21B67D929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95236" name="Slide Number Placeholder 3">
            <a:extLst>
              <a:ext uri="{FF2B5EF4-FFF2-40B4-BE49-F238E27FC236}">
                <a16:creationId xmlns:a16="http://schemas.microsoft.com/office/drawing/2014/main" id="{E0BBCE58-2F02-4C39-9D1B-BB6A480710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F15FBAB9-DA98-46B6-9F19-CB9BD4059391}" type="slidenum">
              <a:rPr lang="en-US" altLang="en-US" sz="1200"/>
              <a:pPr eaLnBrk="1" hangingPunct="1"/>
              <a:t>1202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>
            <a:extLst>
              <a:ext uri="{FF2B5EF4-FFF2-40B4-BE49-F238E27FC236}">
                <a16:creationId xmlns:a16="http://schemas.microsoft.com/office/drawing/2014/main" id="{F06E9E01-6EC3-45E7-A976-F0C2AB789451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>
            <a:extLst>
              <a:ext uri="{FF2B5EF4-FFF2-40B4-BE49-F238E27FC236}">
                <a16:creationId xmlns:a16="http://schemas.microsoft.com/office/drawing/2014/main" id="{2717B46F-18D4-4280-8F4E-A108C61A8B30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96260" name="Slide Number Placeholder 3">
            <a:extLst>
              <a:ext uri="{FF2B5EF4-FFF2-40B4-BE49-F238E27FC236}">
                <a16:creationId xmlns:a16="http://schemas.microsoft.com/office/drawing/2014/main" id="{98ED5A6D-C3A5-4091-A20B-226842EDA6B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FB1A8C60-4CB0-4CB9-89C5-2F7C3811A2E1}" type="slidenum">
              <a:rPr lang="en-US" altLang="en-US" sz="1200"/>
              <a:pPr eaLnBrk="1" hangingPunct="1"/>
              <a:t>1203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Slide Image Placeholder 1">
            <a:extLst>
              <a:ext uri="{FF2B5EF4-FFF2-40B4-BE49-F238E27FC236}">
                <a16:creationId xmlns:a16="http://schemas.microsoft.com/office/drawing/2014/main" id="{FFF4206B-3726-4CFA-B876-1ABD25055224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7283" name="Notes Placeholder 2">
            <a:extLst>
              <a:ext uri="{FF2B5EF4-FFF2-40B4-BE49-F238E27FC236}">
                <a16:creationId xmlns:a16="http://schemas.microsoft.com/office/drawing/2014/main" id="{FF471CA9-E73C-4157-8782-653123CDF36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97284" name="Slide Number Placeholder 3">
            <a:extLst>
              <a:ext uri="{FF2B5EF4-FFF2-40B4-BE49-F238E27FC236}">
                <a16:creationId xmlns:a16="http://schemas.microsoft.com/office/drawing/2014/main" id="{7B51D6D2-52D8-4101-B33F-1D20EBED842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C51E8646-40C7-42A1-B443-C538387E4F9C}" type="slidenum">
              <a:rPr lang="en-US" altLang="en-US" sz="1200"/>
              <a:pPr eaLnBrk="1" hangingPunct="1"/>
              <a:t>1204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Slide Image Placeholder 1">
            <a:extLst>
              <a:ext uri="{FF2B5EF4-FFF2-40B4-BE49-F238E27FC236}">
                <a16:creationId xmlns:a16="http://schemas.microsoft.com/office/drawing/2014/main" id="{CED678E1-2625-4904-8F4E-739AD0FDF00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8307" name="Notes Placeholder 2">
            <a:extLst>
              <a:ext uri="{FF2B5EF4-FFF2-40B4-BE49-F238E27FC236}">
                <a16:creationId xmlns:a16="http://schemas.microsoft.com/office/drawing/2014/main" id="{CEEDEBDD-945E-45C7-BF8D-419A66164040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98308" name="Slide Number Placeholder 3">
            <a:extLst>
              <a:ext uri="{FF2B5EF4-FFF2-40B4-BE49-F238E27FC236}">
                <a16:creationId xmlns:a16="http://schemas.microsoft.com/office/drawing/2014/main" id="{40CD3471-91BE-4A3D-B804-DE1918C7AC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09D659A9-9AB7-4490-A25F-B2DF01922595}" type="slidenum">
              <a:rPr lang="en-US" altLang="en-US" sz="1200"/>
              <a:pPr eaLnBrk="1" hangingPunct="1"/>
              <a:t>1205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Slide Image Placeholder 1">
            <a:extLst>
              <a:ext uri="{FF2B5EF4-FFF2-40B4-BE49-F238E27FC236}">
                <a16:creationId xmlns:a16="http://schemas.microsoft.com/office/drawing/2014/main" id="{29F59EF2-2559-429D-9422-CE51FA01022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9331" name="Notes Placeholder 2">
            <a:extLst>
              <a:ext uri="{FF2B5EF4-FFF2-40B4-BE49-F238E27FC236}">
                <a16:creationId xmlns:a16="http://schemas.microsoft.com/office/drawing/2014/main" id="{D13C3221-5A53-44B0-9A87-295EA701E81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99332" name="Slide Number Placeholder 3">
            <a:extLst>
              <a:ext uri="{FF2B5EF4-FFF2-40B4-BE49-F238E27FC236}">
                <a16:creationId xmlns:a16="http://schemas.microsoft.com/office/drawing/2014/main" id="{DF76D2F5-A60F-4FE2-9613-D2C4C74F26C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629E3E2F-248A-4E98-9DEB-3B65E849B35A}" type="slidenum">
              <a:rPr lang="en-US" altLang="en-US" sz="1200"/>
              <a:pPr eaLnBrk="1" hangingPunct="1"/>
              <a:t>1206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Slide Image Placeholder 1">
            <a:extLst>
              <a:ext uri="{FF2B5EF4-FFF2-40B4-BE49-F238E27FC236}">
                <a16:creationId xmlns:a16="http://schemas.microsoft.com/office/drawing/2014/main" id="{82FF12DA-5A7E-4E84-BED9-0C5CF52E9A94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0355" name="Notes Placeholder 2">
            <a:extLst>
              <a:ext uri="{FF2B5EF4-FFF2-40B4-BE49-F238E27FC236}">
                <a16:creationId xmlns:a16="http://schemas.microsoft.com/office/drawing/2014/main" id="{06FE3C21-B8C0-40D3-B093-68CD43E6DBE9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100356" name="Slide Number Placeholder 3">
            <a:extLst>
              <a:ext uri="{FF2B5EF4-FFF2-40B4-BE49-F238E27FC236}">
                <a16:creationId xmlns:a16="http://schemas.microsoft.com/office/drawing/2014/main" id="{28CBAE16-FC75-421A-BB04-83EAA834F92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71D63EDF-876E-4BC1-986D-C5BDF190D1C1}" type="slidenum">
              <a:rPr lang="en-US" altLang="en-US" sz="1200"/>
              <a:pPr eaLnBrk="1" hangingPunct="1"/>
              <a:t>1207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Slide Image Placeholder 1">
            <a:extLst>
              <a:ext uri="{FF2B5EF4-FFF2-40B4-BE49-F238E27FC236}">
                <a16:creationId xmlns:a16="http://schemas.microsoft.com/office/drawing/2014/main" id="{A88FEB95-4015-4B2E-9FBB-BF7B6B41B151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1379" name="Notes Placeholder 2">
            <a:extLst>
              <a:ext uri="{FF2B5EF4-FFF2-40B4-BE49-F238E27FC236}">
                <a16:creationId xmlns:a16="http://schemas.microsoft.com/office/drawing/2014/main" id="{3E33F96C-4B23-4C79-B179-18F2D292F1E0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101380" name="Slide Number Placeholder 3">
            <a:extLst>
              <a:ext uri="{FF2B5EF4-FFF2-40B4-BE49-F238E27FC236}">
                <a16:creationId xmlns:a16="http://schemas.microsoft.com/office/drawing/2014/main" id="{B4D42052-ED74-4895-AF06-C53A84AEBCA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F10360F2-CE05-453E-9D1E-BD0BB7D5A347}" type="slidenum">
              <a:rPr lang="en-US" altLang="en-US" sz="1200"/>
              <a:pPr eaLnBrk="1" hangingPunct="1"/>
              <a:t>1208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Slide Image Placeholder 1">
            <a:extLst>
              <a:ext uri="{FF2B5EF4-FFF2-40B4-BE49-F238E27FC236}">
                <a16:creationId xmlns:a16="http://schemas.microsoft.com/office/drawing/2014/main" id="{34A86518-D705-487B-840E-732713FA1F2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03" name="Notes Placeholder 2">
            <a:extLst>
              <a:ext uri="{FF2B5EF4-FFF2-40B4-BE49-F238E27FC236}">
                <a16:creationId xmlns:a16="http://schemas.microsoft.com/office/drawing/2014/main" id="{3591A688-85F2-440E-B0A8-562A6F9D3906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102404" name="Slide Number Placeholder 3">
            <a:extLst>
              <a:ext uri="{FF2B5EF4-FFF2-40B4-BE49-F238E27FC236}">
                <a16:creationId xmlns:a16="http://schemas.microsoft.com/office/drawing/2014/main" id="{8696DD45-BEBB-4EA3-8B15-B12EEBFBDEF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DF72B734-08B2-43A3-8BBC-17B41CA30F4C}" type="slidenum">
              <a:rPr lang="en-US" altLang="en-US" sz="1200"/>
              <a:pPr eaLnBrk="1" hangingPunct="1"/>
              <a:t>1209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Slide Image Placeholder 1">
            <a:extLst>
              <a:ext uri="{FF2B5EF4-FFF2-40B4-BE49-F238E27FC236}">
                <a16:creationId xmlns:a16="http://schemas.microsoft.com/office/drawing/2014/main" id="{9E42AEA5-D07C-4889-94AD-0334EB4000C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3427" name="Notes Placeholder 2">
            <a:extLst>
              <a:ext uri="{FF2B5EF4-FFF2-40B4-BE49-F238E27FC236}">
                <a16:creationId xmlns:a16="http://schemas.microsoft.com/office/drawing/2014/main" id="{2F121295-3883-4DBE-A011-84580193718B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103428" name="Slide Number Placeholder 3">
            <a:extLst>
              <a:ext uri="{FF2B5EF4-FFF2-40B4-BE49-F238E27FC236}">
                <a16:creationId xmlns:a16="http://schemas.microsoft.com/office/drawing/2014/main" id="{7B3B455D-49D9-4D8C-B642-26D718F8B2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70EBD9D6-C02C-490E-8CD8-73F1591C87BC}" type="slidenum">
              <a:rPr lang="en-US" altLang="en-US" sz="1200"/>
              <a:pPr eaLnBrk="1" hangingPunct="1"/>
              <a:t>1210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A29CDD5-C9F5-4A13-86D6-0FFAC9B19730}" type="slidenum">
              <a:rPr kumimoji="0" lang="ar-SA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Slide Image Placeholder 1">
            <a:extLst>
              <a:ext uri="{FF2B5EF4-FFF2-40B4-BE49-F238E27FC236}">
                <a16:creationId xmlns:a16="http://schemas.microsoft.com/office/drawing/2014/main" id="{AD94DECA-AF7C-47BF-8860-2DE3DA2AF09E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4451" name="Notes Placeholder 2">
            <a:extLst>
              <a:ext uri="{FF2B5EF4-FFF2-40B4-BE49-F238E27FC236}">
                <a16:creationId xmlns:a16="http://schemas.microsoft.com/office/drawing/2014/main" id="{2C1FA79E-7FB4-454C-A1D1-B1F00B3219A6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104452" name="Slide Number Placeholder 3">
            <a:extLst>
              <a:ext uri="{FF2B5EF4-FFF2-40B4-BE49-F238E27FC236}">
                <a16:creationId xmlns:a16="http://schemas.microsoft.com/office/drawing/2014/main" id="{3CC03AD4-55EC-4DD8-84D2-FDB9E109164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A0C036C5-E926-4F7E-BDF7-073BAB3E6175}" type="slidenum">
              <a:rPr lang="en-US" altLang="en-US" sz="1200"/>
              <a:pPr eaLnBrk="1" hangingPunct="1"/>
              <a:t>1211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Slide Image Placeholder 1">
            <a:extLst>
              <a:ext uri="{FF2B5EF4-FFF2-40B4-BE49-F238E27FC236}">
                <a16:creationId xmlns:a16="http://schemas.microsoft.com/office/drawing/2014/main" id="{FE874BE4-3562-4089-9970-E226DEB5BED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5475" name="Notes Placeholder 2">
            <a:extLst>
              <a:ext uri="{FF2B5EF4-FFF2-40B4-BE49-F238E27FC236}">
                <a16:creationId xmlns:a16="http://schemas.microsoft.com/office/drawing/2014/main" id="{68E26A73-2D38-4B3C-B9A6-FEE4D9BFFDA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105476" name="Slide Number Placeholder 3">
            <a:extLst>
              <a:ext uri="{FF2B5EF4-FFF2-40B4-BE49-F238E27FC236}">
                <a16:creationId xmlns:a16="http://schemas.microsoft.com/office/drawing/2014/main" id="{F056B120-CE24-4735-9DE3-67B02F0AC62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D3198D56-235E-495C-A10B-CDF286790375}" type="slidenum">
              <a:rPr lang="en-US" altLang="en-US" sz="1200"/>
              <a:pPr eaLnBrk="1" hangingPunct="1"/>
              <a:t>1212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Slide Image Placeholder 1">
            <a:extLst>
              <a:ext uri="{FF2B5EF4-FFF2-40B4-BE49-F238E27FC236}">
                <a16:creationId xmlns:a16="http://schemas.microsoft.com/office/drawing/2014/main" id="{BD0ED431-A4F0-45B8-B66B-80F9D3E2313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6499" name="Notes Placeholder 2">
            <a:extLst>
              <a:ext uri="{FF2B5EF4-FFF2-40B4-BE49-F238E27FC236}">
                <a16:creationId xmlns:a16="http://schemas.microsoft.com/office/drawing/2014/main" id="{C3F8AAEB-7A46-4C5C-8705-8E40F58673AB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106500" name="Slide Number Placeholder 3">
            <a:extLst>
              <a:ext uri="{FF2B5EF4-FFF2-40B4-BE49-F238E27FC236}">
                <a16:creationId xmlns:a16="http://schemas.microsoft.com/office/drawing/2014/main" id="{3C431EF0-C77D-49DA-BB83-54E17A6F09C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CC5CBF1C-F449-42A6-9B7F-B7568D907115}" type="slidenum">
              <a:rPr lang="en-US" altLang="en-US" sz="1200"/>
              <a:pPr eaLnBrk="1" hangingPunct="1"/>
              <a:t>1213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Slide Image Placeholder 1">
            <a:extLst>
              <a:ext uri="{FF2B5EF4-FFF2-40B4-BE49-F238E27FC236}">
                <a16:creationId xmlns:a16="http://schemas.microsoft.com/office/drawing/2014/main" id="{6BF3B8EA-C8ED-42C4-ACDA-62E7AA8991A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7523" name="Notes Placeholder 2">
            <a:extLst>
              <a:ext uri="{FF2B5EF4-FFF2-40B4-BE49-F238E27FC236}">
                <a16:creationId xmlns:a16="http://schemas.microsoft.com/office/drawing/2014/main" id="{1CD7DC13-0E41-4AF6-A330-B863BF894D0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107524" name="Slide Number Placeholder 3">
            <a:extLst>
              <a:ext uri="{FF2B5EF4-FFF2-40B4-BE49-F238E27FC236}">
                <a16:creationId xmlns:a16="http://schemas.microsoft.com/office/drawing/2014/main" id="{B91FE0AA-449B-47C8-9DED-D9AF2359A6F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6F9389EC-49B8-4C9E-9DBA-27DA03D249DD}" type="slidenum">
              <a:rPr lang="en-US" altLang="en-US" sz="1200"/>
              <a:pPr eaLnBrk="1" hangingPunct="1"/>
              <a:t>1214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Slide Image Placeholder 1">
            <a:extLst>
              <a:ext uri="{FF2B5EF4-FFF2-40B4-BE49-F238E27FC236}">
                <a16:creationId xmlns:a16="http://schemas.microsoft.com/office/drawing/2014/main" id="{B173D971-A2D0-48C2-8AA3-7C057CC2E0E1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8547" name="Notes Placeholder 2">
            <a:extLst>
              <a:ext uri="{FF2B5EF4-FFF2-40B4-BE49-F238E27FC236}">
                <a16:creationId xmlns:a16="http://schemas.microsoft.com/office/drawing/2014/main" id="{6B11713A-AD71-418C-9A5D-8625AE96984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108548" name="Slide Number Placeholder 3">
            <a:extLst>
              <a:ext uri="{FF2B5EF4-FFF2-40B4-BE49-F238E27FC236}">
                <a16:creationId xmlns:a16="http://schemas.microsoft.com/office/drawing/2014/main" id="{C9A3CA13-60C9-4118-9C41-01E952E594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3D51FF6A-47D1-41F7-9D48-8F22CA9A3809}" type="slidenum">
              <a:rPr lang="en-US" altLang="en-US" sz="1200"/>
              <a:pPr eaLnBrk="1" hangingPunct="1"/>
              <a:t>1215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Slide Image Placeholder 1">
            <a:extLst>
              <a:ext uri="{FF2B5EF4-FFF2-40B4-BE49-F238E27FC236}">
                <a16:creationId xmlns:a16="http://schemas.microsoft.com/office/drawing/2014/main" id="{5ABD8FE3-7772-41C7-9829-E3D4963449E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9571" name="Notes Placeholder 2">
            <a:extLst>
              <a:ext uri="{FF2B5EF4-FFF2-40B4-BE49-F238E27FC236}">
                <a16:creationId xmlns:a16="http://schemas.microsoft.com/office/drawing/2014/main" id="{9EA165BC-B299-426E-922D-735DD1475975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109572" name="Slide Number Placeholder 3">
            <a:extLst>
              <a:ext uri="{FF2B5EF4-FFF2-40B4-BE49-F238E27FC236}">
                <a16:creationId xmlns:a16="http://schemas.microsoft.com/office/drawing/2014/main" id="{FEBAD7B2-A7B7-4206-978D-270742BA00A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2A242299-8FAF-4B7B-BC70-1636D5A5C094}" type="slidenum">
              <a:rPr lang="en-US" altLang="en-US" sz="1200"/>
              <a:pPr eaLnBrk="1" hangingPunct="1"/>
              <a:t>1216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Slide Image Placeholder 1">
            <a:extLst>
              <a:ext uri="{FF2B5EF4-FFF2-40B4-BE49-F238E27FC236}">
                <a16:creationId xmlns:a16="http://schemas.microsoft.com/office/drawing/2014/main" id="{56BAD149-6DA7-4E28-9C7F-00338190495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0595" name="Notes Placeholder 2">
            <a:extLst>
              <a:ext uri="{FF2B5EF4-FFF2-40B4-BE49-F238E27FC236}">
                <a16:creationId xmlns:a16="http://schemas.microsoft.com/office/drawing/2014/main" id="{78F43980-C5F3-43CB-AFB4-53410DFE856B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110596" name="Slide Number Placeholder 3">
            <a:extLst>
              <a:ext uri="{FF2B5EF4-FFF2-40B4-BE49-F238E27FC236}">
                <a16:creationId xmlns:a16="http://schemas.microsoft.com/office/drawing/2014/main" id="{D3D61596-2F05-4275-B6C7-FC5510B1A5E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213A5A95-7A86-4B93-83E9-D806E7DAECD6}" type="slidenum">
              <a:rPr lang="en-US" altLang="en-US" sz="1200"/>
              <a:pPr eaLnBrk="1" hangingPunct="1"/>
              <a:t>1217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Slide Image Placeholder 1">
            <a:extLst>
              <a:ext uri="{FF2B5EF4-FFF2-40B4-BE49-F238E27FC236}">
                <a16:creationId xmlns:a16="http://schemas.microsoft.com/office/drawing/2014/main" id="{3ABF9416-7E20-42CD-A308-87B9E47771E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1619" name="Notes Placeholder 2">
            <a:extLst>
              <a:ext uri="{FF2B5EF4-FFF2-40B4-BE49-F238E27FC236}">
                <a16:creationId xmlns:a16="http://schemas.microsoft.com/office/drawing/2014/main" id="{5C333140-CC84-4BBF-A09D-6356DED5E143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111620" name="Slide Number Placeholder 3">
            <a:extLst>
              <a:ext uri="{FF2B5EF4-FFF2-40B4-BE49-F238E27FC236}">
                <a16:creationId xmlns:a16="http://schemas.microsoft.com/office/drawing/2014/main" id="{3E0ACF7A-61D4-40FD-A089-46A7249EAB3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61AE10EE-84F8-411F-B0A2-B7CC2AD397FD}" type="slidenum">
              <a:rPr lang="en-US" altLang="en-US" sz="1200"/>
              <a:pPr eaLnBrk="1" hangingPunct="1"/>
              <a:t>1218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Slide Image Placeholder 1">
            <a:extLst>
              <a:ext uri="{FF2B5EF4-FFF2-40B4-BE49-F238E27FC236}">
                <a16:creationId xmlns:a16="http://schemas.microsoft.com/office/drawing/2014/main" id="{E28611D6-2711-4491-A629-87B766080801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43" name="Notes Placeholder 2">
            <a:extLst>
              <a:ext uri="{FF2B5EF4-FFF2-40B4-BE49-F238E27FC236}">
                <a16:creationId xmlns:a16="http://schemas.microsoft.com/office/drawing/2014/main" id="{E66A6489-780F-4D77-9D47-3E3A1161D15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112644" name="Slide Number Placeholder 3">
            <a:extLst>
              <a:ext uri="{FF2B5EF4-FFF2-40B4-BE49-F238E27FC236}">
                <a16:creationId xmlns:a16="http://schemas.microsoft.com/office/drawing/2014/main" id="{8BE6AEC5-99A7-4B83-80DE-D67A522F7A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CDD3ABB4-0434-4CDF-9B97-C1B8B1EB54F0}" type="slidenum">
              <a:rPr lang="en-US" altLang="en-US" sz="1200"/>
              <a:pPr eaLnBrk="1" hangingPunct="1"/>
              <a:t>1219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Slide Image Placeholder 1">
            <a:extLst>
              <a:ext uri="{FF2B5EF4-FFF2-40B4-BE49-F238E27FC236}">
                <a16:creationId xmlns:a16="http://schemas.microsoft.com/office/drawing/2014/main" id="{C0FB59D3-F298-4983-B979-05FE4427F89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3667" name="Notes Placeholder 2">
            <a:extLst>
              <a:ext uri="{FF2B5EF4-FFF2-40B4-BE49-F238E27FC236}">
                <a16:creationId xmlns:a16="http://schemas.microsoft.com/office/drawing/2014/main" id="{3D34B203-08F0-464C-AA54-081D747C1BE9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113668" name="Slide Number Placeholder 3">
            <a:extLst>
              <a:ext uri="{FF2B5EF4-FFF2-40B4-BE49-F238E27FC236}">
                <a16:creationId xmlns:a16="http://schemas.microsoft.com/office/drawing/2014/main" id="{95291FF3-4337-41CF-B055-43C95EEC942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BA2D451C-B989-44A0-AB28-67CF4D42ED66}" type="slidenum">
              <a:rPr lang="en-US" altLang="en-US" sz="1200"/>
              <a:pPr eaLnBrk="1" hangingPunct="1"/>
              <a:t>1220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8712470-F140-41E7-AA80-805B6D92766F}" type="slidenum">
              <a:rPr kumimoji="0" lang="ar-SA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3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3012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Slide Image Placeholder 1">
            <a:extLst>
              <a:ext uri="{FF2B5EF4-FFF2-40B4-BE49-F238E27FC236}">
                <a16:creationId xmlns:a16="http://schemas.microsoft.com/office/drawing/2014/main" id="{80D9FC17-B32F-462E-8749-8683B2D1051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4691" name="Notes Placeholder 2">
            <a:extLst>
              <a:ext uri="{FF2B5EF4-FFF2-40B4-BE49-F238E27FC236}">
                <a16:creationId xmlns:a16="http://schemas.microsoft.com/office/drawing/2014/main" id="{81706801-EDA4-4BEF-A14F-7B2B9079C528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114692" name="Slide Number Placeholder 3">
            <a:extLst>
              <a:ext uri="{FF2B5EF4-FFF2-40B4-BE49-F238E27FC236}">
                <a16:creationId xmlns:a16="http://schemas.microsoft.com/office/drawing/2014/main" id="{482200BC-AD0B-43B0-9A55-794D61D0B7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FE218761-63E6-44E0-830A-81D3C2372ADA}" type="slidenum">
              <a:rPr lang="en-US" altLang="en-US" sz="1200"/>
              <a:pPr eaLnBrk="1" hangingPunct="1"/>
              <a:t>1221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Slide Image Placeholder 1">
            <a:extLst>
              <a:ext uri="{FF2B5EF4-FFF2-40B4-BE49-F238E27FC236}">
                <a16:creationId xmlns:a16="http://schemas.microsoft.com/office/drawing/2014/main" id="{4A8E59F3-6600-41DA-83E1-B45677415DEB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5715" name="Notes Placeholder 2">
            <a:extLst>
              <a:ext uri="{FF2B5EF4-FFF2-40B4-BE49-F238E27FC236}">
                <a16:creationId xmlns:a16="http://schemas.microsoft.com/office/drawing/2014/main" id="{09252E2A-133A-48BC-80C6-8845BE87151E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115716" name="Slide Number Placeholder 3">
            <a:extLst>
              <a:ext uri="{FF2B5EF4-FFF2-40B4-BE49-F238E27FC236}">
                <a16:creationId xmlns:a16="http://schemas.microsoft.com/office/drawing/2014/main" id="{4D123079-1993-4ED0-BB90-5954372003E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9A04248A-9E3E-4CCF-8C55-AAAA71857348}" type="slidenum">
              <a:rPr lang="en-US" altLang="en-US" sz="1200"/>
              <a:pPr eaLnBrk="1" hangingPunct="1"/>
              <a:t>1222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Slide Image Placeholder 1">
            <a:extLst>
              <a:ext uri="{FF2B5EF4-FFF2-40B4-BE49-F238E27FC236}">
                <a16:creationId xmlns:a16="http://schemas.microsoft.com/office/drawing/2014/main" id="{3A2DDDA5-C616-4827-8C7D-7EBF9DC6DB00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6739" name="Notes Placeholder 2">
            <a:extLst>
              <a:ext uri="{FF2B5EF4-FFF2-40B4-BE49-F238E27FC236}">
                <a16:creationId xmlns:a16="http://schemas.microsoft.com/office/drawing/2014/main" id="{69C8DBFD-1373-4F70-A42E-57C2FF8DE9B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116740" name="Slide Number Placeholder 3">
            <a:extLst>
              <a:ext uri="{FF2B5EF4-FFF2-40B4-BE49-F238E27FC236}">
                <a16:creationId xmlns:a16="http://schemas.microsoft.com/office/drawing/2014/main" id="{6807FA8C-5CEC-4091-9B68-0F7BEACA952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C8F4E9C2-38BA-4D04-9AC7-BB39CCC18BD8}" type="slidenum">
              <a:rPr lang="en-US" altLang="en-US" sz="1200"/>
              <a:pPr eaLnBrk="1" hangingPunct="1"/>
              <a:t>1223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Slide Image Placeholder 1">
            <a:extLst>
              <a:ext uri="{FF2B5EF4-FFF2-40B4-BE49-F238E27FC236}">
                <a16:creationId xmlns:a16="http://schemas.microsoft.com/office/drawing/2014/main" id="{93D3D9AE-BC49-4C1D-9E54-AF762E468D50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7763" name="Notes Placeholder 2">
            <a:extLst>
              <a:ext uri="{FF2B5EF4-FFF2-40B4-BE49-F238E27FC236}">
                <a16:creationId xmlns:a16="http://schemas.microsoft.com/office/drawing/2014/main" id="{27990DCC-AE04-4619-9CE3-150196EB78D2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117764" name="Slide Number Placeholder 3">
            <a:extLst>
              <a:ext uri="{FF2B5EF4-FFF2-40B4-BE49-F238E27FC236}">
                <a16:creationId xmlns:a16="http://schemas.microsoft.com/office/drawing/2014/main" id="{8C5E7722-E7F3-40C0-8EB6-CE6BD393C3C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F1055FD4-90A8-4909-9905-601C92071A19}" type="slidenum">
              <a:rPr lang="en-US" altLang="en-US" sz="1200"/>
              <a:pPr eaLnBrk="1" hangingPunct="1"/>
              <a:t>1224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Slide Image Placeholder 1">
            <a:extLst>
              <a:ext uri="{FF2B5EF4-FFF2-40B4-BE49-F238E27FC236}">
                <a16:creationId xmlns:a16="http://schemas.microsoft.com/office/drawing/2014/main" id="{7A2B6A8A-9343-4A92-99AC-57769C526F2C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5539" name="Notes Placeholder 2">
            <a:extLst>
              <a:ext uri="{FF2B5EF4-FFF2-40B4-BE49-F238E27FC236}">
                <a16:creationId xmlns:a16="http://schemas.microsoft.com/office/drawing/2014/main" id="{684DB17C-347A-4187-95FA-1448BD75F092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65540" name="Slide Number Placeholder 3">
            <a:extLst>
              <a:ext uri="{FF2B5EF4-FFF2-40B4-BE49-F238E27FC236}">
                <a16:creationId xmlns:a16="http://schemas.microsoft.com/office/drawing/2014/main" id="{7B18FE37-5DC6-4F56-A2F8-89AE197880A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C7C79986-0310-41C1-AD27-57AC14515701}" type="slidenum">
              <a:rPr lang="en-US" altLang="en-US" sz="1200"/>
              <a:pPr eaLnBrk="1" hangingPunct="1"/>
              <a:t>1226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Slide Image Placeholder 1">
            <a:extLst>
              <a:ext uri="{FF2B5EF4-FFF2-40B4-BE49-F238E27FC236}">
                <a16:creationId xmlns:a16="http://schemas.microsoft.com/office/drawing/2014/main" id="{3D870C59-8387-4B38-8EAD-89941656A1B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6563" name="Notes Placeholder 2">
            <a:extLst>
              <a:ext uri="{FF2B5EF4-FFF2-40B4-BE49-F238E27FC236}">
                <a16:creationId xmlns:a16="http://schemas.microsoft.com/office/drawing/2014/main" id="{50C37AA9-9B32-4782-AFDC-6E0538039CB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66564" name="Slide Number Placeholder 3">
            <a:extLst>
              <a:ext uri="{FF2B5EF4-FFF2-40B4-BE49-F238E27FC236}">
                <a16:creationId xmlns:a16="http://schemas.microsoft.com/office/drawing/2014/main" id="{BE10794D-6511-4D45-B370-8104BEB3535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F3BFE7F3-5F7B-4057-8785-7D3294F838A2}" type="slidenum">
              <a:rPr lang="en-US" altLang="en-US" sz="1200"/>
              <a:pPr eaLnBrk="1" hangingPunct="1"/>
              <a:t>1227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Image Placeholder 1">
            <a:extLst>
              <a:ext uri="{FF2B5EF4-FFF2-40B4-BE49-F238E27FC236}">
                <a16:creationId xmlns:a16="http://schemas.microsoft.com/office/drawing/2014/main" id="{70EFDB88-904F-4971-89E0-416831706C4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7587" name="Notes Placeholder 2">
            <a:extLst>
              <a:ext uri="{FF2B5EF4-FFF2-40B4-BE49-F238E27FC236}">
                <a16:creationId xmlns:a16="http://schemas.microsoft.com/office/drawing/2014/main" id="{663FD3AD-14C0-4556-8543-C2E04F720000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67588" name="Slide Number Placeholder 3">
            <a:extLst>
              <a:ext uri="{FF2B5EF4-FFF2-40B4-BE49-F238E27FC236}">
                <a16:creationId xmlns:a16="http://schemas.microsoft.com/office/drawing/2014/main" id="{FA1BBA87-C6B7-4689-A666-31347DE3FFC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0C1AB439-6496-4FFB-8ED0-42D12CBFDF97}" type="slidenum">
              <a:rPr lang="en-US" altLang="en-US" sz="1200"/>
              <a:pPr eaLnBrk="1" hangingPunct="1"/>
              <a:t>1228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Slide Image Placeholder 1">
            <a:extLst>
              <a:ext uri="{FF2B5EF4-FFF2-40B4-BE49-F238E27FC236}">
                <a16:creationId xmlns:a16="http://schemas.microsoft.com/office/drawing/2014/main" id="{A1F1244E-7BA2-4CFD-958A-76B666E1D62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8611" name="Notes Placeholder 2">
            <a:extLst>
              <a:ext uri="{FF2B5EF4-FFF2-40B4-BE49-F238E27FC236}">
                <a16:creationId xmlns:a16="http://schemas.microsoft.com/office/drawing/2014/main" id="{07683D84-AF5C-4E82-AD2B-D34B5FBB6D1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68612" name="Slide Number Placeholder 3">
            <a:extLst>
              <a:ext uri="{FF2B5EF4-FFF2-40B4-BE49-F238E27FC236}">
                <a16:creationId xmlns:a16="http://schemas.microsoft.com/office/drawing/2014/main" id="{A45B461D-5F39-4553-BE77-E9256AA655F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6EB3080D-B5DD-429E-A464-399472DB6113}" type="slidenum">
              <a:rPr lang="en-US" altLang="en-US" sz="1200"/>
              <a:pPr eaLnBrk="1" hangingPunct="1"/>
              <a:t>1229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Slide Image Placeholder 1">
            <a:extLst>
              <a:ext uri="{FF2B5EF4-FFF2-40B4-BE49-F238E27FC236}">
                <a16:creationId xmlns:a16="http://schemas.microsoft.com/office/drawing/2014/main" id="{CB3DDC19-85BE-4C21-8F7D-5056FC46777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9635" name="Notes Placeholder 2">
            <a:extLst>
              <a:ext uri="{FF2B5EF4-FFF2-40B4-BE49-F238E27FC236}">
                <a16:creationId xmlns:a16="http://schemas.microsoft.com/office/drawing/2014/main" id="{B900C1C9-BF5F-4BD8-95F7-FEF3A06635C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69636" name="Slide Number Placeholder 3">
            <a:extLst>
              <a:ext uri="{FF2B5EF4-FFF2-40B4-BE49-F238E27FC236}">
                <a16:creationId xmlns:a16="http://schemas.microsoft.com/office/drawing/2014/main" id="{721D9F21-7980-4101-9475-214DF80C19E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5C007908-03B9-4EF0-84B9-CB9403E5410D}" type="slidenum">
              <a:rPr lang="en-US" altLang="en-US" sz="1200"/>
              <a:pPr eaLnBrk="1" hangingPunct="1"/>
              <a:t>1230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Slide Image Placeholder 1">
            <a:extLst>
              <a:ext uri="{FF2B5EF4-FFF2-40B4-BE49-F238E27FC236}">
                <a16:creationId xmlns:a16="http://schemas.microsoft.com/office/drawing/2014/main" id="{F64CAC3E-437E-4655-996E-69E5608B122E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0659" name="Notes Placeholder 2">
            <a:extLst>
              <a:ext uri="{FF2B5EF4-FFF2-40B4-BE49-F238E27FC236}">
                <a16:creationId xmlns:a16="http://schemas.microsoft.com/office/drawing/2014/main" id="{7184298C-8817-4DEF-ABD0-5016B0813C7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70660" name="Slide Number Placeholder 3">
            <a:extLst>
              <a:ext uri="{FF2B5EF4-FFF2-40B4-BE49-F238E27FC236}">
                <a16:creationId xmlns:a16="http://schemas.microsoft.com/office/drawing/2014/main" id="{ADFDB85D-A8FE-4F7F-B524-235746BC5D0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63064D15-0729-4827-86D6-EFD8AD93E567}" type="slidenum">
              <a:rPr lang="en-US" altLang="en-US" sz="1200"/>
              <a:pPr eaLnBrk="1" hangingPunct="1"/>
              <a:t>1231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2CE8079-AA8B-4B99-A03A-C5EC7771660A}" type="slidenum">
              <a:rPr kumimoji="0" lang="ar-SA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50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5060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Slide Image Placeholder 1">
            <a:extLst>
              <a:ext uri="{FF2B5EF4-FFF2-40B4-BE49-F238E27FC236}">
                <a16:creationId xmlns:a16="http://schemas.microsoft.com/office/drawing/2014/main" id="{F22C8C28-BDC2-4DD8-AFB7-880681F869BB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683" name="Notes Placeholder 2">
            <a:extLst>
              <a:ext uri="{FF2B5EF4-FFF2-40B4-BE49-F238E27FC236}">
                <a16:creationId xmlns:a16="http://schemas.microsoft.com/office/drawing/2014/main" id="{7089A446-3F7E-4451-B7B2-CCBDF1F11A3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71684" name="Slide Number Placeholder 3">
            <a:extLst>
              <a:ext uri="{FF2B5EF4-FFF2-40B4-BE49-F238E27FC236}">
                <a16:creationId xmlns:a16="http://schemas.microsoft.com/office/drawing/2014/main" id="{5456354C-33F6-4C10-9EF6-9B5F53C57DA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66328FD6-1C62-4859-8208-F84BC2B45D53}" type="slidenum">
              <a:rPr lang="en-US" altLang="en-US" sz="1200"/>
              <a:pPr eaLnBrk="1" hangingPunct="1"/>
              <a:t>1232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Slide Image Placeholder 1">
            <a:extLst>
              <a:ext uri="{FF2B5EF4-FFF2-40B4-BE49-F238E27FC236}">
                <a16:creationId xmlns:a16="http://schemas.microsoft.com/office/drawing/2014/main" id="{C25D9B1D-8DAF-4380-B5A8-0C28FED61CB0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2707" name="Notes Placeholder 2">
            <a:extLst>
              <a:ext uri="{FF2B5EF4-FFF2-40B4-BE49-F238E27FC236}">
                <a16:creationId xmlns:a16="http://schemas.microsoft.com/office/drawing/2014/main" id="{7A61926D-7182-48DB-959C-B3B56BDC4BD8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72708" name="Slide Number Placeholder 3">
            <a:extLst>
              <a:ext uri="{FF2B5EF4-FFF2-40B4-BE49-F238E27FC236}">
                <a16:creationId xmlns:a16="http://schemas.microsoft.com/office/drawing/2014/main" id="{70D731A6-C391-4862-9627-CF2ED19DECD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4CB52E57-9D0A-45CD-9894-F829975F420B}" type="slidenum">
              <a:rPr lang="en-US" altLang="en-US" sz="1200"/>
              <a:pPr eaLnBrk="1" hangingPunct="1"/>
              <a:t>1233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Slide Image Placeholder 1">
            <a:extLst>
              <a:ext uri="{FF2B5EF4-FFF2-40B4-BE49-F238E27FC236}">
                <a16:creationId xmlns:a16="http://schemas.microsoft.com/office/drawing/2014/main" id="{170F179A-FFD4-4B06-B8DE-20589DB567EC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3731" name="Notes Placeholder 2">
            <a:extLst>
              <a:ext uri="{FF2B5EF4-FFF2-40B4-BE49-F238E27FC236}">
                <a16:creationId xmlns:a16="http://schemas.microsoft.com/office/drawing/2014/main" id="{28CFFC86-8585-49D9-AF3B-985BD464E00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73732" name="Slide Number Placeholder 3">
            <a:extLst>
              <a:ext uri="{FF2B5EF4-FFF2-40B4-BE49-F238E27FC236}">
                <a16:creationId xmlns:a16="http://schemas.microsoft.com/office/drawing/2014/main" id="{D0B098DE-F8A6-4353-B481-E8079C337A5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4FC6859D-8E03-41E0-A871-E98015A21F89}" type="slidenum">
              <a:rPr lang="en-US" altLang="en-US" sz="1200"/>
              <a:pPr eaLnBrk="1" hangingPunct="1"/>
              <a:t>1234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Slide Image Placeholder 1">
            <a:extLst>
              <a:ext uri="{FF2B5EF4-FFF2-40B4-BE49-F238E27FC236}">
                <a16:creationId xmlns:a16="http://schemas.microsoft.com/office/drawing/2014/main" id="{A43C5F56-B868-46FE-BA7A-43B8A7AD1FB0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4755" name="Notes Placeholder 2">
            <a:extLst>
              <a:ext uri="{FF2B5EF4-FFF2-40B4-BE49-F238E27FC236}">
                <a16:creationId xmlns:a16="http://schemas.microsoft.com/office/drawing/2014/main" id="{24ED74D3-9C5F-4BE3-9B37-94D4E8F1FEC2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74756" name="Slide Number Placeholder 3">
            <a:extLst>
              <a:ext uri="{FF2B5EF4-FFF2-40B4-BE49-F238E27FC236}">
                <a16:creationId xmlns:a16="http://schemas.microsoft.com/office/drawing/2014/main" id="{37FEAA77-8A7E-4A10-8163-6EE7EFCBDC1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2C662F20-7AD6-4176-96B4-A098E3194835}" type="slidenum">
              <a:rPr lang="en-US" altLang="en-US" sz="1200"/>
              <a:pPr eaLnBrk="1" hangingPunct="1"/>
              <a:t>1235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Slide Image Placeholder 1">
            <a:extLst>
              <a:ext uri="{FF2B5EF4-FFF2-40B4-BE49-F238E27FC236}">
                <a16:creationId xmlns:a16="http://schemas.microsoft.com/office/drawing/2014/main" id="{2BC3D723-13BE-45AF-A78C-AFDB9A2B2E5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5779" name="Notes Placeholder 2">
            <a:extLst>
              <a:ext uri="{FF2B5EF4-FFF2-40B4-BE49-F238E27FC236}">
                <a16:creationId xmlns:a16="http://schemas.microsoft.com/office/drawing/2014/main" id="{38F30257-179C-420A-BC6B-ADCE717D3A9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75780" name="Slide Number Placeholder 3">
            <a:extLst>
              <a:ext uri="{FF2B5EF4-FFF2-40B4-BE49-F238E27FC236}">
                <a16:creationId xmlns:a16="http://schemas.microsoft.com/office/drawing/2014/main" id="{8FC3FE65-F7EA-4086-93EE-3D555991555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C04E834E-2D4A-4E2B-A675-C91B271426A1}" type="slidenum">
              <a:rPr lang="en-US" altLang="en-US" sz="1200"/>
              <a:pPr eaLnBrk="1" hangingPunct="1"/>
              <a:t>1236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Slide Image Placeholder 1">
            <a:extLst>
              <a:ext uri="{FF2B5EF4-FFF2-40B4-BE49-F238E27FC236}">
                <a16:creationId xmlns:a16="http://schemas.microsoft.com/office/drawing/2014/main" id="{3533BF2B-4964-4A3E-AD0D-3AD40699F44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6803" name="Notes Placeholder 2">
            <a:extLst>
              <a:ext uri="{FF2B5EF4-FFF2-40B4-BE49-F238E27FC236}">
                <a16:creationId xmlns:a16="http://schemas.microsoft.com/office/drawing/2014/main" id="{3760545E-3BBE-4A1B-99E2-5534C47EF71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76804" name="Slide Number Placeholder 3">
            <a:extLst>
              <a:ext uri="{FF2B5EF4-FFF2-40B4-BE49-F238E27FC236}">
                <a16:creationId xmlns:a16="http://schemas.microsoft.com/office/drawing/2014/main" id="{1CC582BE-B9B4-4858-9035-1F667A23AF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5E9F8148-782B-4EBD-834E-F13090109843}" type="slidenum">
              <a:rPr lang="en-US" altLang="en-US" sz="1200"/>
              <a:pPr eaLnBrk="1" hangingPunct="1"/>
              <a:t>1237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Slide Image Placeholder 1">
            <a:extLst>
              <a:ext uri="{FF2B5EF4-FFF2-40B4-BE49-F238E27FC236}">
                <a16:creationId xmlns:a16="http://schemas.microsoft.com/office/drawing/2014/main" id="{74092034-D9A6-4B35-92FA-44D0E40568A1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7827" name="Notes Placeholder 2">
            <a:extLst>
              <a:ext uri="{FF2B5EF4-FFF2-40B4-BE49-F238E27FC236}">
                <a16:creationId xmlns:a16="http://schemas.microsoft.com/office/drawing/2014/main" id="{FD965DAF-772C-4A6A-A682-3E5C6D05825B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77828" name="Slide Number Placeholder 3">
            <a:extLst>
              <a:ext uri="{FF2B5EF4-FFF2-40B4-BE49-F238E27FC236}">
                <a16:creationId xmlns:a16="http://schemas.microsoft.com/office/drawing/2014/main" id="{E80F4561-6496-434D-8C1B-830CFAB9165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87B77F3B-D781-43CD-93D8-0C2F4307E5DA}" type="slidenum">
              <a:rPr lang="en-US" altLang="en-US" sz="1200"/>
              <a:pPr eaLnBrk="1" hangingPunct="1"/>
              <a:t>1238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Slide Image Placeholder 1">
            <a:extLst>
              <a:ext uri="{FF2B5EF4-FFF2-40B4-BE49-F238E27FC236}">
                <a16:creationId xmlns:a16="http://schemas.microsoft.com/office/drawing/2014/main" id="{4E211C68-ACE1-4BCE-9029-DC1BC0ADDE80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8851" name="Notes Placeholder 2">
            <a:extLst>
              <a:ext uri="{FF2B5EF4-FFF2-40B4-BE49-F238E27FC236}">
                <a16:creationId xmlns:a16="http://schemas.microsoft.com/office/drawing/2014/main" id="{5DC43A80-0A0F-4CC7-81D7-E7CBEEC94C6E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78852" name="Slide Number Placeholder 3">
            <a:extLst>
              <a:ext uri="{FF2B5EF4-FFF2-40B4-BE49-F238E27FC236}">
                <a16:creationId xmlns:a16="http://schemas.microsoft.com/office/drawing/2014/main" id="{211BD111-AFC3-471B-8917-B13A1121DFA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24E7AEAE-3476-4CC6-8774-04B40F54B0B0}" type="slidenum">
              <a:rPr lang="en-US" altLang="en-US" sz="1200"/>
              <a:pPr eaLnBrk="1" hangingPunct="1"/>
              <a:t>1239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Slide Image Placeholder 1">
            <a:extLst>
              <a:ext uri="{FF2B5EF4-FFF2-40B4-BE49-F238E27FC236}">
                <a16:creationId xmlns:a16="http://schemas.microsoft.com/office/drawing/2014/main" id="{B2F27D42-9D4F-4B55-B0A0-DC0C30A9003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9875" name="Notes Placeholder 2">
            <a:extLst>
              <a:ext uri="{FF2B5EF4-FFF2-40B4-BE49-F238E27FC236}">
                <a16:creationId xmlns:a16="http://schemas.microsoft.com/office/drawing/2014/main" id="{B3F17C74-1F0F-42BC-BDB8-E49F32B47296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79876" name="Slide Number Placeholder 3">
            <a:extLst>
              <a:ext uri="{FF2B5EF4-FFF2-40B4-BE49-F238E27FC236}">
                <a16:creationId xmlns:a16="http://schemas.microsoft.com/office/drawing/2014/main" id="{B8777CE2-2D84-40ED-9527-E99D40D13ED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80BCD7AF-133F-4A10-A629-18A88E39B1A3}" type="slidenum">
              <a:rPr lang="en-US" altLang="en-US" sz="1200"/>
              <a:pPr eaLnBrk="1" hangingPunct="1"/>
              <a:t>1240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Slide Image Placeholder 1">
            <a:extLst>
              <a:ext uri="{FF2B5EF4-FFF2-40B4-BE49-F238E27FC236}">
                <a16:creationId xmlns:a16="http://schemas.microsoft.com/office/drawing/2014/main" id="{10EB68A7-C14E-486F-B2FB-613CDCD12EF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0899" name="Notes Placeholder 2">
            <a:extLst>
              <a:ext uri="{FF2B5EF4-FFF2-40B4-BE49-F238E27FC236}">
                <a16:creationId xmlns:a16="http://schemas.microsoft.com/office/drawing/2014/main" id="{D391C810-BF59-4029-86B3-D5F6226CF413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80900" name="Slide Number Placeholder 3">
            <a:extLst>
              <a:ext uri="{FF2B5EF4-FFF2-40B4-BE49-F238E27FC236}">
                <a16:creationId xmlns:a16="http://schemas.microsoft.com/office/drawing/2014/main" id="{6BDEC55B-8D06-4134-BB5C-7EFC4A0C26C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255B284A-2F19-4AA1-B8B3-4069F7A06524}" type="slidenum">
              <a:rPr lang="en-US" altLang="en-US" sz="1200"/>
              <a:pPr eaLnBrk="1" hangingPunct="1"/>
              <a:t>1241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FA480A7-22A6-46B7-BEB5-8FD8F24B85E4}" type="slidenum">
              <a:rPr kumimoji="0" lang="ar-SA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70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7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Slide Image Placeholder 1">
            <a:extLst>
              <a:ext uri="{FF2B5EF4-FFF2-40B4-BE49-F238E27FC236}">
                <a16:creationId xmlns:a16="http://schemas.microsoft.com/office/drawing/2014/main" id="{0784519B-36C7-467C-8FD9-4FEBF197DC9B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23" name="Notes Placeholder 2">
            <a:extLst>
              <a:ext uri="{FF2B5EF4-FFF2-40B4-BE49-F238E27FC236}">
                <a16:creationId xmlns:a16="http://schemas.microsoft.com/office/drawing/2014/main" id="{F9385359-3AD9-49AB-9394-420F47631793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81924" name="Slide Number Placeholder 3">
            <a:extLst>
              <a:ext uri="{FF2B5EF4-FFF2-40B4-BE49-F238E27FC236}">
                <a16:creationId xmlns:a16="http://schemas.microsoft.com/office/drawing/2014/main" id="{53EB8FCE-6FBD-411F-BB13-A99E4A7BC9B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D43FC2D2-B786-4093-99C4-46F22EEA9C3A}" type="slidenum">
              <a:rPr lang="en-US" altLang="en-US" sz="1200"/>
              <a:pPr eaLnBrk="1" hangingPunct="1"/>
              <a:t>1242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Slide Image Placeholder 1">
            <a:extLst>
              <a:ext uri="{FF2B5EF4-FFF2-40B4-BE49-F238E27FC236}">
                <a16:creationId xmlns:a16="http://schemas.microsoft.com/office/drawing/2014/main" id="{89617CB7-BD61-454C-92F6-65D3DAA7C024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2947" name="Notes Placeholder 2">
            <a:extLst>
              <a:ext uri="{FF2B5EF4-FFF2-40B4-BE49-F238E27FC236}">
                <a16:creationId xmlns:a16="http://schemas.microsoft.com/office/drawing/2014/main" id="{D3F18C59-AB95-4CA2-B5BC-117AF36D052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82948" name="Slide Number Placeholder 3">
            <a:extLst>
              <a:ext uri="{FF2B5EF4-FFF2-40B4-BE49-F238E27FC236}">
                <a16:creationId xmlns:a16="http://schemas.microsoft.com/office/drawing/2014/main" id="{E98BC29C-6171-4349-ADDE-E5DDD0601B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307AC87B-51FE-4644-8DB0-16E456005778}" type="slidenum">
              <a:rPr lang="en-US" altLang="en-US" sz="1200"/>
              <a:pPr eaLnBrk="1" hangingPunct="1"/>
              <a:t>1243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Slide Image Placeholder 1">
            <a:extLst>
              <a:ext uri="{FF2B5EF4-FFF2-40B4-BE49-F238E27FC236}">
                <a16:creationId xmlns:a16="http://schemas.microsoft.com/office/drawing/2014/main" id="{E73ED609-A1CA-4D41-88A5-6B4D0D0CB30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3971" name="Notes Placeholder 2">
            <a:extLst>
              <a:ext uri="{FF2B5EF4-FFF2-40B4-BE49-F238E27FC236}">
                <a16:creationId xmlns:a16="http://schemas.microsoft.com/office/drawing/2014/main" id="{0A215658-CBC7-425C-8FD0-386909B81F2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83972" name="Slide Number Placeholder 3">
            <a:extLst>
              <a:ext uri="{FF2B5EF4-FFF2-40B4-BE49-F238E27FC236}">
                <a16:creationId xmlns:a16="http://schemas.microsoft.com/office/drawing/2014/main" id="{3F298AFB-F653-486B-88DE-3278EBE8B8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72EF0017-B96D-45AD-902D-353CBDB1A39A}" type="slidenum">
              <a:rPr lang="en-US" altLang="en-US" sz="1200"/>
              <a:pPr eaLnBrk="1" hangingPunct="1"/>
              <a:t>1244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Slide Image Placeholder 1">
            <a:extLst>
              <a:ext uri="{FF2B5EF4-FFF2-40B4-BE49-F238E27FC236}">
                <a16:creationId xmlns:a16="http://schemas.microsoft.com/office/drawing/2014/main" id="{6DAA5504-F2E4-4578-8DDC-49268B12AA2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4995" name="Notes Placeholder 2">
            <a:extLst>
              <a:ext uri="{FF2B5EF4-FFF2-40B4-BE49-F238E27FC236}">
                <a16:creationId xmlns:a16="http://schemas.microsoft.com/office/drawing/2014/main" id="{28123F73-69FA-4290-8D92-C14C0142EDF3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84996" name="Slide Number Placeholder 3">
            <a:extLst>
              <a:ext uri="{FF2B5EF4-FFF2-40B4-BE49-F238E27FC236}">
                <a16:creationId xmlns:a16="http://schemas.microsoft.com/office/drawing/2014/main" id="{5C18678E-86B6-4777-A340-44C583E5CF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86C3B8F7-C5DF-474A-BE02-8A117B753D06}" type="slidenum">
              <a:rPr lang="en-US" altLang="en-US" sz="1200"/>
              <a:pPr eaLnBrk="1" hangingPunct="1"/>
              <a:t>1245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Slide Image Placeholder 1">
            <a:extLst>
              <a:ext uri="{FF2B5EF4-FFF2-40B4-BE49-F238E27FC236}">
                <a16:creationId xmlns:a16="http://schemas.microsoft.com/office/drawing/2014/main" id="{30F8D806-034F-4863-AA66-7D26CD89CF9E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6019" name="Notes Placeholder 2">
            <a:extLst>
              <a:ext uri="{FF2B5EF4-FFF2-40B4-BE49-F238E27FC236}">
                <a16:creationId xmlns:a16="http://schemas.microsoft.com/office/drawing/2014/main" id="{A118CCF7-5988-4A4E-9EDC-33F84843C9F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86020" name="Slide Number Placeholder 3">
            <a:extLst>
              <a:ext uri="{FF2B5EF4-FFF2-40B4-BE49-F238E27FC236}">
                <a16:creationId xmlns:a16="http://schemas.microsoft.com/office/drawing/2014/main" id="{6AA2EBC4-85D6-4A98-8C84-D24A43C7C03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63BD9AA6-148F-4906-9F0F-2BCAE97CFC29}" type="slidenum">
              <a:rPr lang="en-US" altLang="en-US" sz="1200"/>
              <a:pPr eaLnBrk="1" hangingPunct="1"/>
              <a:t>1246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Slide Image Placeholder 1">
            <a:extLst>
              <a:ext uri="{FF2B5EF4-FFF2-40B4-BE49-F238E27FC236}">
                <a16:creationId xmlns:a16="http://schemas.microsoft.com/office/drawing/2014/main" id="{5F2FB012-EEC2-4081-9310-FE4D775B557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7043" name="Notes Placeholder 2">
            <a:extLst>
              <a:ext uri="{FF2B5EF4-FFF2-40B4-BE49-F238E27FC236}">
                <a16:creationId xmlns:a16="http://schemas.microsoft.com/office/drawing/2014/main" id="{87E45E97-3DAA-4589-B05A-38E3C59167FE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87044" name="Slide Number Placeholder 3">
            <a:extLst>
              <a:ext uri="{FF2B5EF4-FFF2-40B4-BE49-F238E27FC236}">
                <a16:creationId xmlns:a16="http://schemas.microsoft.com/office/drawing/2014/main" id="{A0E940EB-584E-43FE-BBB5-BE27AAFAFE8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492B79D3-96D6-4545-9537-87484958A8AF}" type="slidenum">
              <a:rPr lang="en-US" altLang="en-US" sz="1200"/>
              <a:pPr eaLnBrk="1" hangingPunct="1"/>
              <a:t>1247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Slide Image Placeholder 1">
            <a:extLst>
              <a:ext uri="{FF2B5EF4-FFF2-40B4-BE49-F238E27FC236}">
                <a16:creationId xmlns:a16="http://schemas.microsoft.com/office/drawing/2014/main" id="{DD971E07-261A-46E5-A371-275DD126F9B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8067" name="Notes Placeholder 2">
            <a:extLst>
              <a:ext uri="{FF2B5EF4-FFF2-40B4-BE49-F238E27FC236}">
                <a16:creationId xmlns:a16="http://schemas.microsoft.com/office/drawing/2014/main" id="{6CFE7B76-6202-4571-AFE0-C5E195B0C0D6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88068" name="Slide Number Placeholder 3">
            <a:extLst>
              <a:ext uri="{FF2B5EF4-FFF2-40B4-BE49-F238E27FC236}">
                <a16:creationId xmlns:a16="http://schemas.microsoft.com/office/drawing/2014/main" id="{9A0D310F-19FF-4E3B-BC7A-789AA7EFFC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EF96DA1E-1AC1-46E8-BF90-972333917FF2}" type="slidenum">
              <a:rPr lang="en-US" altLang="en-US" sz="1200"/>
              <a:pPr eaLnBrk="1" hangingPunct="1"/>
              <a:t>1248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Slide Image Placeholder 1">
            <a:extLst>
              <a:ext uri="{FF2B5EF4-FFF2-40B4-BE49-F238E27FC236}">
                <a16:creationId xmlns:a16="http://schemas.microsoft.com/office/drawing/2014/main" id="{5EA8E20B-6D3F-455A-A783-D0E123A1258B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9091" name="Notes Placeholder 2">
            <a:extLst>
              <a:ext uri="{FF2B5EF4-FFF2-40B4-BE49-F238E27FC236}">
                <a16:creationId xmlns:a16="http://schemas.microsoft.com/office/drawing/2014/main" id="{39BBDCAA-90A1-4CD1-ACFB-F6D2ECF9B68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89092" name="Slide Number Placeholder 3">
            <a:extLst>
              <a:ext uri="{FF2B5EF4-FFF2-40B4-BE49-F238E27FC236}">
                <a16:creationId xmlns:a16="http://schemas.microsoft.com/office/drawing/2014/main" id="{A0849FC4-B702-40EC-BC4B-069EFD09DE2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1402D523-4652-49C1-8E0F-C8E53F28EC8E}" type="slidenum">
              <a:rPr lang="en-US" altLang="en-US" sz="1200"/>
              <a:pPr eaLnBrk="1" hangingPunct="1"/>
              <a:t>1249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Slide Image Placeholder 1">
            <a:extLst>
              <a:ext uri="{FF2B5EF4-FFF2-40B4-BE49-F238E27FC236}">
                <a16:creationId xmlns:a16="http://schemas.microsoft.com/office/drawing/2014/main" id="{B142E934-995F-44CB-BEF6-EAF8CD76961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0115" name="Notes Placeholder 2">
            <a:extLst>
              <a:ext uri="{FF2B5EF4-FFF2-40B4-BE49-F238E27FC236}">
                <a16:creationId xmlns:a16="http://schemas.microsoft.com/office/drawing/2014/main" id="{244F41BE-80E3-46FB-921F-EB17F9AC2F30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90116" name="Slide Number Placeholder 3">
            <a:extLst>
              <a:ext uri="{FF2B5EF4-FFF2-40B4-BE49-F238E27FC236}">
                <a16:creationId xmlns:a16="http://schemas.microsoft.com/office/drawing/2014/main" id="{FB7E59F5-E62A-4FBC-98F8-0EF7EBEDB22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27992BC6-15AE-4C89-BE4D-D6D01A18FFAF}" type="slidenum">
              <a:rPr lang="en-US" altLang="en-US" sz="1200"/>
              <a:pPr eaLnBrk="1" hangingPunct="1"/>
              <a:t>1250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Slide Image Placeholder 1">
            <a:extLst>
              <a:ext uri="{FF2B5EF4-FFF2-40B4-BE49-F238E27FC236}">
                <a16:creationId xmlns:a16="http://schemas.microsoft.com/office/drawing/2014/main" id="{2EA9AF62-F1B2-41B4-863B-A4AF4CE063BE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1139" name="Notes Placeholder 2">
            <a:extLst>
              <a:ext uri="{FF2B5EF4-FFF2-40B4-BE49-F238E27FC236}">
                <a16:creationId xmlns:a16="http://schemas.microsoft.com/office/drawing/2014/main" id="{7A816542-3BA1-4A21-9F12-8C36EDFEBB10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91140" name="Slide Number Placeholder 3">
            <a:extLst>
              <a:ext uri="{FF2B5EF4-FFF2-40B4-BE49-F238E27FC236}">
                <a16:creationId xmlns:a16="http://schemas.microsoft.com/office/drawing/2014/main" id="{2A27B913-43CC-4848-BFF8-49B2D0E6865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B0F0E07B-01D4-48BA-A964-B2DA3D63AA34}" type="slidenum">
              <a:rPr lang="en-US" altLang="en-US" sz="1200"/>
              <a:pPr eaLnBrk="1" hangingPunct="1"/>
              <a:t>1251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BEB672B-4C53-41B7-AFF9-95BC468A07E7}" type="slidenum">
              <a:rPr kumimoji="0" lang="ar-SA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8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2663C57-B28A-4141-AA81-A21110D34831}" type="slidenum">
              <a:rPr kumimoji="0" lang="ar-SA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71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9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9156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Slide Image Placeholder 1">
            <a:extLst>
              <a:ext uri="{FF2B5EF4-FFF2-40B4-BE49-F238E27FC236}">
                <a16:creationId xmlns:a16="http://schemas.microsoft.com/office/drawing/2014/main" id="{A77672DC-DFF6-4EB7-82A9-86004A96872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63" name="Notes Placeholder 2">
            <a:extLst>
              <a:ext uri="{FF2B5EF4-FFF2-40B4-BE49-F238E27FC236}">
                <a16:creationId xmlns:a16="http://schemas.microsoft.com/office/drawing/2014/main" id="{35B928F0-38B2-45CB-8FCC-D32F394DA91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92164" name="Slide Number Placeholder 3">
            <a:extLst>
              <a:ext uri="{FF2B5EF4-FFF2-40B4-BE49-F238E27FC236}">
                <a16:creationId xmlns:a16="http://schemas.microsoft.com/office/drawing/2014/main" id="{C55E09DB-E27A-431C-BD28-D17F8F4ABFF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FCF1F274-FA2C-423C-847F-812EEE7E87A8}" type="slidenum">
              <a:rPr lang="en-US" altLang="en-US" sz="1200"/>
              <a:pPr eaLnBrk="1" hangingPunct="1"/>
              <a:t>1252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Slide Image Placeholder 1">
            <a:extLst>
              <a:ext uri="{FF2B5EF4-FFF2-40B4-BE49-F238E27FC236}">
                <a16:creationId xmlns:a16="http://schemas.microsoft.com/office/drawing/2014/main" id="{DC0C3DD2-D830-4300-9251-A0DCDA8952CC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3187" name="Notes Placeholder 2">
            <a:extLst>
              <a:ext uri="{FF2B5EF4-FFF2-40B4-BE49-F238E27FC236}">
                <a16:creationId xmlns:a16="http://schemas.microsoft.com/office/drawing/2014/main" id="{53C1459D-8FEB-4145-84DD-D496996908CB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93188" name="Slide Number Placeholder 3">
            <a:extLst>
              <a:ext uri="{FF2B5EF4-FFF2-40B4-BE49-F238E27FC236}">
                <a16:creationId xmlns:a16="http://schemas.microsoft.com/office/drawing/2014/main" id="{7ECEB6BD-F0F1-4C30-B7D9-F32994DCF8A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FB0172C2-06B4-4AE7-BC45-4B3EECAD95CE}" type="slidenum">
              <a:rPr lang="en-US" altLang="en-US" sz="1200"/>
              <a:pPr eaLnBrk="1" hangingPunct="1"/>
              <a:t>1253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Slide Image Placeholder 1">
            <a:extLst>
              <a:ext uri="{FF2B5EF4-FFF2-40B4-BE49-F238E27FC236}">
                <a16:creationId xmlns:a16="http://schemas.microsoft.com/office/drawing/2014/main" id="{49FA5021-4432-40BE-A9F9-C121B2394DC4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4211" name="Notes Placeholder 2">
            <a:extLst>
              <a:ext uri="{FF2B5EF4-FFF2-40B4-BE49-F238E27FC236}">
                <a16:creationId xmlns:a16="http://schemas.microsoft.com/office/drawing/2014/main" id="{96EE5724-9E2F-4AC3-B093-FAAB3041DE3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94212" name="Slide Number Placeholder 3">
            <a:extLst>
              <a:ext uri="{FF2B5EF4-FFF2-40B4-BE49-F238E27FC236}">
                <a16:creationId xmlns:a16="http://schemas.microsoft.com/office/drawing/2014/main" id="{E5C6F455-82EE-46D3-A4FD-D1EAECD4A0A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4CD31D34-BAA3-41C5-A96C-E7F947A2728D}" type="slidenum">
              <a:rPr lang="en-US" altLang="en-US" sz="1200"/>
              <a:pPr eaLnBrk="1" hangingPunct="1"/>
              <a:t>1254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Slide Image Placeholder 1">
            <a:extLst>
              <a:ext uri="{FF2B5EF4-FFF2-40B4-BE49-F238E27FC236}">
                <a16:creationId xmlns:a16="http://schemas.microsoft.com/office/drawing/2014/main" id="{7080CD00-97DF-4A60-A548-98961FF61ADA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5235" name="Notes Placeholder 2">
            <a:extLst>
              <a:ext uri="{FF2B5EF4-FFF2-40B4-BE49-F238E27FC236}">
                <a16:creationId xmlns:a16="http://schemas.microsoft.com/office/drawing/2014/main" id="{E69F0A5F-3A10-4CAF-92AC-83B71EA25EA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95236" name="Slide Number Placeholder 3">
            <a:extLst>
              <a:ext uri="{FF2B5EF4-FFF2-40B4-BE49-F238E27FC236}">
                <a16:creationId xmlns:a16="http://schemas.microsoft.com/office/drawing/2014/main" id="{29E902DC-8D0C-4A1F-8FE2-CA2FA7AF9D7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26E05375-548F-4FA4-A4B4-2BB894FC0E99}" type="slidenum">
              <a:rPr lang="en-US" altLang="en-US" sz="1200"/>
              <a:pPr eaLnBrk="1" hangingPunct="1"/>
              <a:t>1255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>
            <a:extLst>
              <a:ext uri="{FF2B5EF4-FFF2-40B4-BE49-F238E27FC236}">
                <a16:creationId xmlns:a16="http://schemas.microsoft.com/office/drawing/2014/main" id="{C4B76678-0FD0-489A-89B9-3CE0F60D1B14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>
            <a:extLst>
              <a:ext uri="{FF2B5EF4-FFF2-40B4-BE49-F238E27FC236}">
                <a16:creationId xmlns:a16="http://schemas.microsoft.com/office/drawing/2014/main" id="{33A797F9-D23E-46D6-B9A7-9E0DCC9B478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96260" name="Slide Number Placeholder 3">
            <a:extLst>
              <a:ext uri="{FF2B5EF4-FFF2-40B4-BE49-F238E27FC236}">
                <a16:creationId xmlns:a16="http://schemas.microsoft.com/office/drawing/2014/main" id="{5418660C-7706-4A42-B216-75E91674AA6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FA0C3E75-F34A-47B3-B97E-84FC8D9C56A1}" type="slidenum">
              <a:rPr lang="en-US" altLang="en-US" sz="1200"/>
              <a:pPr eaLnBrk="1" hangingPunct="1"/>
              <a:t>1256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Slide Image Placeholder 1">
            <a:extLst>
              <a:ext uri="{FF2B5EF4-FFF2-40B4-BE49-F238E27FC236}">
                <a16:creationId xmlns:a16="http://schemas.microsoft.com/office/drawing/2014/main" id="{5E320706-9876-4053-ACB8-EC4BCBE3D94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7283" name="Notes Placeholder 2">
            <a:extLst>
              <a:ext uri="{FF2B5EF4-FFF2-40B4-BE49-F238E27FC236}">
                <a16:creationId xmlns:a16="http://schemas.microsoft.com/office/drawing/2014/main" id="{2098943C-CEC9-4475-B39F-344BB37A4D76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97284" name="Slide Number Placeholder 3">
            <a:extLst>
              <a:ext uri="{FF2B5EF4-FFF2-40B4-BE49-F238E27FC236}">
                <a16:creationId xmlns:a16="http://schemas.microsoft.com/office/drawing/2014/main" id="{E35C8A5F-4597-4FC7-8EF4-F7CF97A2CC8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8B89CE9D-09E9-41A4-BFB6-645B8A6C81E0}" type="slidenum">
              <a:rPr lang="en-US" altLang="en-US" sz="1200"/>
              <a:pPr eaLnBrk="1" hangingPunct="1"/>
              <a:t>1257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Slide Image Placeholder 1">
            <a:extLst>
              <a:ext uri="{FF2B5EF4-FFF2-40B4-BE49-F238E27FC236}">
                <a16:creationId xmlns:a16="http://schemas.microsoft.com/office/drawing/2014/main" id="{913EA864-30C1-4D93-B5C1-7ED54CA0CDB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8307" name="Notes Placeholder 2">
            <a:extLst>
              <a:ext uri="{FF2B5EF4-FFF2-40B4-BE49-F238E27FC236}">
                <a16:creationId xmlns:a16="http://schemas.microsoft.com/office/drawing/2014/main" id="{5B3B6173-CC48-43AC-9CF0-48A235C92650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98308" name="Slide Number Placeholder 3">
            <a:extLst>
              <a:ext uri="{FF2B5EF4-FFF2-40B4-BE49-F238E27FC236}">
                <a16:creationId xmlns:a16="http://schemas.microsoft.com/office/drawing/2014/main" id="{D004D979-6690-4785-B3D7-9A445DCAEE0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20FF671F-EAEC-4183-9F6D-C9C2ED68409C}" type="slidenum">
              <a:rPr lang="en-US" altLang="en-US" sz="1200"/>
              <a:pPr eaLnBrk="1" hangingPunct="1"/>
              <a:t>1258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Slide Image Placeholder 1">
            <a:extLst>
              <a:ext uri="{FF2B5EF4-FFF2-40B4-BE49-F238E27FC236}">
                <a16:creationId xmlns:a16="http://schemas.microsoft.com/office/drawing/2014/main" id="{701D02F0-5043-4EFB-B398-58D31D15279C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9331" name="Notes Placeholder 2">
            <a:extLst>
              <a:ext uri="{FF2B5EF4-FFF2-40B4-BE49-F238E27FC236}">
                <a16:creationId xmlns:a16="http://schemas.microsoft.com/office/drawing/2014/main" id="{93607FE1-8CF9-403E-B7D3-E95F096649B3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99332" name="Slide Number Placeholder 3">
            <a:extLst>
              <a:ext uri="{FF2B5EF4-FFF2-40B4-BE49-F238E27FC236}">
                <a16:creationId xmlns:a16="http://schemas.microsoft.com/office/drawing/2014/main" id="{68411B80-B442-43B6-AEB0-5ED478227F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E63869C6-8532-4286-9BE4-00CACD8A526E}" type="slidenum">
              <a:rPr lang="en-US" altLang="en-US" sz="1200"/>
              <a:pPr eaLnBrk="1" hangingPunct="1"/>
              <a:t>1259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Slide Image Placeholder 1">
            <a:extLst>
              <a:ext uri="{FF2B5EF4-FFF2-40B4-BE49-F238E27FC236}">
                <a16:creationId xmlns:a16="http://schemas.microsoft.com/office/drawing/2014/main" id="{E8D16F63-E207-4CD8-9C2B-10BDA539FBC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0355" name="Notes Placeholder 2">
            <a:extLst>
              <a:ext uri="{FF2B5EF4-FFF2-40B4-BE49-F238E27FC236}">
                <a16:creationId xmlns:a16="http://schemas.microsoft.com/office/drawing/2014/main" id="{EEB524EC-CE4E-49D7-860E-E9A46FA1572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100356" name="Slide Number Placeholder 3">
            <a:extLst>
              <a:ext uri="{FF2B5EF4-FFF2-40B4-BE49-F238E27FC236}">
                <a16:creationId xmlns:a16="http://schemas.microsoft.com/office/drawing/2014/main" id="{8F91D17B-F04E-425D-BCEE-CB4774DC3B1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3A04C61C-6836-4F66-B1A9-F35CC53422BF}" type="slidenum">
              <a:rPr lang="en-US" altLang="en-US" sz="1200"/>
              <a:pPr eaLnBrk="1" hangingPunct="1"/>
              <a:t>1260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2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Slide Image Placeholder 1">
            <a:extLst>
              <a:ext uri="{FF2B5EF4-FFF2-40B4-BE49-F238E27FC236}">
                <a16:creationId xmlns:a16="http://schemas.microsoft.com/office/drawing/2014/main" id="{3EC1EBFD-480F-4C61-8ABA-840079358C2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1379" name="Notes Placeholder 2">
            <a:extLst>
              <a:ext uri="{FF2B5EF4-FFF2-40B4-BE49-F238E27FC236}">
                <a16:creationId xmlns:a16="http://schemas.microsoft.com/office/drawing/2014/main" id="{5BF70676-F41B-4DB7-9483-E89810E57D6B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101380" name="Slide Number Placeholder 3">
            <a:extLst>
              <a:ext uri="{FF2B5EF4-FFF2-40B4-BE49-F238E27FC236}">
                <a16:creationId xmlns:a16="http://schemas.microsoft.com/office/drawing/2014/main" id="{3E9086EF-82ED-414B-81FA-F50AFF208F3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BF90E60C-AFAF-4CAF-B286-B6E86F88B334}" type="slidenum">
              <a:rPr lang="en-US" altLang="en-US" sz="1200"/>
              <a:pPr eaLnBrk="1" hangingPunct="1"/>
              <a:t>1261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D9B9BD1-7D05-48C0-A4D4-99C3541817B9}" type="slidenum">
              <a:rPr kumimoji="0" lang="ar-SA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12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</p:cSld>
  <p:clrMapOvr>
    <a:masterClrMapping/>
  </p:clrMapOvr>
</p:notes>
</file>

<file path=ppt/notesSlides/notesSlide2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Slide Image Placeholder 1">
            <a:extLst>
              <a:ext uri="{FF2B5EF4-FFF2-40B4-BE49-F238E27FC236}">
                <a16:creationId xmlns:a16="http://schemas.microsoft.com/office/drawing/2014/main" id="{36B3685D-6F72-4BDB-83C0-FAD81349DC01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03" name="Notes Placeholder 2">
            <a:extLst>
              <a:ext uri="{FF2B5EF4-FFF2-40B4-BE49-F238E27FC236}">
                <a16:creationId xmlns:a16="http://schemas.microsoft.com/office/drawing/2014/main" id="{E39B3763-2191-4DF8-A1F0-A4958D6488A8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102404" name="Slide Number Placeholder 3">
            <a:extLst>
              <a:ext uri="{FF2B5EF4-FFF2-40B4-BE49-F238E27FC236}">
                <a16:creationId xmlns:a16="http://schemas.microsoft.com/office/drawing/2014/main" id="{902FC9C8-D694-4415-A811-DA502DA0A5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1D9FAB58-1D25-475A-80F6-8D14848D1E9E}" type="slidenum">
              <a:rPr lang="en-US" altLang="en-US" sz="1200"/>
              <a:pPr eaLnBrk="1" hangingPunct="1"/>
              <a:t>1262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2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Slide Image Placeholder 1">
            <a:extLst>
              <a:ext uri="{FF2B5EF4-FFF2-40B4-BE49-F238E27FC236}">
                <a16:creationId xmlns:a16="http://schemas.microsoft.com/office/drawing/2014/main" id="{7D250DB3-9A75-4BB4-BAC7-86DF06EA0A1C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3427" name="Notes Placeholder 2">
            <a:extLst>
              <a:ext uri="{FF2B5EF4-FFF2-40B4-BE49-F238E27FC236}">
                <a16:creationId xmlns:a16="http://schemas.microsoft.com/office/drawing/2014/main" id="{2A1654C7-9060-44AF-A5B3-1B57772B82E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103428" name="Slide Number Placeholder 3">
            <a:extLst>
              <a:ext uri="{FF2B5EF4-FFF2-40B4-BE49-F238E27FC236}">
                <a16:creationId xmlns:a16="http://schemas.microsoft.com/office/drawing/2014/main" id="{C6DA2953-DD59-4FC4-9FE5-BD18F223B58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FFE140D5-318F-49E3-881C-72EEDBD1D642}" type="slidenum">
              <a:rPr lang="en-US" altLang="en-US" sz="1200"/>
              <a:pPr eaLnBrk="1" hangingPunct="1"/>
              <a:t>1263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2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Slide Image Placeholder 1">
            <a:extLst>
              <a:ext uri="{FF2B5EF4-FFF2-40B4-BE49-F238E27FC236}">
                <a16:creationId xmlns:a16="http://schemas.microsoft.com/office/drawing/2014/main" id="{44D77BAB-C36F-48DF-943D-AEDB8B074B70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4451" name="Notes Placeholder 2">
            <a:extLst>
              <a:ext uri="{FF2B5EF4-FFF2-40B4-BE49-F238E27FC236}">
                <a16:creationId xmlns:a16="http://schemas.microsoft.com/office/drawing/2014/main" id="{D83DD8B5-4C8E-4D00-81A4-AEF6B6744D8B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104452" name="Slide Number Placeholder 3">
            <a:extLst>
              <a:ext uri="{FF2B5EF4-FFF2-40B4-BE49-F238E27FC236}">
                <a16:creationId xmlns:a16="http://schemas.microsoft.com/office/drawing/2014/main" id="{32558166-257F-4721-A7BD-A9E12E0758F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C1FF8362-FAD0-4AF6-85E2-4FED60ACF7C6}" type="slidenum">
              <a:rPr lang="en-US" altLang="en-US" sz="1200"/>
              <a:pPr eaLnBrk="1" hangingPunct="1"/>
              <a:t>1264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2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Slide Image Placeholder 1">
            <a:extLst>
              <a:ext uri="{FF2B5EF4-FFF2-40B4-BE49-F238E27FC236}">
                <a16:creationId xmlns:a16="http://schemas.microsoft.com/office/drawing/2014/main" id="{1D6225F0-DE02-4D0C-BA0C-EE7732A457B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5475" name="Notes Placeholder 2">
            <a:extLst>
              <a:ext uri="{FF2B5EF4-FFF2-40B4-BE49-F238E27FC236}">
                <a16:creationId xmlns:a16="http://schemas.microsoft.com/office/drawing/2014/main" id="{ACBAD4AD-BECA-4428-9F82-19BF2DC6A3A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105476" name="Slide Number Placeholder 3">
            <a:extLst>
              <a:ext uri="{FF2B5EF4-FFF2-40B4-BE49-F238E27FC236}">
                <a16:creationId xmlns:a16="http://schemas.microsoft.com/office/drawing/2014/main" id="{A08C8501-D08D-4CE9-80DC-FFF45630F42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CED7C8EC-33AA-41DC-90F8-9362136BF8D4}" type="slidenum">
              <a:rPr lang="en-US" altLang="en-US" sz="1200"/>
              <a:pPr eaLnBrk="1" hangingPunct="1"/>
              <a:t>1265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2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Slide Image Placeholder 1">
            <a:extLst>
              <a:ext uri="{FF2B5EF4-FFF2-40B4-BE49-F238E27FC236}">
                <a16:creationId xmlns:a16="http://schemas.microsoft.com/office/drawing/2014/main" id="{433B21BC-2F7B-4BA6-8CC4-C1FA2F5DDF2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6499" name="Notes Placeholder 2">
            <a:extLst>
              <a:ext uri="{FF2B5EF4-FFF2-40B4-BE49-F238E27FC236}">
                <a16:creationId xmlns:a16="http://schemas.microsoft.com/office/drawing/2014/main" id="{03E9FCEF-F9E3-4616-94A6-0D724B90A74E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106500" name="Slide Number Placeholder 3">
            <a:extLst>
              <a:ext uri="{FF2B5EF4-FFF2-40B4-BE49-F238E27FC236}">
                <a16:creationId xmlns:a16="http://schemas.microsoft.com/office/drawing/2014/main" id="{647776CB-33B3-4408-98E6-A07A50F0BF2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86BE95AC-2EF3-41DA-8220-84DC5BC9B0EF}" type="slidenum">
              <a:rPr lang="en-US" altLang="en-US" sz="1200"/>
              <a:pPr eaLnBrk="1" hangingPunct="1"/>
              <a:t>1266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2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Slide Image Placeholder 1">
            <a:extLst>
              <a:ext uri="{FF2B5EF4-FFF2-40B4-BE49-F238E27FC236}">
                <a16:creationId xmlns:a16="http://schemas.microsoft.com/office/drawing/2014/main" id="{8C9AF0ED-052D-421A-834D-E33C63F41D5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7523" name="Notes Placeholder 2">
            <a:extLst>
              <a:ext uri="{FF2B5EF4-FFF2-40B4-BE49-F238E27FC236}">
                <a16:creationId xmlns:a16="http://schemas.microsoft.com/office/drawing/2014/main" id="{58A4A32D-FD67-4E98-BC46-9A980588604E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107524" name="Slide Number Placeholder 3">
            <a:extLst>
              <a:ext uri="{FF2B5EF4-FFF2-40B4-BE49-F238E27FC236}">
                <a16:creationId xmlns:a16="http://schemas.microsoft.com/office/drawing/2014/main" id="{63286D94-B910-438C-85EF-BDE655FB80B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11CF649A-2DC5-4010-A333-889A4935008B}" type="slidenum">
              <a:rPr lang="en-US" altLang="en-US" sz="1200"/>
              <a:pPr eaLnBrk="1" hangingPunct="1"/>
              <a:t>1267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2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Slide Image Placeholder 1">
            <a:extLst>
              <a:ext uri="{FF2B5EF4-FFF2-40B4-BE49-F238E27FC236}">
                <a16:creationId xmlns:a16="http://schemas.microsoft.com/office/drawing/2014/main" id="{361D8F18-8267-42D8-A7BF-A2E5CE11339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8547" name="Notes Placeholder 2">
            <a:extLst>
              <a:ext uri="{FF2B5EF4-FFF2-40B4-BE49-F238E27FC236}">
                <a16:creationId xmlns:a16="http://schemas.microsoft.com/office/drawing/2014/main" id="{0D9B3B8A-D252-469D-A34B-784A855DC676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108548" name="Slide Number Placeholder 3">
            <a:extLst>
              <a:ext uri="{FF2B5EF4-FFF2-40B4-BE49-F238E27FC236}">
                <a16:creationId xmlns:a16="http://schemas.microsoft.com/office/drawing/2014/main" id="{938B15A4-D3E6-43D7-B2C4-FD8119DA02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A58597E9-5972-4A88-8BAD-D548B617AC24}" type="slidenum">
              <a:rPr lang="en-US" altLang="en-US" sz="1200"/>
              <a:pPr eaLnBrk="1" hangingPunct="1"/>
              <a:t>1268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2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Slide Image Placeholder 1">
            <a:extLst>
              <a:ext uri="{FF2B5EF4-FFF2-40B4-BE49-F238E27FC236}">
                <a16:creationId xmlns:a16="http://schemas.microsoft.com/office/drawing/2014/main" id="{25ED3453-B69A-43A8-8051-FDA6CC743DB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9571" name="Notes Placeholder 2">
            <a:extLst>
              <a:ext uri="{FF2B5EF4-FFF2-40B4-BE49-F238E27FC236}">
                <a16:creationId xmlns:a16="http://schemas.microsoft.com/office/drawing/2014/main" id="{914CCC18-EE56-4109-8BDC-67BAFCA17E9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109572" name="Slide Number Placeholder 3">
            <a:extLst>
              <a:ext uri="{FF2B5EF4-FFF2-40B4-BE49-F238E27FC236}">
                <a16:creationId xmlns:a16="http://schemas.microsoft.com/office/drawing/2014/main" id="{4DB6F432-BDB4-4F09-95C4-62D6BA4EF3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BAAA1DAC-3D05-42FB-8F43-D86DC1127D68}" type="slidenum">
              <a:rPr lang="en-US" altLang="en-US" sz="1200"/>
              <a:pPr eaLnBrk="1" hangingPunct="1"/>
              <a:t>1269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2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Slide Image Placeholder 1">
            <a:extLst>
              <a:ext uri="{FF2B5EF4-FFF2-40B4-BE49-F238E27FC236}">
                <a16:creationId xmlns:a16="http://schemas.microsoft.com/office/drawing/2014/main" id="{37BBADF9-4D2B-4911-9955-FBF44174B14B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0595" name="Notes Placeholder 2">
            <a:extLst>
              <a:ext uri="{FF2B5EF4-FFF2-40B4-BE49-F238E27FC236}">
                <a16:creationId xmlns:a16="http://schemas.microsoft.com/office/drawing/2014/main" id="{A8399AFE-034F-45C0-8EE8-C46AE7E70DD0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110596" name="Slide Number Placeholder 3">
            <a:extLst>
              <a:ext uri="{FF2B5EF4-FFF2-40B4-BE49-F238E27FC236}">
                <a16:creationId xmlns:a16="http://schemas.microsoft.com/office/drawing/2014/main" id="{AE011250-AFC2-402F-8E79-80E874F6941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B1A5EFEC-5DA9-4BE6-BE4C-0C3F883AC058}" type="slidenum">
              <a:rPr lang="en-US" altLang="en-US" sz="1200"/>
              <a:pPr eaLnBrk="1" hangingPunct="1"/>
              <a:t>1270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2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Slide Image Placeholder 1">
            <a:extLst>
              <a:ext uri="{FF2B5EF4-FFF2-40B4-BE49-F238E27FC236}">
                <a16:creationId xmlns:a16="http://schemas.microsoft.com/office/drawing/2014/main" id="{F4EBA19B-3295-4DC6-8462-64EE08235EA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1619" name="Notes Placeholder 2">
            <a:extLst>
              <a:ext uri="{FF2B5EF4-FFF2-40B4-BE49-F238E27FC236}">
                <a16:creationId xmlns:a16="http://schemas.microsoft.com/office/drawing/2014/main" id="{FCBAF5F6-F717-4895-8AF9-1DBCCEBD2E26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111620" name="Slide Number Placeholder 3">
            <a:extLst>
              <a:ext uri="{FF2B5EF4-FFF2-40B4-BE49-F238E27FC236}">
                <a16:creationId xmlns:a16="http://schemas.microsoft.com/office/drawing/2014/main" id="{C164DD89-68F6-466A-8667-6BF5458FB4E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38BA48CA-43F1-4E2E-AEF9-7B9203465C35}" type="slidenum">
              <a:rPr lang="en-US" altLang="en-US" sz="1200"/>
              <a:pPr eaLnBrk="1" hangingPunct="1"/>
              <a:t>1271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B8207E-788A-411A-94E8-C2D45EB88DAE}" type="slidenum">
              <a:rPr lang="ar-EG" smtClean="0"/>
              <a:pPr/>
              <a:t>574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134886129"/>
      </p:ext>
    </p:extLst>
  </p:cSld>
  <p:clrMapOvr>
    <a:masterClrMapping/>
  </p:clrMapOvr>
</p:notes>
</file>

<file path=ppt/notesSlides/notesSlide2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Slide Image Placeholder 1">
            <a:extLst>
              <a:ext uri="{FF2B5EF4-FFF2-40B4-BE49-F238E27FC236}">
                <a16:creationId xmlns:a16="http://schemas.microsoft.com/office/drawing/2014/main" id="{2FE224F9-5FBB-499A-8B6D-6803352F8CC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43" name="Notes Placeholder 2">
            <a:extLst>
              <a:ext uri="{FF2B5EF4-FFF2-40B4-BE49-F238E27FC236}">
                <a16:creationId xmlns:a16="http://schemas.microsoft.com/office/drawing/2014/main" id="{52325E3B-81BF-4788-9B8C-9123C730126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112644" name="Slide Number Placeholder 3">
            <a:extLst>
              <a:ext uri="{FF2B5EF4-FFF2-40B4-BE49-F238E27FC236}">
                <a16:creationId xmlns:a16="http://schemas.microsoft.com/office/drawing/2014/main" id="{72A616B7-D663-4C08-877C-7BD714E731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2F33C2C2-1689-4855-9625-53D887104F47}" type="slidenum">
              <a:rPr lang="en-US" altLang="en-US" sz="1200"/>
              <a:pPr eaLnBrk="1" hangingPunct="1"/>
              <a:t>1272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2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Slide Image Placeholder 1">
            <a:extLst>
              <a:ext uri="{FF2B5EF4-FFF2-40B4-BE49-F238E27FC236}">
                <a16:creationId xmlns:a16="http://schemas.microsoft.com/office/drawing/2014/main" id="{5EAE3C9C-16B9-4D7B-8D5F-D86966B8A4BA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3667" name="Notes Placeholder 2">
            <a:extLst>
              <a:ext uri="{FF2B5EF4-FFF2-40B4-BE49-F238E27FC236}">
                <a16:creationId xmlns:a16="http://schemas.microsoft.com/office/drawing/2014/main" id="{2DD94FF3-354A-4BCC-BC97-1F28399A0988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113668" name="Slide Number Placeholder 3">
            <a:extLst>
              <a:ext uri="{FF2B5EF4-FFF2-40B4-BE49-F238E27FC236}">
                <a16:creationId xmlns:a16="http://schemas.microsoft.com/office/drawing/2014/main" id="{AD1E3947-22CA-4395-95B0-E20B7F11F6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21A5A1E0-58BE-4139-AD79-ED8829503F61}" type="slidenum">
              <a:rPr lang="en-US" altLang="en-US" sz="1200"/>
              <a:pPr eaLnBrk="1" hangingPunct="1"/>
              <a:t>1273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2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Slide Image Placeholder 1">
            <a:extLst>
              <a:ext uri="{FF2B5EF4-FFF2-40B4-BE49-F238E27FC236}">
                <a16:creationId xmlns:a16="http://schemas.microsoft.com/office/drawing/2014/main" id="{0454A4BD-1423-4426-BF67-CAD29157B734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4691" name="Notes Placeholder 2">
            <a:extLst>
              <a:ext uri="{FF2B5EF4-FFF2-40B4-BE49-F238E27FC236}">
                <a16:creationId xmlns:a16="http://schemas.microsoft.com/office/drawing/2014/main" id="{7AA155B0-7356-47CA-BC6E-DE592653765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114692" name="Slide Number Placeholder 3">
            <a:extLst>
              <a:ext uri="{FF2B5EF4-FFF2-40B4-BE49-F238E27FC236}">
                <a16:creationId xmlns:a16="http://schemas.microsoft.com/office/drawing/2014/main" id="{B157DEDA-8489-4950-92E2-E3D74822289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6DEB94D6-6E11-41B3-93BA-7D7AE6FE93F9}" type="slidenum">
              <a:rPr lang="en-US" altLang="en-US" sz="1200"/>
              <a:pPr eaLnBrk="1" hangingPunct="1"/>
              <a:t>1274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2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Slide Image Placeholder 1">
            <a:extLst>
              <a:ext uri="{FF2B5EF4-FFF2-40B4-BE49-F238E27FC236}">
                <a16:creationId xmlns:a16="http://schemas.microsoft.com/office/drawing/2014/main" id="{422F068C-471A-4F72-973B-FFCA773F84B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5715" name="Notes Placeholder 2">
            <a:extLst>
              <a:ext uri="{FF2B5EF4-FFF2-40B4-BE49-F238E27FC236}">
                <a16:creationId xmlns:a16="http://schemas.microsoft.com/office/drawing/2014/main" id="{71608C1B-5244-43F9-9B79-A36201FD1F7B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115716" name="Slide Number Placeholder 3">
            <a:extLst>
              <a:ext uri="{FF2B5EF4-FFF2-40B4-BE49-F238E27FC236}">
                <a16:creationId xmlns:a16="http://schemas.microsoft.com/office/drawing/2014/main" id="{27B1BF30-817A-4F18-8AA9-3FB64FE058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BA2B07D7-4092-49CE-B0F4-CC8611DA17AA}" type="slidenum">
              <a:rPr lang="en-US" altLang="en-US" sz="1200"/>
              <a:pPr eaLnBrk="1" hangingPunct="1"/>
              <a:t>1275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2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Slide Image Placeholder 1">
            <a:extLst>
              <a:ext uri="{FF2B5EF4-FFF2-40B4-BE49-F238E27FC236}">
                <a16:creationId xmlns:a16="http://schemas.microsoft.com/office/drawing/2014/main" id="{5F1FB76E-3E03-44F4-9E83-DC972CD2F624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6739" name="Notes Placeholder 2">
            <a:extLst>
              <a:ext uri="{FF2B5EF4-FFF2-40B4-BE49-F238E27FC236}">
                <a16:creationId xmlns:a16="http://schemas.microsoft.com/office/drawing/2014/main" id="{F821321C-5A5E-469E-9610-7FCE870BE51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116740" name="Slide Number Placeholder 3">
            <a:extLst>
              <a:ext uri="{FF2B5EF4-FFF2-40B4-BE49-F238E27FC236}">
                <a16:creationId xmlns:a16="http://schemas.microsoft.com/office/drawing/2014/main" id="{900F3B91-D1CE-47A2-961F-BDFEBF2FA6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147572D8-96A3-4073-A98B-0B7618CC77C1}" type="slidenum">
              <a:rPr lang="en-US" altLang="en-US" sz="1200"/>
              <a:pPr eaLnBrk="1" hangingPunct="1"/>
              <a:t>1276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2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Slide Image Placeholder 1">
            <a:extLst>
              <a:ext uri="{FF2B5EF4-FFF2-40B4-BE49-F238E27FC236}">
                <a16:creationId xmlns:a16="http://schemas.microsoft.com/office/drawing/2014/main" id="{2C6BA205-7CC7-4A33-B433-28F413776F4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7763" name="Notes Placeholder 2">
            <a:extLst>
              <a:ext uri="{FF2B5EF4-FFF2-40B4-BE49-F238E27FC236}">
                <a16:creationId xmlns:a16="http://schemas.microsoft.com/office/drawing/2014/main" id="{F0E173DD-2FF1-48AD-B857-44421AD8A44B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117764" name="Slide Number Placeholder 3">
            <a:extLst>
              <a:ext uri="{FF2B5EF4-FFF2-40B4-BE49-F238E27FC236}">
                <a16:creationId xmlns:a16="http://schemas.microsoft.com/office/drawing/2014/main" id="{FBA7038A-3FDC-40B3-8F4F-FCE1ECC6CB7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A1C88B2D-D9E9-4000-A5F5-485E24B3EBB2}" type="slidenum">
              <a:rPr lang="en-US" altLang="en-US" sz="1200"/>
              <a:pPr eaLnBrk="1" hangingPunct="1"/>
              <a:t>1277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2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Slide Image Placeholder 1">
            <a:extLst>
              <a:ext uri="{FF2B5EF4-FFF2-40B4-BE49-F238E27FC236}">
                <a16:creationId xmlns:a16="http://schemas.microsoft.com/office/drawing/2014/main" id="{B1165DAB-01E1-4E1D-A7BA-E50EB8636A8A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8787" name="Notes Placeholder 2">
            <a:extLst>
              <a:ext uri="{FF2B5EF4-FFF2-40B4-BE49-F238E27FC236}">
                <a16:creationId xmlns:a16="http://schemas.microsoft.com/office/drawing/2014/main" id="{C517E48B-1DC0-4A2B-BB9D-6D562AB11BD2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118788" name="Slide Number Placeholder 3">
            <a:extLst>
              <a:ext uri="{FF2B5EF4-FFF2-40B4-BE49-F238E27FC236}">
                <a16:creationId xmlns:a16="http://schemas.microsoft.com/office/drawing/2014/main" id="{03665285-BB80-451D-95DD-607C55C934A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797A9AB1-3D9D-42C0-82DF-CBAA9885ED58}" type="slidenum">
              <a:rPr lang="en-US" altLang="en-US" sz="1200"/>
              <a:pPr eaLnBrk="1" hangingPunct="1"/>
              <a:t>1278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2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Slide Image Placeholder 1">
            <a:extLst>
              <a:ext uri="{FF2B5EF4-FFF2-40B4-BE49-F238E27FC236}">
                <a16:creationId xmlns:a16="http://schemas.microsoft.com/office/drawing/2014/main" id="{6DD3BD87-569E-47D5-8A7E-35406DD62114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9811" name="Notes Placeholder 2">
            <a:extLst>
              <a:ext uri="{FF2B5EF4-FFF2-40B4-BE49-F238E27FC236}">
                <a16:creationId xmlns:a16="http://schemas.microsoft.com/office/drawing/2014/main" id="{7BBCE43E-3CA8-4EF0-88AD-37E94AFFD94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119812" name="Slide Number Placeholder 3">
            <a:extLst>
              <a:ext uri="{FF2B5EF4-FFF2-40B4-BE49-F238E27FC236}">
                <a16:creationId xmlns:a16="http://schemas.microsoft.com/office/drawing/2014/main" id="{83A31F16-2ED5-4F26-B013-A878D8FEADA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41242403-A6D4-49EA-8FC0-B27969F6B75A}" type="slidenum">
              <a:rPr lang="en-US" altLang="en-US" sz="1200"/>
              <a:pPr eaLnBrk="1" hangingPunct="1"/>
              <a:t>1279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2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Slide Image Placeholder 1">
            <a:extLst>
              <a:ext uri="{FF2B5EF4-FFF2-40B4-BE49-F238E27FC236}">
                <a16:creationId xmlns:a16="http://schemas.microsoft.com/office/drawing/2014/main" id="{9432EFB0-8D47-4784-B89B-CC9F5CBF2AE1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0835" name="Notes Placeholder 2">
            <a:extLst>
              <a:ext uri="{FF2B5EF4-FFF2-40B4-BE49-F238E27FC236}">
                <a16:creationId xmlns:a16="http://schemas.microsoft.com/office/drawing/2014/main" id="{279287F7-01C7-4742-9BBA-90FB2B5431D6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120836" name="Slide Number Placeholder 3">
            <a:extLst>
              <a:ext uri="{FF2B5EF4-FFF2-40B4-BE49-F238E27FC236}">
                <a16:creationId xmlns:a16="http://schemas.microsoft.com/office/drawing/2014/main" id="{F65126AD-CD46-4927-B488-47B21AC21B4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D258C4E1-4A8F-4142-9A75-2999FE7FAB69}" type="slidenum">
              <a:rPr lang="en-US" altLang="en-US" sz="1200"/>
              <a:pPr eaLnBrk="1" hangingPunct="1"/>
              <a:t>1280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2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Slide Image Placeholder 1">
            <a:extLst>
              <a:ext uri="{FF2B5EF4-FFF2-40B4-BE49-F238E27FC236}">
                <a16:creationId xmlns:a16="http://schemas.microsoft.com/office/drawing/2014/main" id="{5CA61634-2FE0-432A-B810-68A456BC4FC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1859" name="Notes Placeholder 2">
            <a:extLst>
              <a:ext uri="{FF2B5EF4-FFF2-40B4-BE49-F238E27FC236}">
                <a16:creationId xmlns:a16="http://schemas.microsoft.com/office/drawing/2014/main" id="{2F8F5320-DBEB-4D7D-83CD-268EE3E6FFA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121860" name="Slide Number Placeholder 3">
            <a:extLst>
              <a:ext uri="{FF2B5EF4-FFF2-40B4-BE49-F238E27FC236}">
                <a16:creationId xmlns:a16="http://schemas.microsoft.com/office/drawing/2014/main" id="{34AD7EF8-C1A2-4C48-A4C5-5B44A9F249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1267585E-5680-4A84-BBB6-985AB06AE352}" type="slidenum">
              <a:rPr lang="en-US" altLang="en-US" sz="1200"/>
              <a:pPr eaLnBrk="1" hangingPunct="1"/>
              <a:t>1281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cs typeface="Times New Roman" pitchFamily="18" charset="0"/>
            </a:endParaRPr>
          </a:p>
        </p:txBody>
      </p:sp>
      <p:sp>
        <p:nvSpPr>
          <p:cNvPr id="2150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71B90BB-81DA-4EF3-B1B0-C3DD65EDEB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1032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2681614"/>
      </p:ext>
    </p:extLst>
  </p:cSld>
  <p:clrMapOvr>
    <a:masterClrMapping/>
  </p:clrMapOvr>
</p:notes>
</file>

<file path=ppt/notesSlides/notesSlide2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Slide Image Placeholder 1">
            <a:extLst>
              <a:ext uri="{FF2B5EF4-FFF2-40B4-BE49-F238E27FC236}">
                <a16:creationId xmlns:a16="http://schemas.microsoft.com/office/drawing/2014/main" id="{CD91E04E-5B37-4E01-8461-51144EB18E54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2883" name="Notes Placeholder 2">
            <a:extLst>
              <a:ext uri="{FF2B5EF4-FFF2-40B4-BE49-F238E27FC236}">
                <a16:creationId xmlns:a16="http://schemas.microsoft.com/office/drawing/2014/main" id="{61C899E8-38F5-4D0C-AEDC-AF79FF13216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122884" name="Slide Number Placeholder 3">
            <a:extLst>
              <a:ext uri="{FF2B5EF4-FFF2-40B4-BE49-F238E27FC236}">
                <a16:creationId xmlns:a16="http://schemas.microsoft.com/office/drawing/2014/main" id="{DD8AD4E9-9F6D-4BAF-8A99-6F1B7EBB521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359F2B4B-7D12-4DFD-92B0-F18BE6D8A331}" type="slidenum">
              <a:rPr lang="en-US" altLang="en-US" sz="1200"/>
              <a:pPr eaLnBrk="1" hangingPunct="1"/>
              <a:t>1282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2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Slide Image Placeholder 1">
            <a:extLst>
              <a:ext uri="{FF2B5EF4-FFF2-40B4-BE49-F238E27FC236}">
                <a16:creationId xmlns:a16="http://schemas.microsoft.com/office/drawing/2014/main" id="{7BA7B7B4-383F-4A82-A01C-F737728FD4F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3907" name="Notes Placeholder 2">
            <a:extLst>
              <a:ext uri="{FF2B5EF4-FFF2-40B4-BE49-F238E27FC236}">
                <a16:creationId xmlns:a16="http://schemas.microsoft.com/office/drawing/2014/main" id="{8A88BA3A-86E7-4BB2-AE90-A5E6E89C25E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123908" name="Slide Number Placeholder 3">
            <a:extLst>
              <a:ext uri="{FF2B5EF4-FFF2-40B4-BE49-F238E27FC236}">
                <a16:creationId xmlns:a16="http://schemas.microsoft.com/office/drawing/2014/main" id="{E10C55CC-1AC5-4113-B015-FFFA8608522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0D52B0BF-EFF2-474D-9128-CE4934828331}" type="slidenum">
              <a:rPr lang="en-US" altLang="en-US" sz="1200"/>
              <a:pPr eaLnBrk="1" hangingPunct="1"/>
              <a:t>1283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2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Slide Image Placeholder 1">
            <a:extLst>
              <a:ext uri="{FF2B5EF4-FFF2-40B4-BE49-F238E27FC236}">
                <a16:creationId xmlns:a16="http://schemas.microsoft.com/office/drawing/2014/main" id="{2FA46CE2-DC51-4749-A113-5279921B3D0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4931" name="Notes Placeholder 2">
            <a:extLst>
              <a:ext uri="{FF2B5EF4-FFF2-40B4-BE49-F238E27FC236}">
                <a16:creationId xmlns:a16="http://schemas.microsoft.com/office/drawing/2014/main" id="{350414C3-E34E-407A-B2C8-9FD12264936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124932" name="Slide Number Placeholder 3">
            <a:extLst>
              <a:ext uri="{FF2B5EF4-FFF2-40B4-BE49-F238E27FC236}">
                <a16:creationId xmlns:a16="http://schemas.microsoft.com/office/drawing/2014/main" id="{ECFE1BF6-F07C-4DE6-871D-138329824BD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4BE41B59-039A-4E96-97D3-833D0961FE89}" type="slidenum">
              <a:rPr lang="en-US" altLang="en-US" sz="1200"/>
              <a:pPr eaLnBrk="1" hangingPunct="1"/>
              <a:t>1284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2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Slide Image Placeholder 1">
            <a:extLst>
              <a:ext uri="{FF2B5EF4-FFF2-40B4-BE49-F238E27FC236}">
                <a16:creationId xmlns:a16="http://schemas.microsoft.com/office/drawing/2014/main" id="{07F7104B-9485-4307-BA70-35A7E5A886DA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5955" name="Notes Placeholder 2">
            <a:extLst>
              <a:ext uri="{FF2B5EF4-FFF2-40B4-BE49-F238E27FC236}">
                <a16:creationId xmlns:a16="http://schemas.microsoft.com/office/drawing/2014/main" id="{18BA7DF2-8F0D-439A-BD08-21B3FF27AD1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125956" name="Slide Number Placeholder 3">
            <a:extLst>
              <a:ext uri="{FF2B5EF4-FFF2-40B4-BE49-F238E27FC236}">
                <a16:creationId xmlns:a16="http://schemas.microsoft.com/office/drawing/2014/main" id="{9887DB09-F1E5-4347-82E0-708532080B6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F9976945-8B74-4C3A-952D-2F6D70DCAC12}" type="slidenum">
              <a:rPr lang="en-US" altLang="en-US" sz="1200"/>
              <a:pPr eaLnBrk="1" hangingPunct="1"/>
              <a:t>1285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2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Slide Image Placeholder 1">
            <a:extLst>
              <a:ext uri="{FF2B5EF4-FFF2-40B4-BE49-F238E27FC236}">
                <a16:creationId xmlns:a16="http://schemas.microsoft.com/office/drawing/2014/main" id="{504CAD7C-D099-40B2-AD90-96FD918A689A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6979" name="Notes Placeholder 2">
            <a:extLst>
              <a:ext uri="{FF2B5EF4-FFF2-40B4-BE49-F238E27FC236}">
                <a16:creationId xmlns:a16="http://schemas.microsoft.com/office/drawing/2014/main" id="{8D87E9A3-86F7-405F-AFD8-E80041AC5C70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126980" name="Slide Number Placeholder 3">
            <a:extLst>
              <a:ext uri="{FF2B5EF4-FFF2-40B4-BE49-F238E27FC236}">
                <a16:creationId xmlns:a16="http://schemas.microsoft.com/office/drawing/2014/main" id="{F5804DD6-8529-4A7A-9A53-72570DC6A2F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AFDD1EAF-D7A7-45C4-AE4E-60F647D6E019}" type="slidenum">
              <a:rPr lang="ar-EG" altLang="en-US" sz="1200"/>
              <a:pPr eaLnBrk="1" hangingPunct="1"/>
              <a:t>1286</a:t>
            </a:fld>
            <a:endParaRPr lang="ar-EG" altLang="en-US" sz="1200"/>
          </a:p>
        </p:txBody>
      </p:sp>
    </p:spTree>
  </p:cSld>
  <p:clrMapOvr>
    <a:masterClrMapping/>
  </p:clrMapOvr>
</p:notes>
</file>

<file path=ppt/notesSlides/notesSlide2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Slide Image Placeholder 1">
            <a:extLst>
              <a:ext uri="{FF2B5EF4-FFF2-40B4-BE49-F238E27FC236}">
                <a16:creationId xmlns:a16="http://schemas.microsoft.com/office/drawing/2014/main" id="{BE0A3CE9-44CC-4974-BF17-C78061F7ED3E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531" name="Notes Placeholder 2">
            <a:extLst>
              <a:ext uri="{FF2B5EF4-FFF2-40B4-BE49-F238E27FC236}">
                <a16:creationId xmlns:a16="http://schemas.microsoft.com/office/drawing/2014/main" id="{E5E975D1-29B0-4398-A22B-2863D6E4C6A0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>
              <a:cs typeface="Arial" panose="020B0604020202020204" pitchFamily="34" charset="0"/>
            </a:endParaRPr>
          </a:p>
        </p:txBody>
      </p:sp>
      <p:sp>
        <p:nvSpPr>
          <p:cNvPr id="22532" name="Slide Number Placeholder 3">
            <a:extLst>
              <a:ext uri="{FF2B5EF4-FFF2-40B4-BE49-F238E27FC236}">
                <a16:creationId xmlns:a16="http://schemas.microsoft.com/office/drawing/2014/main" id="{0F086E97-7E98-48AD-9954-EBDC3F43826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78F735FE-2EEE-476D-B4E6-6CF53980EF9C}" type="slidenum">
              <a:rPr lang="en-US" altLang="en-US"/>
              <a:pPr eaLnBrk="1" hangingPunct="1"/>
              <a:t>1419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Slide Image Placeholder 1">
            <a:extLst>
              <a:ext uri="{FF2B5EF4-FFF2-40B4-BE49-F238E27FC236}">
                <a16:creationId xmlns:a16="http://schemas.microsoft.com/office/drawing/2014/main" id="{BE0A3CE9-44CC-4974-BF17-C78061F7ED3E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531" name="Notes Placeholder 2">
            <a:extLst>
              <a:ext uri="{FF2B5EF4-FFF2-40B4-BE49-F238E27FC236}">
                <a16:creationId xmlns:a16="http://schemas.microsoft.com/office/drawing/2014/main" id="{E5E975D1-29B0-4398-A22B-2863D6E4C6A0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>
              <a:cs typeface="Arial" panose="020B0604020202020204" pitchFamily="34" charset="0"/>
            </a:endParaRPr>
          </a:p>
        </p:txBody>
      </p:sp>
      <p:sp>
        <p:nvSpPr>
          <p:cNvPr id="22532" name="Slide Number Placeholder 3">
            <a:extLst>
              <a:ext uri="{FF2B5EF4-FFF2-40B4-BE49-F238E27FC236}">
                <a16:creationId xmlns:a16="http://schemas.microsoft.com/office/drawing/2014/main" id="{0F086E97-7E98-48AD-9954-EBDC3F43826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78F735FE-2EEE-476D-B4E6-6CF53980EF9C}" type="slidenum">
              <a:rPr lang="en-US" altLang="en-US"/>
              <a:pPr eaLnBrk="1" hangingPunct="1"/>
              <a:t>1420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99727085"/>
      </p:ext>
    </p:extLst>
  </p:cSld>
  <p:clrMapOvr>
    <a:masterClrMapping/>
  </p:clrMapOvr>
</p:notes>
</file>

<file path=ppt/notesSlides/notesSlide2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Slide Image Placeholder 1">
            <a:extLst>
              <a:ext uri="{FF2B5EF4-FFF2-40B4-BE49-F238E27FC236}">
                <a16:creationId xmlns:a16="http://schemas.microsoft.com/office/drawing/2014/main" id="{BE0A3CE9-44CC-4974-BF17-C78061F7ED3E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531" name="Notes Placeholder 2">
            <a:extLst>
              <a:ext uri="{FF2B5EF4-FFF2-40B4-BE49-F238E27FC236}">
                <a16:creationId xmlns:a16="http://schemas.microsoft.com/office/drawing/2014/main" id="{E5E975D1-29B0-4398-A22B-2863D6E4C6A0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>
              <a:cs typeface="Arial" panose="020B0604020202020204" pitchFamily="34" charset="0"/>
            </a:endParaRPr>
          </a:p>
        </p:txBody>
      </p:sp>
      <p:sp>
        <p:nvSpPr>
          <p:cNvPr id="22532" name="Slide Number Placeholder 3">
            <a:extLst>
              <a:ext uri="{FF2B5EF4-FFF2-40B4-BE49-F238E27FC236}">
                <a16:creationId xmlns:a16="http://schemas.microsoft.com/office/drawing/2014/main" id="{0F086E97-7E98-48AD-9954-EBDC3F43826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78F735FE-2EEE-476D-B4E6-6CF53980EF9C}" type="slidenum">
              <a:rPr lang="en-US" altLang="en-US"/>
              <a:pPr eaLnBrk="1" hangingPunct="1"/>
              <a:t>1421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80960715"/>
      </p:ext>
    </p:extLst>
  </p:cSld>
  <p:clrMapOvr>
    <a:masterClrMapping/>
  </p:clrMapOvr>
</p:notes>
</file>

<file path=ppt/notesSlides/notesSlide2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Slide Image Placeholder 1">
            <a:extLst>
              <a:ext uri="{FF2B5EF4-FFF2-40B4-BE49-F238E27FC236}">
                <a16:creationId xmlns:a16="http://schemas.microsoft.com/office/drawing/2014/main" id="{BE0A3CE9-44CC-4974-BF17-C78061F7ED3E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531" name="Notes Placeholder 2">
            <a:extLst>
              <a:ext uri="{FF2B5EF4-FFF2-40B4-BE49-F238E27FC236}">
                <a16:creationId xmlns:a16="http://schemas.microsoft.com/office/drawing/2014/main" id="{E5E975D1-29B0-4398-A22B-2863D6E4C6A0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>
              <a:cs typeface="Arial" panose="020B0604020202020204" pitchFamily="34" charset="0"/>
            </a:endParaRPr>
          </a:p>
        </p:txBody>
      </p:sp>
      <p:sp>
        <p:nvSpPr>
          <p:cNvPr id="22532" name="Slide Number Placeholder 3">
            <a:extLst>
              <a:ext uri="{FF2B5EF4-FFF2-40B4-BE49-F238E27FC236}">
                <a16:creationId xmlns:a16="http://schemas.microsoft.com/office/drawing/2014/main" id="{0F086E97-7E98-48AD-9954-EBDC3F43826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78F735FE-2EEE-476D-B4E6-6CF53980EF9C}" type="slidenum">
              <a:rPr lang="en-US" altLang="en-US"/>
              <a:pPr eaLnBrk="1" hangingPunct="1"/>
              <a:t>1422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1923809"/>
      </p:ext>
    </p:extLst>
  </p:cSld>
  <p:clrMapOvr>
    <a:masterClrMapping/>
  </p:clrMapOvr>
</p:notes>
</file>

<file path=ppt/notesSlides/notesSlide2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Slide Image Placeholder 1">
            <a:extLst>
              <a:ext uri="{FF2B5EF4-FFF2-40B4-BE49-F238E27FC236}">
                <a16:creationId xmlns:a16="http://schemas.microsoft.com/office/drawing/2014/main" id="{BE0A3CE9-44CC-4974-BF17-C78061F7ED3E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531" name="Notes Placeholder 2">
            <a:extLst>
              <a:ext uri="{FF2B5EF4-FFF2-40B4-BE49-F238E27FC236}">
                <a16:creationId xmlns:a16="http://schemas.microsoft.com/office/drawing/2014/main" id="{E5E975D1-29B0-4398-A22B-2863D6E4C6A0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>
              <a:cs typeface="Arial" panose="020B0604020202020204" pitchFamily="34" charset="0"/>
            </a:endParaRPr>
          </a:p>
        </p:txBody>
      </p:sp>
      <p:sp>
        <p:nvSpPr>
          <p:cNvPr id="22532" name="Slide Number Placeholder 3">
            <a:extLst>
              <a:ext uri="{FF2B5EF4-FFF2-40B4-BE49-F238E27FC236}">
                <a16:creationId xmlns:a16="http://schemas.microsoft.com/office/drawing/2014/main" id="{0F086E97-7E98-48AD-9954-EBDC3F43826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78F735FE-2EEE-476D-B4E6-6CF53980EF9C}" type="slidenum">
              <a:rPr lang="en-US" altLang="en-US"/>
              <a:pPr eaLnBrk="1" hangingPunct="1"/>
              <a:t>1423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9652563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EAC676-16C6-1FA0-F4C6-5BFCD6CDED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Image Placeholder 1">
            <a:extLst>
              <a:ext uri="{FF2B5EF4-FFF2-40B4-BE49-F238E27FC236}">
                <a16:creationId xmlns:a16="http://schemas.microsoft.com/office/drawing/2014/main" id="{C5B578FE-B391-C680-71D6-3B2F3EEF8F60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7" name="Notes Placeholder 2">
            <a:extLst>
              <a:ext uri="{FF2B5EF4-FFF2-40B4-BE49-F238E27FC236}">
                <a16:creationId xmlns:a16="http://schemas.microsoft.com/office/drawing/2014/main" id="{08BE3B36-A2D9-DD71-2700-16D98DDF48F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cs typeface="Times New Roman" pitchFamily="18" charset="0"/>
            </a:endParaRPr>
          </a:p>
        </p:txBody>
      </p:sp>
      <p:sp>
        <p:nvSpPr>
          <p:cNvPr id="21508" name="Slide Number Placeholder 3">
            <a:extLst>
              <a:ext uri="{FF2B5EF4-FFF2-40B4-BE49-F238E27FC236}">
                <a16:creationId xmlns:a16="http://schemas.microsoft.com/office/drawing/2014/main" id="{9BD4E252-C44C-6DE6-F806-34B299355DE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71B90BB-81DA-4EF3-B1B0-C3DD65EDEB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1033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9378070"/>
      </p:ext>
    </p:extLst>
  </p:cSld>
  <p:clrMapOvr>
    <a:masterClrMapping/>
  </p:clrMapOvr>
</p:notes>
</file>

<file path=ppt/notesSlides/notesSlide2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Slide Image Placeholder 1">
            <a:extLst>
              <a:ext uri="{FF2B5EF4-FFF2-40B4-BE49-F238E27FC236}">
                <a16:creationId xmlns:a16="http://schemas.microsoft.com/office/drawing/2014/main" id="{BE0A3CE9-44CC-4974-BF17-C78061F7ED3E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531" name="Notes Placeholder 2">
            <a:extLst>
              <a:ext uri="{FF2B5EF4-FFF2-40B4-BE49-F238E27FC236}">
                <a16:creationId xmlns:a16="http://schemas.microsoft.com/office/drawing/2014/main" id="{E5E975D1-29B0-4398-A22B-2863D6E4C6A0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>
              <a:cs typeface="Arial" panose="020B0604020202020204" pitchFamily="34" charset="0"/>
            </a:endParaRPr>
          </a:p>
        </p:txBody>
      </p:sp>
      <p:sp>
        <p:nvSpPr>
          <p:cNvPr id="22532" name="Slide Number Placeholder 3">
            <a:extLst>
              <a:ext uri="{FF2B5EF4-FFF2-40B4-BE49-F238E27FC236}">
                <a16:creationId xmlns:a16="http://schemas.microsoft.com/office/drawing/2014/main" id="{0F086E97-7E98-48AD-9954-EBDC3F43826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78F735FE-2EEE-476D-B4E6-6CF53980EF9C}" type="slidenum">
              <a:rPr lang="en-US" altLang="en-US"/>
              <a:pPr eaLnBrk="1" hangingPunct="1"/>
              <a:t>1424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84179176"/>
      </p:ext>
    </p:extLst>
  </p:cSld>
  <p:clrMapOvr>
    <a:masterClrMapping/>
  </p:clrMapOvr>
</p:notes>
</file>

<file path=ppt/notesSlides/notesSlide2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Slide Image Placeholder 1">
            <a:extLst>
              <a:ext uri="{FF2B5EF4-FFF2-40B4-BE49-F238E27FC236}">
                <a16:creationId xmlns:a16="http://schemas.microsoft.com/office/drawing/2014/main" id="{BE0A3CE9-44CC-4974-BF17-C78061F7ED3E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531" name="Notes Placeholder 2">
            <a:extLst>
              <a:ext uri="{FF2B5EF4-FFF2-40B4-BE49-F238E27FC236}">
                <a16:creationId xmlns:a16="http://schemas.microsoft.com/office/drawing/2014/main" id="{E5E975D1-29B0-4398-A22B-2863D6E4C6A0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>
              <a:cs typeface="Arial" panose="020B0604020202020204" pitchFamily="34" charset="0"/>
            </a:endParaRPr>
          </a:p>
        </p:txBody>
      </p:sp>
      <p:sp>
        <p:nvSpPr>
          <p:cNvPr id="22532" name="Slide Number Placeholder 3">
            <a:extLst>
              <a:ext uri="{FF2B5EF4-FFF2-40B4-BE49-F238E27FC236}">
                <a16:creationId xmlns:a16="http://schemas.microsoft.com/office/drawing/2014/main" id="{0F086E97-7E98-48AD-9954-EBDC3F43826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78F735FE-2EEE-476D-B4E6-6CF53980EF9C}" type="slidenum">
              <a:rPr lang="en-US" altLang="en-US"/>
              <a:pPr eaLnBrk="1" hangingPunct="1"/>
              <a:t>1425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72119692"/>
      </p:ext>
    </p:extLst>
  </p:cSld>
  <p:clrMapOvr>
    <a:masterClrMapping/>
  </p:clrMapOvr>
</p:notes>
</file>

<file path=ppt/notesSlides/notesSlide2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Slide Image Placeholder 1">
            <a:extLst>
              <a:ext uri="{FF2B5EF4-FFF2-40B4-BE49-F238E27FC236}">
                <a16:creationId xmlns:a16="http://schemas.microsoft.com/office/drawing/2014/main" id="{BE0A3CE9-44CC-4974-BF17-C78061F7ED3E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531" name="Notes Placeholder 2">
            <a:extLst>
              <a:ext uri="{FF2B5EF4-FFF2-40B4-BE49-F238E27FC236}">
                <a16:creationId xmlns:a16="http://schemas.microsoft.com/office/drawing/2014/main" id="{E5E975D1-29B0-4398-A22B-2863D6E4C6A0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>
              <a:cs typeface="Arial" panose="020B0604020202020204" pitchFamily="34" charset="0"/>
            </a:endParaRPr>
          </a:p>
        </p:txBody>
      </p:sp>
      <p:sp>
        <p:nvSpPr>
          <p:cNvPr id="22532" name="Slide Number Placeholder 3">
            <a:extLst>
              <a:ext uri="{FF2B5EF4-FFF2-40B4-BE49-F238E27FC236}">
                <a16:creationId xmlns:a16="http://schemas.microsoft.com/office/drawing/2014/main" id="{0F086E97-7E98-48AD-9954-EBDC3F43826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78F735FE-2EEE-476D-B4E6-6CF53980EF9C}" type="slidenum">
              <a:rPr lang="en-US" altLang="en-US"/>
              <a:pPr eaLnBrk="1" hangingPunct="1"/>
              <a:t>1426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50767245"/>
      </p:ext>
    </p:extLst>
  </p:cSld>
  <p:clrMapOvr>
    <a:masterClrMapping/>
  </p:clrMapOvr>
</p:notes>
</file>

<file path=ppt/notesSlides/notesSlide2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Slide Image Placeholder 1">
            <a:extLst>
              <a:ext uri="{FF2B5EF4-FFF2-40B4-BE49-F238E27FC236}">
                <a16:creationId xmlns:a16="http://schemas.microsoft.com/office/drawing/2014/main" id="{BE0A3CE9-44CC-4974-BF17-C78061F7ED3E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531" name="Notes Placeholder 2">
            <a:extLst>
              <a:ext uri="{FF2B5EF4-FFF2-40B4-BE49-F238E27FC236}">
                <a16:creationId xmlns:a16="http://schemas.microsoft.com/office/drawing/2014/main" id="{E5E975D1-29B0-4398-A22B-2863D6E4C6A0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>
              <a:cs typeface="Arial" panose="020B0604020202020204" pitchFamily="34" charset="0"/>
            </a:endParaRPr>
          </a:p>
        </p:txBody>
      </p:sp>
      <p:sp>
        <p:nvSpPr>
          <p:cNvPr id="22532" name="Slide Number Placeholder 3">
            <a:extLst>
              <a:ext uri="{FF2B5EF4-FFF2-40B4-BE49-F238E27FC236}">
                <a16:creationId xmlns:a16="http://schemas.microsoft.com/office/drawing/2014/main" id="{0F086E97-7E98-48AD-9954-EBDC3F43826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78F735FE-2EEE-476D-B4E6-6CF53980EF9C}" type="slidenum">
              <a:rPr lang="en-US" altLang="en-US"/>
              <a:pPr eaLnBrk="1" hangingPunct="1"/>
              <a:t>1427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14778266"/>
      </p:ext>
    </p:extLst>
  </p:cSld>
  <p:clrMapOvr>
    <a:masterClrMapping/>
  </p:clrMapOvr>
</p:notes>
</file>

<file path=ppt/notesSlides/notesSlide2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Slide Image Placeholder 1">
            <a:extLst>
              <a:ext uri="{FF2B5EF4-FFF2-40B4-BE49-F238E27FC236}">
                <a16:creationId xmlns:a16="http://schemas.microsoft.com/office/drawing/2014/main" id="{06336D5B-C67A-4210-B598-79C238AB15B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63" name="Notes Placeholder 2">
            <a:extLst>
              <a:ext uri="{FF2B5EF4-FFF2-40B4-BE49-F238E27FC236}">
                <a16:creationId xmlns:a16="http://schemas.microsoft.com/office/drawing/2014/main" id="{3587AC72-EB08-4415-B7C0-3BE23BECBDD6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>
              <a:cs typeface="Arial" panose="020B0604020202020204" pitchFamily="34" charset="0"/>
            </a:endParaRPr>
          </a:p>
        </p:txBody>
      </p:sp>
      <p:sp>
        <p:nvSpPr>
          <p:cNvPr id="40964" name="Slide Number Placeholder 3">
            <a:extLst>
              <a:ext uri="{FF2B5EF4-FFF2-40B4-BE49-F238E27FC236}">
                <a16:creationId xmlns:a16="http://schemas.microsoft.com/office/drawing/2014/main" id="{CEA3070C-9AA7-4568-A7C9-837A307E74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82B00FB8-CBD2-47D2-838B-5CD7CE033BFB}" type="slidenum">
              <a:rPr lang="ar-EG" altLang="en-US"/>
              <a:pPr eaLnBrk="1" hangingPunct="1"/>
              <a:t>1428</a:t>
            </a:fld>
            <a:endParaRPr lang="ar-EG" altLang="en-US"/>
          </a:p>
        </p:txBody>
      </p:sp>
    </p:spTree>
  </p:cSld>
  <p:clrMapOvr>
    <a:masterClrMapping/>
  </p:clrMapOvr>
</p:notes>
</file>

<file path=ppt/notesSlides/notesSlide2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7">
            <a:extLst>
              <a:ext uri="{FF2B5EF4-FFF2-40B4-BE49-F238E27FC236}">
                <a16:creationId xmlns:a16="http://schemas.microsoft.com/office/drawing/2014/main" id="{A44BAC6B-635B-4BE3-97CF-3B9753C46C3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B55F33A-E942-40CC-854D-A525BA367183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1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1497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4515" name="Rectangle 2">
            <a:extLst>
              <a:ext uri="{FF2B5EF4-FFF2-40B4-BE49-F238E27FC236}">
                <a16:creationId xmlns:a16="http://schemas.microsoft.com/office/drawing/2014/main" id="{22CB939D-CEDD-46D1-8748-0545D218B39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516" name="Rectangle 3">
            <a:extLst>
              <a:ext uri="{FF2B5EF4-FFF2-40B4-BE49-F238E27FC236}">
                <a16:creationId xmlns:a16="http://schemas.microsoft.com/office/drawing/2014/main" id="{41D98FA7-EEDF-47D4-A589-BE1CC4B317F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>
            <a:extLst>
              <a:ext uri="{FF2B5EF4-FFF2-40B4-BE49-F238E27FC236}">
                <a16:creationId xmlns:a16="http://schemas.microsoft.com/office/drawing/2014/main" id="{D70D3715-E5A4-469A-8152-8BDBC835355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0357F78-FB84-43A0-829A-4410E3EFE641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1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1498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5539" name="Rectangle 2">
            <a:extLst>
              <a:ext uri="{FF2B5EF4-FFF2-40B4-BE49-F238E27FC236}">
                <a16:creationId xmlns:a16="http://schemas.microsoft.com/office/drawing/2014/main" id="{F4F10D93-60C2-488F-A71A-04D852D15B5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0" name="Rectangle 3">
            <a:extLst>
              <a:ext uri="{FF2B5EF4-FFF2-40B4-BE49-F238E27FC236}">
                <a16:creationId xmlns:a16="http://schemas.microsoft.com/office/drawing/2014/main" id="{928713D6-CDA6-4F77-A443-DF006A8F309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>
            <a:extLst>
              <a:ext uri="{FF2B5EF4-FFF2-40B4-BE49-F238E27FC236}">
                <a16:creationId xmlns:a16="http://schemas.microsoft.com/office/drawing/2014/main" id="{81BD3970-A838-4D36-BC11-C04E82DC4FA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A898A2B-9E8A-4C82-A82B-86C3AD3B1139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1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1499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8611" name="Rectangle 2">
            <a:extLst>
              <a:ext uri="{FF2B5EF4-FFF2-40B4-BE49-F238E27FC236}">
                <a16:creationId xmlns:a16="http://schemas.microsoft.com/office/drawing/2014/main" id="{93DC4DC0-9ED8-419C-8F69-BD523EEA0E4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2" name="Rectangle 3">
            <a:extLst>
              <a:ext uri="{FF2B5EF4-FFF2-40B4-BE49-F238E27FC236}">
                <a16:creationId xmlns:a16="http://schemas.microsoft.com/office/drawing/2014/main" id="{B749DEC9-25FA-4427-B434-FC47F38A110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>
            <a:extLst>
              <a:ext uri="{FF2B5EF4-FFF2-40B4-BE49-F238E27FC236}">
                <a16:creationId xmlns:a16="http://schemas.microsoft.com/office/drawing/2014/main" id="{CE0530E2-F0AC-4542-AEFA-34ACE17C245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C7AC369-0A8E-4521-A68C-0E964DC7C801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1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1500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9635" name="Rectangle 2">
            <a:extLst>
              <a:ext uri="{FF2B5EF4-FFF2-40B4-BE49-F238E27FC236}">
                <a16:creationId xmlns:a16="http://schemas.microsoft.com/office/drawing/2014/main" id="{52E46728-3825-40C3-92C4-9B81FF37DB9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6" name="Rectangle 3">
            <a:extLst>
              <a:ext uri="{FF2B5EF4-FFF2-40B4-BE49-F238E27FC236}">
                <a16:creationId xmlns:a16="http://schemas.microsoft.com/office/drawing/2014/main" id="{FA88FA65-442B-46D6-BAE4-A5A4EF546B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7">
            <a:extLst>
              <a:ext uri="{FF2B5EF4-FFF2-40B4-BE49-F238E27FC236}">
                <a16:creationId xmlns:a16="http://schemas.microsoft.com/office/drawing/2014/main" id="{AAB19929-68C2-40F5-89E7-78F106E18D1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28D44CA-AE7F-44D8-923E-BFDE2818B7B3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1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1501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0659" name="Rectangle 2">
            <a:extLst>
              <a:ext uri="{FF2B5EF4-FFF2-40B4-BE49-F238E27FC236}">
                <a16:creationId xmlns:a16="http://schemas.microsoft.com/office/drawing/2014/main" id="{408560A3-3D00-4BF1-B08D-24E32DABB42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60" name="Rectangle 3">
            <a:extLst>
              <a:ext uri="{FF2B5EF4-FFF2-40B4-BE49-F238E27FC236}">
                <a16:creationId xmlns:a16="http://schemas.microsoft.com/office/drawing/2014/main" id="{3D1795AA-4F69-4C2B-8A76-5A99BF355C5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14FCB8-0888-684C-734B-C575942B9F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Image Placeholder 1">
            <a:extLst>
              <a:ext uri="{FF2B5EF4-FFF2-40B4-BE49-F238E27FC236}">
                <a16:creationId xmlns:a16="http://schemas.microsoft.com/office/drawing/2014/main" id="{048E9492-8038-F6B6-B819-84D34A89972A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7" name="Notes Placeholder 2">
            <a:extLst>
              <a:ext uri="{FF2B5EF4-FFF2-40B4-BE49-F238E27FC236}">
                <a16:creationId xmlns:a16="http://schemas.microsoft.com/office/drawing/2014/main" id="{63B41C49-DE67-C4DB-04BA-3F294D5718F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cs typeface="Times New Roman" pitchFamily="18" charset="0"/>
            </a:endParaRPr>
          </a:p>
        </p:txBody>
      </p:sp>
      <p:sp>
        <p:nvSpPr>
          <p:cNvPr id="21508" name="Slide Number Placeholder 3">
            <a:extLst>
              <a:ext uri="{FF2B5EF4-FFF2-40B4-BE49-F238E27FC236}">
                <a16:creationId xmlns:a16="http://schemas.microsoft.com/office/drawing/2014/main" id="{9381831D-9AC9-8E1A-A212-664B346503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71B90BB-81DA-4EF3-B1B0-C3DD65EDEB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1034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6003532"/>
      </p:ext>
    </p:extLst>
  </p:cSld>
  <p:clrMapOvr>
    <a:masterClrMapping/>
  </p:clrMapOvr>
</p:notes>
</file>

<file path=ppt/notesSlides/notesSlide2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>
            <a:extLst>
              <a:ext uri="{FF2B5EF4-FFF2-40B4-BE49-F238E27FC236}">
                <a16:creationId xmlns:a16="http://schemas.microsoft.com/office/drawing/2014/main" id="{3AF4F3AE-399D-4B08-A943-6F8F20B3C7B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FEB3262-520C-40FB-8931-C7DFD9C30C20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1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1502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1683" name="Rectangle 2">
            <a:extLst>
              <a:ext uri="{FF2B5EF4-FFF2-40B4-BE49-F238E27FC236}">
                <a16:creationId xmlns:a16="http://schemas.microsoft.com/office/drawing/2014/main" id="{BB9829CE-33DD-4F62-81E2-AA8A5F57A48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4" name="Rectangle 3">
            <a:extLst>
              <a:ext uri="{FF2B5EF4-FFF2-40B4-BE49-F238E27FC236}">
                <a16:creationId xmlns:a16="http://schemas.microsoft.com/office/drawing/2014/main" id="{13269834-84CA-4ECC-A1AF-44728FCFEDB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>
            <a:extLst>
              <a:ext uri="{FF2B5EF4-FFF2-40B4-BE49-F238E27FC236}">
                <a16:creationId xmlns:a16="http://schemas.microsoft.com/office/drawing/2014/main" id="{324C9A9D-2595-48B3-8DD5-ADC424DDAF4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05CF881-F173-48E6-827E-AD9DE576F1B8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1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1503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6803" name="Rectangle 2">
            <a:extLst>
              <a:ext uri="{FF2B5EF4-FFF2-40B4-BE49-F238E27FC236}">
                <a16:creationId xmlns:a16="http://schemas.microsoft.com/office/drawing/2014/main" id="{02F62A89-E4E6-4E09-B1DA-E158953AFD4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4" name="Rectangle 3">
            <a:extLst>
              <a:ext uri="{FF2B5EF4-FFF2-40B4-BE49-F238E27FC236}">
                <a16:creationId xmlns:a16="http://schemas.microsoft.com/office/drawing/2014/main" id="{5A23C555-A32F-4B45-8047-93F95E8CD2F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7">
            <a:extLst>
              <a:ext uri="{FF2B5EF4-FFF2-40B4-BE49-F238E27FC236}">
                <a16:creationId xmlns:a16="http://schemas.microsoft.com/office/drawing/2014/main" id="{AB7E0C45-4BB8-408C-A27C-AB25391104E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86F9592-3799-4026-A2B9-3658DA81E366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1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1504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7827" name="Rectangle 2">
            <a:extLst>
              <a:ext uri="{FF2B5EF4-FFF2-40B4-BE49-F238E27FC236}">
                <a16:creationId xmlns:a16="http://schemas.microsoft.com/office/drawing/2014/main" id="{9117800E-BE16-49D1-A128-EE511134D39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8" name="Rectangle 3">
            <a:extLst>
              <a:ext uri="{FF2B5EF4-FFF2-40B4-BE49-F238E27FC236}">
                <a16:creationId xmlns:a16="http://schemas.microsoft.com/office/drawing/2014/main" id="{0DFC1A95-592E-4A33-9F7B-E46B4A65A91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>
            <a:extLst>
              <a:ext uri="{FF2B5EF4-FFF2-40B4-BE49-F238E27FC236}">
                <a16:creationId xmlns:a16="http://schemas.microsoft.com/office/drawing/2014/main" id="{927752AB-B14E-4426-8DE6-E2E12F5CD5C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993EE7F-8961-4257-A5F0-65E1D8A8C181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1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1505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8851" name="Rectangle 2">
            <a:extLst>
              <a:ext uri="{FF2B5EF4-FFF2-40B4-BE49-F238E27FC236}">
                <a16:creationId xmlns:a16="http://schemas.microsoft.com/office/drawing/2014/main" id="{46175E33-031C-4666-A4AB-AD69E7DCC4C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>
            <a:extLst>
              <a:ext uri="{FF2B5EF4-FFF2-40B4-BE49-F238E27FC236}">
                <a16:creationId xmlns:a16="http://schemas.microsoft.com/office/drawing/2014/main" id="{A22E95A7-467C-4E0A-B749-E6AC54686C7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>
            <a:extLst>
              <a:ext uri="{FF2B5EF4-FFF2-40B4-BE49-F238E27FC236}">
                <a16:creationId xmlns:a16="http://schemas.microsoft.com/office/drawing/2014/main" id="{E0C9ECAB-2762-44AE-9D7C-82C77C0E058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A84F7D6-E133-4BFA-A18F-F55598E56D68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1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1506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83971" name="Rectangle 2">
            <a:extLst>
              <a:ext uri="{FF2B5EF4-FFF2-40B4-BE49-F238E27FC236}">
                <a16:creationId xmlns:a16="http://schemas.microsoft.com/office/drawing/2014/main" id="{F2AC36D3-384F-440F-9F97-249F9E74DE5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2" name="Rectangle 3">
            <a:extLst>
              <a:ext uri="{FF2B5EF4-FFF2-40B4-BE49-F238E27FC236}">
                <a16:creationId xmlns:a16="http://schemas.microsoft.com/office/drawing/2014/main" id="{3B6A357A-12BF-4BA0-B7B6-2133C7BEE13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7">
            <a:extLst>
              <a:ext uri="{FF2B5EF4-FFF2-40B4-BE49-F238E27FC236}">
                <a16:creationId xmlns:a16="http://schemas.microsoft.com/office/drawing/2014/main" id="{5AB1D2F4-4A50-41F7-9B72-795E6180854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323FA06-5440-4716-BB61-811A52296DE2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1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1507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84995" name="Rectangle 2">
            <a:extLst>
              <a:ext uri="{FF2B5EF4-FFF2-40B4-BE49-F238E27FC236}">
                <a16:creationId xmlns:a16="http://schemas.microsoft.com/office/drawing/2014/main" id="{817DDD57-914A-48C9-B87D-1D0AABD3DB5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6" name="Rectangle 3">
            <a:extLst>
              <a:ext uri="{FF2B5EF4-FFF2-40B4-BE49-F238E27FC236}">
                <a16:creationId xmlns:a16="http://schemas.microsoft.com/office/drawing/2014/main" id="{23D3F2D3-9CD8-469A-8225-D3CC6339555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>
            <a:extLst>
              <a:ext uri="{FF2B5EF4-FFF2-40B4-BE49-F238E27FC236}">
                <a16:creationId xmlns:a16="http://schemas.microsoft.com/office/drawing/2014/main" id="{F3FB1CD9-EA2F-4DAE-9B1F-1FA8988807E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47FD5CD-49CA-41BC-9791-3682E7D3D933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1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1508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87043" name="Rectangle 2">
            <a:extLst>
              <a:ext uri="{FF2B5EF4-FFF2-40B4-BE49-F238E27FC236}">
                <a16:creationId xmlns:a16="http://schemas.microsoft.com/office/drawing/2014/main" id="{8032D757-8BC6-4E8A-A133-095CA380C42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>
            <a:extLst>
              <a:ext uri="{FF2B5EF4-FFF2-40B4-BE49-F238E27FC236}">
                <a16:creationId xmlns:a16="http://schemas.microsoft.com/office/drawing/2014/main" id="{C2D7B3DE-281A-4783-BF49-DF349B9C70C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7">
            <a:extLst>
              <a:ext uri="{FF2B5EF4-FFF2-40B4-BE49-F238E27FC236}">
                <a16:creationId xmlns:a16="http://schemas.microsoft.com/office/drawing/2014/main" id="{F2D9E6C5-C811-40A8-9637-3F44F2C8D08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298CD65-2003-4127-81EF-6D5547C6DD22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1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1509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86019" name="Rectangle 2">
            <a:extLst>
              <a:ext uri="{FF2B5EF4-FFF2-40B4-BE49-F238E27FC236}">
                <a16:creationId xmlns:a16="http://schemas.microsoft.com/office/drawing/2014/main" id="{7C20512C-C303-433E-99DA-138B047FEFD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20" name="Rectangle 3">
            <a:extLst>
              <a:ext uri="{FF2B5EF4-FFF2-40B4-BE49-F238E27FC236}">
                <a16:creationId xmlns:a16="http://schemas.microsoft.com/office/drawing/2014/main" id="{CD297318-CC84-4E8A-8952-147FAC9038A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>
            <a:extLst>
              <a:ext uri="{FF2B5EF4-FFF2-40B4-BE49-F238E27FC236}">
                <a16:creationId xmlns:a16="http://schemas.microsoft.com/office/drawing/2014/main" id="{6BAAE101-E6D1-43C2-8002-88DDB34E70A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0B6E9E3-908E-4378-987B-0E3F1613F1BF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1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1510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91139" name="Rectangle 2">
            <a:extLst>
              <a:ext uri="{FF2B5EF4-FFF2-40B4-BE49-F238E27FC236}">
                <a16:creationId xmlns:a16="http://schemas.microsoft.com/office/drawing/2014/main" id="{1FFA658F-B77C-4B0B-93C4-8C70CBA0B0E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40" name="Rectangle 3">
            <a:extLst>
              <a:ext uri="{FF2B5EF4-FFF2-40B4-BE49-F238E27FC236}">
                <a16:creationId xmlns:a16="http://schemas.microsoft.com/office/drawing/2014/main" id="{13E992A2-2FD0-481A-B2E9-F892C63D428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>
            <a:extLst>
              <a:ext uri="{FF2B5EF4-FFF2-40B4-BE49-F238E27FC236}">
                <a16:creationId xmlns:a16="http://schemas.microsoft.com/office/drawing/2014/main" id="{CF5EAFC2-5183-4979-B284-D7916131031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CB539A9-C58C-4CAB-9B1E-3492CC03A2DE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1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1511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93187" name="Rectangle 2">
            <a:extLst>
              <a:ext uri="{FF2B5EF4-FFF2-40B4-BE49-F238E27FC236}">
                <a16:creationId xmlns:a16="http://schemas.microsoft.com/office/drawing/2014/main" id="{003E58A0-FCF4-4FCF-B8CC-63DBE0E1F8D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>
            <a:extLst>
              <a:ext uri="{FF2B5EF4-FFF2-40B4-BE49-F238E27FC236}">
                <a16:creationId xmlns:a16="http://schemas.microsoft.com/office/drawing/2014/main" id="{FC63FE50-0022-4E16-9B9D-9B1F88E673B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B63CC1-3D81-5759-3D90-44C854F98A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Image Placeholder 1">
            <a:extLst>
              <a:ext uri="{FF2B5EF4-FFF2-40B4-BE49-F238E27FC236}">
                <a16:creationId xmlns:a16="http://schemas.microsoft.com/office/drawing/2014/main" id="{AE43D133-2D62-47A9-9523-72511233299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7" name="Notes Placeholder 2">
            <a:extLst>
              <a:ext uri="{FF2B5EF4-FFF2-40B4-BE49-F238E27FC236}">
                <a16:creationId xmlns:a16="http://schemas.microsoft.com/office/drawing/2014/main" id="{4AD52B26-12CA-DC3C-5F40-6D7C98C8893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cs typeface="Times New Roman" pitchFamily="18" charset="0"/>
            </a:endParaRPr>
          </a:p>
        </p:txBody>
      </p:sp>
      <p:sp>
        <p:nvSpPr>
          <p:cNvPr id="21508" name="Slide Number Placeholder 3">
            <a:extLst>
              <a:ext uri="{FF2B5EF4-FFF2-40B4-BE49-F238E27FC236}">
                <a16:creationId xmlns:a16="http://schemas.microsoft.com/office/drawing/2014/main" id="{F101F31E-0AE5-CAF1-AC45-996C6A411AC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71B90BB-81DA-4EF3-B1B0-C3DD65EDEB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1035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2432446"/>
      </p:ext>
    </p:extLst>
  </p:cSld>
  <p:clrMapOvr>
    <a:masterClrMapping/>
  </p:clrMapOvr>
</p:notes>
</file>

<file path=ppt/notesSlides/notesSlide2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>
            <a:extLst>
              <a:ext uri="{FF2B5EF4-FFF2-40B4-BE49-F238E27FC236}">
                <a16:creationId xmlns:a16="http://schemas.microsoft.com/office/drawing/2014/main" id="{1BAC69A2-6D1F-4AAD-83BD-78778495C08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BFB6190-2D3D-4F4C-B2E3-BB0D6304EA99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1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1512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95235" name="Rectangle 2">
            <a:extLst>
              <a:ext uri="{FF2B5EF4-FFF2-40B4-BE49-F238E27FC236}">
                <a16:creationId xmlns:a16="http://schemas.microsoft.com/office/drawing/2014/main" id="{9E8B1E12-164D-482F-AD6C-6A994A934DE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6" name="Rectangle 3">
            <a:extLst>
              <a:ext uri="{FF2B5EF4-FFF2-40B4-BE49-F238E27FC236}">
                <a16:creationId xmlns:a16="http://schemas.microsoft.com/office/drawing/2014/main" id="{EB7884E3-2213-4275-827B-E2A69627ECC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E998B9D4-C417-4C59-9BFF-083415600DCE}" type="slidenum">
              <a:rPr lang="en-US" altLang="en-US" smtClean="0"/>
              <a:pPr>
                <a:spcBef>
                  <a:spcPct val="0"/>
                </a:spcBef>
              </a:pPr>
              <a:t>1516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33188266"/>
      </p:ext>
    </p:extLst>
  </p:cSld>
  <p:clrMapOvr>
    <a:masterClrMapping/>
  </p:clrMapOvr>
</p:notes>
</file>

<file path=ppt/notesSlides/notesSlide2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7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00832562-DD0B-49D0-B110-0BA18220AA14}" type="slidenum">
              <a:rPr lang="en-US" altLang="en-US" smtClean="0"/>
              <a:pPr>
                <a:spcBef>
                  <a:spcPct val="0"/>
                </a:spcBef>
              </a:pPr>
              <a:t>1517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72988485"/>
      </p:ext>
    </p:extLst>
  </p:cSld>
  <p:clrMapOvr>
    <a:masterClrMapping/>
  </p:clrMapOvr>
</p:notes>
</file>

<file path=ppt/notesSlides/notesSlide2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F2421090-996B-498D-984B-6D844F31FF32}" type="slidenum">
              <a:rPr lang="en-US" altLang="en-US" smtClean="0"/>
              <a:pPr>
                <a:spcBef>
                  <a:spcPct val="0"/>
                </a:spcBef>
              </a:pPr>
              <a:t>1518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30667867"/>
      </p:ext>
    </p:extLst>
  </p:cSld>
  <p:clrMapOvr>
    <a:masterClrMapping/>
  </p:clrMapOvr>
</p:notes>
</file>

<file path=ppt/notesSlides/notesSlide2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126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1A3D261D-E4F3-4E2B-9DC4-DE30677B7EBD}" type="slidenum">
              <a:rPr lang="en-US" altLang="en-US" smtClean="0"/>
              <a:pPr>
                <a:spcBef>
                  <a:spcPct val="0"/>
                </a:spcBef>
              </a:pPr>
              <a:t>1519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31278169"/>
      </p:ext>
    </p:extLst>
  </p:cSld>
  <p:clrMapOvr>
    <a:masterClrMapping/>
  </p:clrMapOvr>
</p:notes>
</file>

<file path=ppt/notesSlides/notesSlide2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331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588F6E64-23B3-44D5-B7E1-E29243E0393B}" type="slidenum">
              <a:rPr lang="en-US" altLang="en-US" smtClean="0"/>
              <a:pPr>
                <a:spcBef>
                  <a:spcPct val="0"/>
                </a:spcBef>
              </a:pPr>
              <a:t>1520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34503144"/>
      </p:ext>
    </p:extLst>
  </p:cSld>
  <p:clrMapOvr>
    <a:masterClrMapping/>
  </p:clrMapOvr>
</p:notes>
</file>

<file path=ppt/notesSlides/notesSlide2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536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347C96BA-3E9E-4486-BA90-4E1E9155A9C4}" type="slidenum">
              <a:rPr lang="en-US" altLang="en-US" smtClean="0"/>
              <a:pPr>
                <a:spcBef>
                  <a:spcPct val="0"/>
                </a:spcBef>
              </a:pPr>
              <a:t>1521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83627887"/>
      </p:ext>
    </p:extLst>
  </p:cSld>
  <p:clrMapOvr>
    <a:masterClrMapping/>
  </p:clrMapOvr>
</p:notes>
</file>

<file path=ppt/notesSlides/notesSlide2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741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CFA8735D-239B-44A0-968A-7F36A4564771}" type="slidenum">
              <a:rPr lang="en-US" altLang="en-US" smtClean="0"/>
              <a:pPr>
                <a:spcBef>
                  <a:spcPct val="0"/>
                </a:spcBef>
              </a:pPr>
              <a:t>1522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7796768"/>
      </p:ext>
    </p:extLst>
  </p:cSld>
  <p:clrMapOvr>
    <a:masterClrMapping/>
  </p:clrMapOvr>
</p:notes>
</file>

<file path=ppt/notesSlides/notesSlide2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531D40FF-8E43-405C-B3D5-6FFD416109D4}" type="slidenum">
              <a:rPr lang="en-US" altLang="en-US" smtClean="0"/>
              <a:pPr>
                <a:spcBef>
                  <a:spcPct val="0"/>
                </a:spcBef>
              </a:pPr>
              <a:t>1523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79339533"/>
      </p:ext>
    </p:extLst>
  </p:cSld>
  <p:clrMapOvr>
    <a:masterClrMapping/>
  </p:clrMapOvr>
</p:notes>
</file>

<file path=ppt/notesSlides/notesSlide2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2150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2B9A6D29-1F7C-4BE2-93AC-08979BE333DF}" type="slidenum">
              <a:rPr lang="en-US" altLang="en-US" smtClean="0"/>
              <a:pPr>
                <a:spcBef>
                  <a:spcPct val="0"/>
                </a:spcBef>
              </a:pPr>
              <a:t>1524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1888435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E31BD3-9B22-5B3B-F149-C081FB6A01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Image Placeholder 1">
            <a:extLst>
              <a:ext uri="{FF2B5EF4-FFF2-40B4-BE49-F238E27FC236}">
                <a16:creationId xmlns:a16="http://schemas.microsoft.com/office/drawing/2014/main" id="{68F284DC-E6C0-0D90-8EE5-684A6F88531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7" name="Notes Placeholder 2">
            <a:extLst>
              <a:ext uri="{FF2B5EF4-FFF2-40B4-BE49-F238E27FC236}">
                <a16:creationId xmlns:a16="http://schemas.microsoft.com/office/drawing/2014/main" id="{AEB075B4-337D-48C6-5A40-5F911368509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cs typeface="Times New Roman" pitchFamily="18" charset="0"/>
            </a:endParaRPr>
          </a:p>
        </p:txBody>
      </p:sp>
      <p:sp>
        <p:nvSpPr>
          <p:cNvPr id="21508" name="Slide Number Placeholder 3">
            <a:extLst>
              <a:ext uri="{FF2B5EF4-FFF2-40B4-BE49-F238E27FC236}">
                <a16:creationId xmlns:a16="http://schemas.microsoft.com/office/drawing/2014/main" id="{8557D851-9FB5-EFF6-8A75-8BF066749E3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71B90BB-81DA-4EF3-B1B0-C3DD65EDEB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1036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5887656"/>
      </p:ext>
    </p:extLst>
  </p:cSld>
  <p:clrMapOvr>
    <a:masterClrMapping/>
  </p:clrMapOvr>
</p:notes>
</file>

<file path=ppt/notesSlides/notesSlide2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Slide Image Placeholder 1">
            <a:extLst>
              <a:ext uri="{FF2B5EF4-FFF2-40B4-BE49-F238E27FC236}">
                <a16:creationId xmlns:a16="http://schemas.microsoft.com/office/drawing/2014/main" id="{BC472D5F-2772-4EE7-99B4-B9CC5E725BD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6867" name="Notes Placeholder 2">
            <a:extLst>
              <a:ext uri="{FF2B5EF4-FFF2-40B4-BE49-F238E27FC236}">
                <a16:creationId xmlns:a16="http://schemas.microsoft.com/office/drawing/2014/main" id="{F2C48289-652C-4323-8BD1-880208C3FE7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>
              <a:cs typeface="Arial" panose="020B0604020202020204" pitchFamily="34" charset="0"/>
            </a:endParaRPr>
          </a:p>
        </p:txBody>
      </p:sp>
      <p:sp>
        <p:nvSpPr>
          <p:cNvPr id="36868" name="Slide Number Placeholder 3">
            <a:extLst>
              <a:ext uri="{FF2B5EF4-FFF2-40B4-BE49-F238E27FC236}">
                <a16:creationId xmlns:a16="http://schemas.microsoft.com/office/drawing/2014/main" id="{AF3DE8A2-F767-4570-B9A5-E5B382CFF10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9pPr>
          </a:lstStyle>
          <a:p>
            <a:pPr marL="0" marR="0" lvl="0" indent="0" algn="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F5C49C4-0E58-400A-B0B4-B23A0AC3B79A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</a:rPr>
              <a:pPr marL="0" marR="0" lvl="0" indent="0" algn="r" defTabSz="914400" rtl="1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1535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</a:endParaRPr>
          </a:p>
        </p:txBody>
      </p:sp>
    </p:spTree>
  </p:cSld>
  <p:clrMapOvr>
    <a:masterClrMapping/>
  </p:clrMapOvr>
</p:notes>
</file>

<file path=ppt/notesSlides/notesSlide2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Slide Image Placeholder 1">
            <a:extLst>
              <a:ext uri="{FF2B5EF4-FFF2-40B4-BE49-F238E27FC236}">
                <a16:creationId xmlns:a16="http://schemas.microsoft.com/office/drawing/2014/main" id="{2281FB11-9184-43F6-BBE8-D0D0F509A3E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7891" name="Notes Placeholder 2">
            <a:extLst>
              <a:ext uri="{FF2B5EF4-FFF2-40B4-BE49-F238E27FC236}">
                <a16:creationId xmlns:a16="http://schemas.microsoft.com/office/drawing/2014/main" id="{45D00AF8-33F1-4C62-908D-D4E97DC1654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>
              <a:cs typeface="Arial" panose="020B0604020202020204" pitchFamily="34" charset="0"/>
            </a:endParaRPr>
          </a:p>
        </p:txBody>
      </p:sp>
      <p:sp>
        <p:nvSpPr>
          <p:cNvPr id="37892" name="Slide Number Placeholder 3">
            <a:extLst>
              <a:ext uri="{FF2B5EF4-FFF2-40B4-BE49-F238E27FC236}">
                <a16:creationId xmlns:a16="http://schemas.microsoft.com/office/drawing/2014/main" id="{49B9D1C6-DB69-4599-8135-FD6C2D7437E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9pPr>
          </a:lstStyle>
          <a:p>
            <a:pPr marL="0" marR="0" lvl="0" indent="0" algn="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C1BB908-784D-4019-8F5B-F83A5F9B1A03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</a:rPr>
              <a:pPr marL="0" marR="0" lvl="0" indent="0" algn="r" defTabSz="914400" rtl="1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1536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</a:endParaRPr>
          </a:p>
        </p:txBody>
      </p:sp>
    </p:spTree>
  </p:cSld>
  <p:clrMapOvr>
    <a:masterClrMapping/>
  </p:clrMapOvr>
</p:notes>
</file>

<file path=ppt/notesSlides/notesSlide2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Slide Image Placeholder 1">
            <a:extLst>
              <a:ext uri="{FF2B5EF4-FFF2-40B4-BE49-F238E27FC236}">
                <a16:creationId xmlns:a16="http://schemas.microsoft.com/office/drawing/2014/main" id="{A9A361E6-6518-4B0F-B773-AC3B7821F55E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Notes Placeholder 2">
            <a:extLst>
              <a:ext uri="{FF2B5EF4-FFF2-40B4-BE49-F238E27FC236}">
                <a16:creationId xmlns:a16="http://schemas.microsoft.com/office/drawing/2014/main" id="{EFD9E854-412D-4F53-8CF3-71F19E6CBD50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>
              <a:cs typeface="Arial" panose="020B0604020202020204" pitchFamily="34" charset="0"/>
            </a:endParaRPr>
          </a:p>
        </p:txBody>
      </p:sp>
      <p:sp>
        <p:nvSpPr>
          <p:cNvPr id="38916" name="Slide Number Placeholder 3">
            <a:extLst>
              <a:ext uri="{FF2B5EF4-FFF2-40B4-BE49-F238E27FC236}">
                <a16:creationId xmlns:a16="http://schemas.microsoft.com/office/drawing/2014/main" id="{F496F473-9E13-4C9A-B2D3-7E1B5D3970D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9pPr>
          </a:lstStyle>
          <a:p>
            <a:pPr marL="0" marR="0" lvl="0" indent="0" algn="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5BFBA3D-4359-472C-8465-1B77AD5AD443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</a:rPr>
              <a:pPr marL="0" marR="0" lvl="0" indent="0" algn="r" defTabSz="914400" rtl="1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1537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</a:endParaRPr>
          </a:p>
        </p:txBody>
      </p:sp>
    </p:spTree>
  </p:cSld>
  <p:clrMapOvr>
    <a:masterClrMapping/>
  </p:clrMapOvr>
</p:notes>
</file>

<file path=ppt/notesSlides/notesSlide2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Slide Image Placeholder 1">
            <a:extLst>
              <a:ext uri="{FF2B5EF4-FFF2-40B4-BE49-F238E27FC236}">
                <a16:creationId xmlns:a16="http://schemas.microsoft.com/office/drawing/2014/main" id="{70A56B27-AFE9-4E8B-BF0A-4CD8467F2CBB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9939" name="Notes Placeholder 2">
            <a:extLst>
              <a:ext uri="{FF2B5EF4-FFF2-40B4-BE49-F238E27FC236}">
                <a16:creationId xmlns:a16="http://schemas.microsoft.com/office/drawing/2014/main" id="{6C632F63-98F8-49BA-96A5-8DFF5F64E29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>
              <a:cs typeface="Arial" panose="020B0604020202020204" pitchFamily="34" charset="0"/>
            </a:endParaRPr>
          </a:p>
        </p:txBody>
      </p:sp>
      <p:sp>
        <p:nvSpPr>
          <p:cNvPr id="39940" name="Slide Number Placeholder 3">
            <a:extLst>
              <a:ext uri="{FF2B5EF4-FFF2-40B4-BE49-F238E27FC236}">
                <a16:creationId xmlns:a16="http://schemas.microsoft.com/office/drawing/2014/main" id="{88A124A4-BA4F-4D42-8769-B6EEBB40151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9pPr>
          </a:lstStyle>
          <a:p>
            <a:pPr marL="0" marR="0" lvl="0" indent="0" algn="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E37010F-83FF-4231-97B6-5DDE51999CD4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</a:rPr>
              <a:pPr marL="0" marR="0" lvl="0" indent="0" algn="r" defTabSz="914400" rtl="1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1538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</a:endParaRPr>
          </a:p>
        </p:txBody>
      </p:sp>
    </p:spTree>
  </p:cSld>
  <p:clrMapOvr>
    <a:masterClrMapping/>
  </p:clrMapOvr>
</p:notes>
</file>

<file path=ppt/notesSlides/notesSlide2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Slide Image Placeholder 1">
            <a:extLst>
              <a:ext uri="{FF2B5EF4-FFF2-40B4-BE49-F238E27FC236}">
                <a16:creationId xmlns:a16="http://schemas.microsoft.com/office/drawing/2014/main" id="{00E944B5-D9ED-4F31-998A-CD7D0F9BDD2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63" name="Notes Placeholder 2">
            <a:extLst>
              <a:ext uri="{FF2B5EF4-FFF2-40B4-BE49-F238E27FC236}">
                <a16:creationId xmlns:a16="http://schemas.microsoft.com/office/drawing/2014/main" id="{77DCDF71-BB4B-4293-9FEA-10ACA26F51C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>
              <a:cs typeface="Arial" panose="020B0604020202020204" pitchFamily="34" charset="0"/>
            </a:endParaRPr>
          </a:p>
        </p:txBody>
      </p:sp>
      <p:sp>
        <p:nvSpPr>
          <p:cNvPr id="40964" name="Slide Number Placeholder 3">
            <a:extLst>
              <a:ext uri="{FF2B5EF4-FFF2-40B4-BE49-F238E27FC236}">
                <a16:creationId xmlns:a16="http://schemas.microsoft.com/office/drawing/2014/main" id="{D6EAE514-37C1-4A23-B2C1-112C2EF76FF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9pPr>
          </a:lstStyle>
          <a:p>
            <a:pPr marL="0" marR="0" lvl="0" indent="0" algn="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2FC79A3-F164-481B-8021-D7B29E6C29EC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</a:rPr>
              <a:pPr marL="0" marR="0" lvl="0" indent="0" algn="r" defTabSz="914400" rtl="1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1539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</a:endParaRPr>
          </a:p>
        </p:txBody>
      </p:sp>
    </p:spTree>
  </p:cSld>
  <p:clrMapOvr>
    <a:masterClrMapping/>
  </p:clrMapOvr>
</p:notes>
</file>

<file path=ppt/notesSlides/notesSlide2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Slide Image Placeholder 1">
            <a:extLst>
              <a:ext uri="{FF2B5EF4-FFF2-40B4-BE49-F238E27FC236}">
                <a16:creationId xmlns:a16="http://schemas.microsoft.com/office/drawing/2014/main" id="{4D6CCB8F-2D5E-4F45-9769-0A43656170CA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1987" name="Notes Placeholder 2">
            <a:extLst>
              <a:ext uri="{FF2B5EF4-FFF2-40B4-BE49-F238E27FC236}">
                <a16:creationId xmlns:a16="http://schemas.microsoft.com/office/drawing/2014/main" id="{7FE3509E-FF7B-4E58-8392-57570FFEE05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>
              <a:cs typeface="Arial" panose="020B0604020202020204" pitchFamily="34" charset="0"/>
            </a:endParaRPr>
          </a:p>
        </p:txBody>
      </p:sp>
      <p:sp>
        <p:nvSpPr>
          <p:cNvPr id="41988" name="Slide Number Placeholder 3">
            <a:extLst>
              <a:ext uri="{FF2B5EF4-FFF2-40B4-BE49-F238E27FC236}">
                <a16:creationId xmlns:a16="http://schemas.microsoft.com/office/drawing/2014/main" id="{DEF7DD62-DB8F-4628-B783-150B20EC4E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9pPr>
          </a:lstStyle>
          <a:p>
            <a:pPr marL="0" marR="0" lvl="0" indent="0" algn="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930811C-F86D-48AD-9EEE-654435045998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</a:rPr>
              <a:pPr marL="0" marR="0" lvl="0" indent="0" algn="r" defTabSz="914400" rtl="1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1540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</a:endParaRPr>
          </a:p>
        </p:txBody>
      </p:sp>
    </p:spTree>
  </p:cSld>
  <p:clrMapOvr>
    <a:masterClrMapping/>
  </p:clrMapOvr>
</p:notes>
</file>

<file path=ppt/notesSlides/notesSlide2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Slide Image Placeholder 1">
            <a:extLst>
              <a:ext uri="{FF2B5EF4-FFF2-40B4-BE49-F238E27FC236}">
                <a16:creationId xmlns:a16="http://schemas.microsoft.com/office/drawing/2014/main" id="{D1193635-8DED-46BE-A0D8-ACB1FB29A93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3011" name="Notes Placeholder 2">
            <a:extLst>
              <a:ext uri="{FF2B5EF4-FFF2-40B4-BE49-F238E27FC236}">
                <a16:creationId xmlns:a16="http://schemas.microsoft.com/office/drawing/2014/main" id="{00FD7A8C-9E54-4B9A-AE63-28FFAA9DB7F9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>
              <a:cs typeface="Arial" panose="020B0604020202020204" pitchFamily="34" charset="0"/>
            </a:endParaRPr>
          </a:p>
        </p:txBody>
      </p:sp>
      <p:sp>
        <p:nvSpPr>
          <p:cNvPr id="43012" name="Slide Number Placeholder 3">
            <a:extLst>
              <a:ext uri="{FF2B5EF4-FFF2-40B4-BE49-F238E27FC236}">
                <a16:creationId xmlns:a16="http://schemas.microsoft.com/office/drawing/2014/main" id="{C2C248A2-4BFC-417C-A899-857A77FED5C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9pPr>
          </a:lstStyle>
          <a:p>
            <a:pPr marL="0" marR="0" lvl="0" indent="0" algn="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7C4E080-A1C7-48F4-BBC7-F1E742D0748E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</a:rPr>
              <a:pPr marL="0" marR="0" lvl="0" indent="0" algn="r" defTabSz="914400" rtl="1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1541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</a:endParaRPr>
          </a:p>
        </p:txBody>
      </p:sp>
    </p:spTree>
  </p:cSld>
  <p:clrMapOvr>
    <a:masterClrMapping/>
  </p:clrMapOvr>
</p:notes>
</file>

<file path=ppt/notesSlides/notesSlide2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Slide Image Placeholder 1">
            <a:extLst>
              <a:ext uri="{FF2B5EF4-FFF2-40B4-BE49-F238E27FC236}">
                <a16:creationId xmlns:a16="http://schemas.microsoft.com/office/drawing/2014/main" id="{F1CFCE85-9908-4B4E-9A62-A6C2EA1ED24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4035" name="Notes Placeholder 2">
            <a:extLst>
              <a:ext uri="{FF2B5EF4-FFF2-40B4-BE49-F238E27FC236}">
                <a16:creationId xmlns:a16="http://schemas.microsoft.com/office/drawing/2014/main" id="{D0DAE041-B90E-4FA6-B069-26390D4A4CB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>
              <a:cs typeface="Arial" panose="020B0604020202020204" pitchFamily="34" charset="0"/>
            </a:endParaRPr>
          </a:p>
        </p:txBody>
      </p:sp>
      <p:sp>
        <p:nvSpPr>
          <p:cNvPr id="44036" name="Slide Number Placeholder 3">
            <a:extLst>
              <a:ext uri="{FF2B5EF4-FFF2-40B4-BE49-F238E27FC236}">
                <a16:creationId xmlns:a16="http://schemas.microsoft.com/office/drawing/2014/main" id="{8FC431CA-5CBF-4E80-9879-81D67281F0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9pPr>
          </a:lstStyle>
          <a:p>
            <a:pPr marL="0" marR="0" lvl="0" indent="0" algn="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DC5057-12EB-483C-B4AF-98BFC6B754D2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</a:rPr>
              <a:pPr marL="0" marR="0" lvl="0" indent="0" algn="r" defTabSz="914400" rtl="1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1542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</a:endParaRPr>
          </a:p>
        </p:txBody>
      </p:sp>
    </p:spTree>
  </p:cSld>
  <p:clrMapOvr>
    <a:masterClrMapping/>
  </p:clrMapOvr>
</p:notes>
</file>

<file path=ppt/notesSlides/notesSlide2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Slide Image Placeholder 1">
            <a:extLst>
              <a:ext uri="{FF2B5EF4-FFF2-40B4-BE49-F238E27FC236}">
                <a16:creationId xmlns:a16="http://schemas.microsoft.com/office/drawing/2014/main" id="{D29B25B9-274C-44C5-B1D2-375534536CA1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5059" name="Notes Placeholder 2">
            <a:extLst>
              <a:ext uri="{FF2B5EF4-FFF2-40B4-BE49-F238E27FC236}">
                <a16:creationId xmlns:a16="http://schemas.microsoft.com/office/drawing/2014/main" id="{609D7C85-4662-4938-AE5A-A11BB9B57F60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>
              <a:cs typeface="Arial" panose="020B0604020202020204" pitchFamily="34" charset="0"/>
            </a:endParaRPr>
          </a:p>
        </p:txBody>
      </p:sp>
      <p:sp>
        <p:nvSpPr>
          <p:cNvPr id="45060" name="Slide Number Placeholder 3">
            <a:extLst>
              <a:ext uri="{FF2B5EF4-FFF2-40B4-BE49-F238E27FC236}">
                <a16:creationId xmlns:a16="http://schemas.microsoft.com/office/drawing/2014/main" id="{8E8281E9-8B6D-4F00-83E1-170F482B15B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9pPr>
          </a:lstStyle>
          <a:p>
            <a:pPr marL="0" marR="0" lvl="0" indent="0" algn="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12E6177-E9B1-4882-9EA4-22662C384C62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</a:rPr>
              <a:pPr marL="0" marR="0" lvl="0" indent="0" algn="r" defTabSz="914400" rtl="1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1543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</a:endParaRPr>
          </a:p>
        </p:txBody>
      </p:sp>
    </p:spTree>
  </p:cSld>
  <p:clrMapOvr>
    <a:masterClrMapping/>
  </p:clrMapOvr>
</p:notes>
</file>

<file path=ppt/notesSlides/notesSlide2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Slide Image Placeholder 1">
            <a:extLst>
              <a:ext uri="{FF2B5EF4-FFF2-40B4-BE49-F238E27FC236}">
                <a16:creationId xmlns:a16="http://schemas.microsoft.com/office/drawing/2014/main" id="{2D5F8172-0A2B-47F1-A670-B9C499900A7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6083" name="Notes Placeholder 2">
            <a:extLst>
              <a:ext uri="{FF2B5EF4-FFF2-40B4-BE49-F238E27FC236}">
                <a16:creationId xmlns:a16="http://schemas.microsoft.com/office/drawing/2014/main" id="{058C22E8-1A1F-4C82-A669-B1B290C0949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>
              <a:cs typeface="Arial" panose="020B0604020202020204" pitchFamily="34" charset="0"/>
            </a:endParaRPr>
          </a:p>
        </p:txBody>
      </p:sp>
      <p:sp>
        <p:nvSpPr>
          <p:cNvPr id="46084" name="Slide Number Placeholder 3">
            <a:extLst>
              <a:ext uri="{FF2B5EF4-FFF2-40B4-BE49-F238E27FC236}">
                <a16:creationId xmlns:a16="http://schemas.microsoft.com/office/drawing/2014/main" id="{51CC34E7-38AB-4E41-9BBF-5D6D311C8C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9pPr>
          </a:lstStyle>
          <a:p>
            <a:pPr marL="0" marR="0" lvl="0" indent="0" algn="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A4827E3-1B63-4EDD-BF5C-84C2B20A6EA2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</a:rPr>
              <a:pPr marL="0" marR="0" lvl="0" indent="0" algn="r" defTabSz="914400" rtl="1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1544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41B3A0-C161-8456-0E46-FE8114428A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Image Placeholder 1">
            <a:extLst>
              <a:ext uri="{FF2B5EF4-FFF2-40B4-BE49-F238E27FC236}">
                <a16:creationId xmlns:a16="http://schemas.microsoft.com/office/drawing/2014/main" id="{0F26C134-DA97-179E-714B-7E5E7C65558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7" name="Notes Placeholder 2">
            <a:extLst>
              <a:ext uri="{FF2B5EF4-FFF2-40B4-BE49-F238E27FC236}">
                <a16:creationId xmlns:a16="http://schemas.microsoft.com/office/drawing/2014/main" id="{7FD18096-7E23-432B-8CDF-5CF3AE37AC15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cs typeface="Times New Roman" pitchFamily="18" charset="0"/>
            </a:endParaRPr>
          </a:p>
        </p:txBody>
      </p:sp>
      <p:sp>
        <p:nvSpPr>
          <p:cNvPr id="21508" name="Slide Number Placeholder 3">
            <a:extLst>
              <a:ext uri="{FF2B5EF4-FFF2-40B4-BE49-F238E27FC236}">
                <a16:creationId xmlns:a16="http://schemas.microsoft.com/office/drawing/2014/main" id="{1533EF62-34D6-A9CC-345B-CBD167F42B8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71B90BB-81DA-4EF3-B1B0-C3DD65EDEB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1037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081259"/>
      </p:ext>
    </p:extLst>
  </p:cSld>
  <p:clrMapOvr>
    <a:masterClrMapping/>
  </p:clrMapOvr>
</p:notes>
</file>

<file path=ppt/notesSlides/notesSlide2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>
            <a:extLst>
              <a:ext uri="{FF2B5EF4-FFF2-40B4-BE49-F238E27FC236}">
                <a16:creationId xmlns:a16="http://schemas.microsoft.com/office/drawing/2014/main" id="{999C3D9D-10C8-4391-8888-7242B8BFFA9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7107" name="Notes Placeholder 2">
            <a:extLst>
              <a:ext uri="{FF2B5EF4-FFF2-40B4-BE49-F238E27FC236}">
                <a16:creationId xmlns:a16="http://schemas.microsoft.com/office/drawing/2014/main" id="{C9B05871-C467-4F2F-97ED-F153754CBF7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>
              <a:cs typeface="Arial" panose="020B0604020202020204" pitchFamily="34" charset="0"/>
            </a:endParaRPr>
          </a:p>
        </p:txBody>
      </p:sp>
      <p:sp>
        <p:nvSpPr>
          <p:cNvPr id="47108" name="Slide Number Placeholder 3">
            <a:extLst>
              <a:ext uri="{FF2B5EF4-FFF2-40B4-BE49-F238E27FC236}">
                <a16:creationId xmlns:a16="http://schemas.microsoft.com/office/drawing/2014/main" id="{7314528A-362F-4CCB-B498-E6BC924F68F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9pPr>
          </a:lstStyle>
          <a:p>
            <a:pPr marL="0" marR="0" lvl="0" indent="0" algn="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E484668-5C1C-4BD8-8552-8D8C0C25A186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</a:rPr>
              <a:pPr marL="0" marR="0" lvl="0" indent="0" algn="r" defTabSz="914400" rtl="1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1545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</a:endParaRPr>
          </a:p>
        </p:txBody>
      </p:sp>
    </p:spTree>
  </p:cSld>
  <p:clrMapOvr>
    <a:masterClrMapping/>
  </p:clrMapOvr>
</p:notes>
</file>

<file path=ppt/notesSlides/notesSlide2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>
            <a:extLst>
              <a:ext uri="{FF2B5EF4-FFF2-40B4-BE49-F238E27FC236}">
                <a16:creationId xmlns:a16="http://schemas.microsoft.com/office/drawing/2014/main" id="{6BA8AD39-CE1B-4B7E-8DDE-9C8B2402AF5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8131" name="Notes Placeholder 2">
            <a:extLst>
              <a:ext uri="{FF2B5EF4-FFF2-40B4-BE49-F238E27FC236}">
                <a16:creationId xmlns:a16="http://schemas.microsoft.com/office/drawing/2014/main" id="{A423C9D5-BB9E-465A-B4F6-FA807B05320B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>
              <a:cs typeface="Arial" panose="020B0604020202020204" pitchFamily="34" charset="0"/>
            </a:endParaRPr>
          </a:p>
        </p:txBody>
      </p:sp>
      <p:sp>
        <p:nvSpPr>
          <p:cNvPr id="48132" name="Slide Number Placeholder 3">
            <a:extLst>
              <a:ext uri="{FF2B5EF4-FFF2-40B4-BE49-F238E27FC236}">
                <a16:creationId xmlns:a16="http://schemas.microsoft.com/office/drawing/2014/main" id="{6B389259-C3A5-4BD9-BD0D-D76DCD443A8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9pPr>
          </a:lstStyle>
          <a:p>
            <a:pPr marL="0" marR="0" lvl="0" indent="0" algn="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04E1608-E16A-4F55-B7D6-6CBAA889E5C4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</a:rPr>
              <a:pPr marL="0" marR="0" lvl="0" indent="0" algn="r" defTabSz="914400" rtl="1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1546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</a:endParaRPr>
          </a:p>
        </p:txBody>
      </p:sp>
    </p:spTree>
  </p:cSld>
  <p:clrMapOvr>
    <a:masterClrMapping/>
  </p:clrMapOvr>
</p:notes>
</file>

<file path=ppt/notesSlides/notesSlide2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Slide Image Placeholder 1">
            <a:extLst>
              <a:ext uri="{FF2B5EF4-FFF2-40B4-BE49-F238E27FC236}">
                <a16:creationId xmlns:a16="http://schemas.microsoft.com/office/drawing/2014/main" id="{A65C72F0-87EE-4CBE-B32F-D2915A404B00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9155" name="Notes Placeholder 2">
            <a:extLst>
              <a:ext uri="{FF2B5EF4-FFF2-40B4-BE49-F238E27FC236}">
                <a16:creationId xmlns:a16="http://schemas.microsoft.com/office/drawing/2014/main" id="{49F58C73-19D4-469F-B1B5-D41A5EA9EC1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>
              <a:cs typeface="Arial" panose="020B0604020202020204" pitchFamily="34" charset="0"/>
            </a:endParaRPr>
          </a:p>
        </p:txBody>
      </p:sp>
      <p:sp>
        <p:nvSpPr>
          <p:cNvPr id="49156" name="Slide Number Placeholder 3">
            <a:extLst>
              <a:ext uri="{FF2B5EF4-FFF2-40B4-BE49-F238E27FC236}">
                <a16:creationId xmlns:a16="http://schemas.microsoft.com/office/drawing/2014/main" id="{06450244-7797-4F01-B572-D848DDE1319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9pPr>
          </a:lstStyle>
          <a:p>
            <a:pPr marL="0" marR="0" lvl="0" indent="0" algn="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98C2DD0-1FFB-42A2-B958-9A8CA21DCA42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</a:rPr>
              <a:pPr marL="0" marR="0" lvl="0" indent="0" algn="r" defTabSz="914400" rtl="1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1547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</a:endParaRPr>
          </a:p>
        </p:txBody>
      </p:sp>
    </p:spTree>
  </p:cSld>
  <p:clrMapOvr>
    <a:masterClrMapping/>
  </p:clrMapOvr>
</p:notes>
</file>

<file path=ppt/notesSlides/notesSlide2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Slide Image Placeholder 1">
            <a:extLst>
              <a:ext uri="{FF2B5EF4-FFF2-40B4-BE49-F238E27FC236}">
                <a16:creationId xmlns:a16="http://schemas.microsoft.com/office/drawing/2014/main" id="{F22BBE4E-99DA-45B3-BFC1-E3634311635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0179" name="Notes Placeholder 2">
            <a:extLst>
              <a:ext uri="{FF2B5EF4-FFF2-40B4-BE49-F238E27FC236}">
                <a16:creationId xmlns:a16="http://schemas.microsoft.com/office/drawing/2014/main" id="{BC79D46B-369F-48D2-AA0C-F06996EE0819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>
              <a:cs typeface="Arial" panose="020B0604020202020204" pitchFamily="34" charset="0"/>
            </a:endParaRPr>
          </a:p>
        </p:txBody>
      </p:sp>
      <p:sp>
        <p:nvSpPr>
          <p:cNvPr id="50180" name="Slide Number Placeholder 3">
            <a:extLst>
              <a:ext uri="{FF2B5EF4-FFF2-40B4-BE49-F238E27FC236}">
                <a16:creationId xmlns:a16="http://schemas.microsoft.com/office/drawing/2014/main" id="{CD67EFBF-2A3C-4527-BE00-27AC1C1A2F3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9pPr>
          </a:lstStyle>
          <a:p>
            <a:pPr marL="0" marR="0" lvl="0" indent="0" algn="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C526F5D-620A-4F7C-B3E9-1A41A7385356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</a:rPr>
              <a:pPr marL="0" marR="0" lvl="0" indent="0" algn="r" defTabSz="914400" rtl="1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1548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</a:endParaRPr>
          </a:p>
        </p:txBody>
      </p:sp>
    </p:spTree>
  </p:cSld>
  <p:clrMapOvr>
    <a:masterClrMapping/>
  </p:clrMapOvr>
</p:notes>
</file>

<file path=ppt/notesSlides/notesSlide2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Slide Image Placeholder 1">
            <a:extLst>
              <a:ext uri="{FF2B5EF4-FFF2-40B4-BE49-F238E27FC236}">
                <a16:creationId xmlns:a16="http://schemas.microsoft.com/office/drawing/2014/main" id="{6144F260-384C-46E7-AA43-B1B9B8AF7AAA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03" name="Notes Placeholder 2">
            <a:extLst>
              <a:ext uri="{FF2B5EF4-FFF2-40B4-BE49-F238E27FC236}">
                <a16:creationId xmlns:a16="http://schemas.microsoft.com/office/drawing/2014/main" id="{38E915FA-51EA-4D6B-99C2-B6D7B167899E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>
              <a:cs typeface="Arial" panose="020B0604020202020204" pitchFamily="34" charset="0"/>
            </a:endParaRPr>
          </a:p>
        </p:txBody>
      </p:sp>
      <p:sp>
        <p:nvSpPr>
          <p:cNvPr id="51204" name="Slide Number Placeholder 3">
            <a:extLst>
              <a:ext uri="{FF2B5EF4-FFF2-40B4-BE49-F238E27FC236}">
                <a16:creationId xmlns:a16="http://schemas.microsoft.com/office/drawing/2014/main" id="{10670451-EBAD-49A7-A326-2C44D3FC5F0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9pPr>
          </a:lstStyle>
          <a:p>
            <a:pPr marL="0" marR="0" lvl="0" indent="0" algn="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99379B8-1EA0-42E4-94C5-22704441502B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</a:rPr>
              <a:pPr marL="0" marR="0" lvl="0" indent="0" algn="r" defTabSz="914400" rtl="1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1549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</a:endParaRPr>
          </a:p>
        </p:txBody>
      </p:sp>
    </p:spTree>
  </p:cSld>
  <p:clrMapOvr>
    <a:masterClrMapping/>
  </p:clrMapOvr>
</p:notes>
</file>

<file path=ppt/notesSlides/notesSlide2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Slide Image Placeholder 1">
            <a:extLst>
              <a:ext uri="{FF2B5EF4-FFF2-40B4-BE49-F238E27FC236}">
                <a16:creationId xmlns:a16="http://schemas.microsoft.com/office/drawing/2014/main" id="{E4CB90B0-EB1B-4CF2-82C2-E3986FC045CB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2227" name="Notes Placeholder 2">
            <a:extLst>
              <a:ext uri="{FF2B5EF4-FFF2-40B4-BE49-F238E27FC236}">
                <a16:creationId xmlns:a16="http://schemas.microsoft.com/office/drawing/2014/main" id="{8129434A-2744-4F02-8AD9-0244EB72B902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>
              <a:cs typeface="Arial" panose="020B0604020202020204" pitchFamily="34" charset="0"/>
            </a:endParaRPr>
          </a:p>
        </p:txBody>
      </p:sp>
      <p:sp>
        <p:nvSpPr>
          <p:cNvPr id="52228" name="Slide Number Placeholder 3">
            <a:extLst>
              <a:ext uri="{FF2B5EF4-FFF2-40B4-BE49-F238E27FC236}">
                <a16:creationId xmlns:a16="http://schemas.microsoft.com/office/drawing/2014/main" id="{255131E2-7D44-4918-A260-C6A0C42B537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9pPr>
          </a:lstStyle>
          <a:p>
            <a:pPr marL="0" marR="0" lvl="0" indent="0" algn="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1EEAD07-6CE1-4172-A0A1-7DAB4F512CE0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</a:rPr>
              <a:pPr marL="0" marR="0" lvl="0" indent="0" algn="r" defTabSz="914400" rtl="1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1550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</a:endParaRPr>
          </a:p>
        </p:txBody>
      </p:sp>
    </p:spTree>
  </p:cSld>
  <p:clrMapOvr>
    <a:masterClrMapping/>
  </p:clrMapOvr>
</p:notes>
</file>

<file path=ppt/notesSlides/notesSlide2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Slide Image Placeholder 1">
            <a:extLst>
              <a:ext uri="{FF2B5EF4-FFF2-40B4-BE49-F238E27FC236}">
                <a16:creationId xmlns:a16="http://schemas.microsoft.com/office/drawing/2014/main" id="{DFA1F00B-2825-479E-A3CE-A43229E2A50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3251" name="Notes Placeholder 2">
            <a:extLst>
              <a:ext uri="{FF2B5EF4-FFF2-40B4-BE49-F238E27FC236}">
                <a16:creationId xmlns:a16="http://schemas.microsoft.com/office/drawing/2014/main" id="{E4599AC1-A057-4BA7-A4F2-535BCFFEA77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>
              <a:cs typeface="Arial" panose="020B0604020202020204" pitchFamily="34" charset="0"/>
            </a:endParaRPr>
          </a:p>
        </p:txBody>
      </p:sp>
      <p:sp>
        <p:nvSpPr>
          <p:cNvPr id="53252" name="Slide Number Placeholder 3">
            <a:extLst>
              <a:ext uri="{FF2B5EF4-FFF2-40B4-BE49-F238E27FC236}">
                <a16:creationId xmlns:a16="http://schemas.microsoft.com/office/drawing/2014/main" id="{87740270-84A5-454A-BC7D-A3D73A1905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9pPr>
          </a:lstStyle>
          <a:p>
            <a:pPr marL="0" marR="0" lvl="0" indent="0" algn="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AA4B24A-5F5F-423F-98B0-32236A901B27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</a:rPr>
              <a:pPr marL="0" marR="0" lvl="0" indent="0" algn="r" defTabSz="914400" rtl="1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1551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</a:endParaRPr>
          </a:p>
        </p:txBody>
      </p:sp>
    </p:spTree>
  </p:cSld>
  <p:clrMapOvr>
    <a:masterClrMapping/>
  </p:clrMapOvr>
</p:notes>
</file>

<file path=ppt/notesSlides/notesSlide2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Slide Image Placeholder 1">
            <a:extLst>
              <a:ext uri="{FF2B5EF4-FFF2-40B4-BE49-F238E27FC236}">
                <a16:creationId xmlns:a16="http://schemas.microsoft.com/office/drawing/2014/main" id="{BC7408A0-4B0F-459E-8149-4B786650DAF0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4275" name="Notes Placeholder 2">
            <a:extLst>
              <a:ext uri="{FF2B5EF4-FFF2-40B4-BE49-F238E27FC236}">
                <a16:creationId xmlns:a16="http://schemas.microsoft.com/office/drawing/2014/main" id="{9E12FA10-FF9A-4A9F-B190-FCEB74619FB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>
              <a:cs typeface="Arial" panose="020B0604020202020204" pitchFamily="34" charset="0"/>
            </a:endParaRPr>
          </a:p>
        </p:txBody>
      </p:sp>
      <p:sp>
        <p:nvSpPr>
          <p:cNvPr id="54276" name="Slide Number Placeholder 3">
            <a:extLst>
              <a:ext uri="{FF2B5EF4-FFF2-40B4-BE49-F238E27FC236}">
                <a16:creationId xmlns:a16="http://schemas.microsoft.com/office/drawing/2014/main" id="{12E5DB8B-4DD8-4C66-A939-9897E4A423E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9pPr>
          </a:lstStyle>
          <a:p>
            <a:pPr marL="0" marR="0" lvl="0" indent="0" algn="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F7C0049-F51F-4BCD-9817-7096DA4EA9EA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</a:rPr>
              <a:pPr marL="0" marR="0" lvl="0" indent="0" algn="r" defTabSz="914400" rtl="1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1552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</a:endParaRPr>
          </a:p>
        </p:txBody>
      </p:sp>
    </p:spTree>
  </p:cSld>
  <p:clrMapOvr>
    <a:masterClrMapping/>
  </p:clrMapOvr>
</p:notes>
</file>

<file path=ppt/notesSlides/notesSlide2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Slide Image Placeholder 1">
            <a:extLst>
              <a:ext uri="{FF2B5EF4-FFF2-40B4-BE49-F238E27FC236}">
                <a16:creationId xmlns:a16="http://schemas.microsoft.com/office/drawing/2014/main" id="{2F81BDDA-EB16-4019-88E0-5AE20966111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5299" name="Notes Placeholder 2">
            <a:extLst>
              <a:ext uri="{FF2B5EF4-FFF2-40B4-BE49-F238E27FC236}">
                <a16:creationId xmlns:a16="http://schemas.microsoft.com/office/drawing/2014/main" id="{F600EAA4-BA85-44FE-8B88-1103415C235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>
              <a:cs typeface="Arial" panose="020B0604020202020204" pitchFamily="34" charset="0"/>
            </a:endParaRPr>
          </a:p>
        </p:txBody>
      </p:sp>
      <p:sp>
        <p:nvSpPr>
          <p:cNvPr id="55300" name="Slide Number Placeholder 3">
            <a:extLst>
              <a:ext uri="{FF2B5EF4-FFF2-40B4-BE49-F238E27FC236}">
                <a16:creationId xmlns:a16="http://schemas.microsoft.com/office/drawing/2014/main" id="{176C0D5F-9EEB-4BEC-944F-C136F0A1B48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9pPr>
          </a:lstStyle>
          <a:p>
            <a:pPr marL="0" marR="0" lvl="0" indent="0" algn="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21E5D3C-40EB-48A7-B83B-8770680E63F1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</a:rPr>
              <a:pPr marL="0" marR="0" lvl="0" indent="0" algn="r" defTabSz="914400" rtl="1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1553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</a:endParaRPr>
          </a:p>
        </p:txBody>
      </p:sp>
    </p:spTree>
  </p:cSld>
  <p:clrMapOvr>
    <a:masterClrMapping/>
  </p:clrMapOvr>
</p:notes>
</file>

<file path=ppt/notesSlides/notesSlide2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Slide Image Placeholder 1">
            <a:extLst>
              <a:ext uri="{FF2B5EF4-FFF2-40B4-BE49-F238E27FC236}">
                <a16:creationId xmlns:a16="http://schemas.microsoft.com/office/drawing/2014/main" id="{B5B0F691-65C8-4324-A126-11AFCD6F1AD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6323" name="Notes Placeholder 2">
            <a:extLst>
              <a:ext uri="{FF2B5EF4-FFF2-40B4-BE49-F238E27FC236}">
                <a16:creationId xmlns:a16="http://schemas.microsoft.com/office/drawing/2014/main" id="{6B7FA8CB-1196-4113-931F-79963E363843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>
              <a:cs typeface="Arial" panose="020B0604020202020204" pitchFamily="34" charset="0"/>
            </a:endParaRPr>
          </a:p>
        </p:txBody>
      </p:sp>
      <p:sp>
        <p:nvSpPr>
          <p:cNvPr id="56324" name="Slide Number Placeholder 3">
            <a:extLst>
              <a:ext uri="{FF2B5EF4-FFF2-40B4-BE49-F238E27FC236}">
                <a16:creationId xmlns:a16="http://schemas.microsoft.com/office/drawing/2014/main" id="{A3C0E5C0-8202-4BA7-A6F1-3203A191CA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9pPr>
          </a:lstStyle>
          <a:p>
            <a:pPr marL="0" marR="0" lvl="0" indent="0" algn="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36F4ED0-6D7B-446A-9F63-FBBF670026E7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</a:rPr>
              <a:pPr marL="0" marR="0" lvl="0" indent="0" algn="r" defTabSz="914400" rtl="1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1554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F3CDC2-EC7F-F9E2-49EB-1263CC3B20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Image Placeholder 1">
            <a:extLst>
              <a:ext uri="{FF2B5EF4-FFF2-40B4-BE49-F238E27FC236}">
                <a16:creationId xmlns:a16="http://schemas.microsoft.com/office/drawing/2014/main" id="{0FDDA355-6135-9663-E802-62269DA49544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371600" y="1143000"/>
            <a:ext cx="41148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7" name="Notes Placeholder 2">
            <a:extLst>
              <a:ext uri="{FF2B5EF4-FFF2-40B4-BE49-F238E27FC236}">
                <a16:creationId xmlns:a16="http://schemas.microsoft.com/office/drawing/2014/main" id="{54F0FF9F-47DA-1340-A438-3BE275D3C4B5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cs typeface="Times New Roman" pitchFamily="18" charset="0"/>
            </a:endParaRPr>
          </a:p>
        </p:txBody>
      </p:sp>
      <p:sp>
        <p:nvSpPr>
          <p:cNvPr id="21508" name="Slide Number Placeholder 3">
            <a:extLst>
              <a:ext uri="{FF2B5EF4-FFF2-40B4-BE49-F238E27FC236}">
                <a16:creationId xmlns:a16="http://schemas.microsoft.com/office/drawing/2014/main" id="{5FD026EB-CA08-9226-AE59-EB1D21004A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71B90BB-81DA-4EF3-B1B0-C3DD65EDEB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1038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2424072"/>
      </p:ext>
    </p:extLst>
  </p:cSld>
  <p:clrMapOvr>
    <a:masterClrMapping/>
  </p:clrMapOvr>
</p:notes>
</file>

<file path=ppt/notesSlides/notesSlide2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Slide Image Placeholder 1">
            <a:extLst>
              <a:ext uri="{FF2B5EF4-FFF2-40B4-BE49-F238E27FC236}">
                <a16:creationId xmlns:a16="http://schemas.microsoft.com/office/drawing/2014/main" id="{7521E1EF-02F4-4340-A47F-57EA5D27B71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7347" name="Notes Placeholder 2">
            <a:extLst>
              <a:ext uri="{FF2B5EF4-FFF2-40B4-BE49-F238E27FC236}">
                <a16:creationId xmlns:a16="http://schemas.microsoft.com/office/drawing/2014/main" id="{BB686569-F756-4B17-814F-4E5C9E14D0B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>
              <a:cs typeface="Arial" panose="020B0604020202020204" pitchFamily="34" charset="0"/>
            </a:endParaRPr>
          </a:p>
        </p:txBody>
      </p:sp>
      <p:sp>
        <p:nvSpPr>
          <p:cNvPr id="57348" name="Slide Number Placeholder 3">
            <a:extLst>
              <a:ext uri="{FF2B5EF4-FFF2-40B4-BE49-F238E27FC236}">
                <a16:creationId xmlns:a16="http://schemas.microsoft.com/office/drawing/2014/main" id="{F3264A8D-4DF1-4DCE-943C-2CC927F4C5A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9pPr>
          </a:lstStyle>
          <a:p>
            <a:pPr marL="0" marR="0" lvl="0" indent="0" algn="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B0FCC3E-5FD7-44E2-B6A7-E23F0652A110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</a:rPr>
              <a:pPr marL="0" marR="0" lvl="0" indent="0" algn="r" defTabSz="914400" rtl="1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1555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</a:endParaRPr>
          </a:p>
        </p:txBody>
      </p:sp>
    </p:spTree>
  </p:cSld>
  <p:clrMapOvr>
    <a:masterClrMapping/>
  </p:clrMapOvr>
</p:notes>
</file>

<file path=ppt/notesSlides/notesSlide2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>
            <a:extLst>
              <a:ext uri="{FF2B5EF4-FFF2-40B4-BE49-F238E27FC236}">
                <a16:creationId xmlns:a16="http://schemas.microsoft.com/office/drawing/2014/main" id="{6246A43E-14A5-412C-9B14-261670807811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8371" name="Notes Placeholder 2">
            <a:extLst>
              <a:ext uri="{FF2B5EF4-FFF2-40B4-BE49-F238E27FC236}">
                <a16:creationId xmlns:a16="http://schemas.microsoft.com/office/drawing/2014/main" id="{0C24C71B-47CB-423D-AA4F-4B937A43BA6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>
              <a:cs typeface="Arial" panose="020B0604020202020204" pitchFamily="34" charset="0"/>
            </a:endParaRPr>
          </a:p>
        </p:txBody>
      </p:sp>
      <p:sp>
        <p:nvSpPr>
          <p:cNvPr id="58372" name="Slide Number Placeholder 3">
            <a:extLst>
              <a:ext uri="{FF2B5EF4-FFF2-40B4-BE49-F238E27FC236}">
                <a16:creationId xmlns:a16="http://schemas.microsoft.com/office/drawing/2014/main" id="{2EAEC1F1-E753-495A-BD80-B0B7E1B481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9pPr>
          </a:lstStyle>
          <a:p>
            <a:pPr marL="0" marR="0" lvl="0" indent="0" algn="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006BB4A-1A9D-469D-ACE0-AE144CBE7642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</a:rPr>
              <a:pPr marL="0" marR="0" lvl="0" indent="0" algn="r" defTabSz="914400" rtl="1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1556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</a:endParaRPr>
          </a:p>
        </p:txBody>
      </p:sp>
    </p:spTree>
  </p:cSld>
  <p:clrMapOvr>
    <a:masterClrMapping/>
  </p:clrMapOvr>
</p:notes>
</file>

<file path=ppt/notesSlides/notesSlide2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Slide Image Placeholder 1">
            <a:extLst>
              <a:ext uri="{FF2B5EF4-FFF2-40B4-BE49-F238E27FC236}">
                <a16:creationId xmlns:a16="http://schemas.microsoft.com/office/drawing/2014/main" id="{869D30B3-BE93-4679-8D32-5FAE9CA60FC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9395" name="Notes Placeholder 2">
            <a:extLst>
              <a:ext uri="{FF2B5EF4-FFF2-40B4-BE49-F238E27FC236}">
                <a16:creationId xmlns:a16="http://schemas.microsoft.com/office/drawing/2014/main" id="{29D3E086-46E0-4C0E-B120-166A6101FF0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>
              <a:cs typeface="Arial" panose="020B0604020202020204" pitchFamily="34" charset="0"/>
            </a:endParaRPr>
          </a:p>
        </p:txBody>
      </p:sp>
      <p:sp>
        <p:nvSpPr>
          <p:cNvPr id="59396" name="Slide Number Placeholder 3">
            <a:extLst>
              <a:ext uri="{FF2B5EF4-FFF2-40B4-BE49-F238E27FC236}">
                <a16:creationId xmlns:a16="http://schemas.microsoft.com/office/drawing/2014/main" id="{33530274-BC15-45D6-A70A-5CC5C7DBE37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9pPr>
          </a:lstStyle>
          <a:p>
            <a:pPr marL="0" marR="0" lvl="0" indent="0" algn="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7541309-1F8E-41B9-BECE-F1DAD8218A4C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</a:rPr>
              <a:pPr marL="0" marR="0" lvl="0" indent="0" algn="r" defTabSz="914400" rtl="1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1557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</a:endParaRPr>
          </a:p>
        </p:txBody>
      </p:sp>
    </p:spTree>
  </p:cSld>
  <p:clrMapOvr>
    <a:masterClrMapping/>
  </p:clrMapOvr>
</p:notes>
</file>

<file path=ppt/notesSlides/notesSlide2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Slide Image Placeholder 1">
            <a:extLst>
              <a:ext uri="{FF2B5EF4-FFF2-40B4-BE49-F238E27FC236}">
                <a16:creationId xmlns:a16="http://schemas.microsoft.com/office/drawing/2014/main" id="{7DA45663-D08C-4432-83DB-86EDD2F7C5E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0419" name="Notes Placeholder 2">
            <a:extLst>
              <a:ext uri="{FF2B5EF4-FFF2-40B4-BE49-F238E27FC236}">
                <a16:creationId xmlns:a16="http://schemas.microsoft.com/office/drawing/2014/main" id="{A18EE0B4-8C5B-4E59-B20D-47F0EC6B737B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>
              <a:cs typeface="Arial" panose="020B0604020202020204" pitchFamily="34" charset="0"/>
            </a:endParaRPr>
          </a:p>
        </p:txBody>
      </p:sp>
      <p:sp>
        <p:nvSpPr>
          <p:cNvPr id="60420" name="Slide Number Placeholder 3">
            <a:extLst>
              <a:ext uri="{FF2B5EF4-FFF2-40B4-BE49-F238E27FC236}">
                <a16:creationId xmlns:a16="http://schemas.microsoft.com/office/drawing/2014/main" id="{58DB5A7E-F0C5-4641-9E1E-A0E94506B64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9pPr>
          </a:lstStyle>
          <a:p>
            <a:pPr marL="0" marR="0" lvl="0" indent="0" algn="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29CB371-B589-44FA-A608-4CCBF5BC5D5A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</a:rPr>
              <a:pPr marL="0" marR="0" lvl="0" indent="0" algn="r" defTabSz="914400" rtl="1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1558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</a:endParaRPr>
          </a:p>
        </p:txBody>
      </p:sp>
    </p:spTree>
  </p:cSld>
  <p:clrMapOvr>
    <a:masterClrMapping/>
  </p:clrMapOvr>
</p:notes>
</file>

<file path=ppt/notesSlides/notesSlide2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Slide Image Placeholder 1">
            <a:extLst>
              <a:ext uri="{FF2B5EF4-FFF2-40B4-BE49-F238E27FC236}">
                <a16:creationId xmlns:a16="http://schemas.microsoft.com/office/drawing/2014/main" id="{C8385D06-D995-4965-9564-F441B7D65AC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43" name="Notes Placeholder 2">
            <a:extLst>
              <a:ext uri="{FF2B5EF4-FFF2-40B4-BE49-F238E27FC236}">
                <a16:creationId xmlns:a16="http://schemas.microsoft.com/office/drawing/2014/main" id="{AF09DF2A-4846-420F-B3D1-EC39F4A57AD9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>
              <a:cs typeface="Arial" panose="020B0604020202020204" pitchFamily="34" charset="0"/>
            </a:endParaRPr>
          </a:p>
        </p:txBody>
      </p:sp>
      <p:sp>
        <p:nvSpPr>
          <p:cNvPr id="61444" name="Slide Number Placeholder 3">
            <a:extLst>
              <a:ext uri="{FF2B5EF4-FFF2-40B4-BE49-F238E27FC236}">
                <a16:creationId xmlns:a16="http://schemas.microsoft.com/office/drawing/2014/main" id="{C2C2FFB6-BE97-4C11-882A-734DEC9414B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9pPr>
          </a:lstStyle>
          <a:p>
            <a:pPr marL="0" marR="0" lvl="0" indent="0" algn="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428C5A8-78FE-4290-8C55-D828953F71C3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</a:rPr>
              <a:pPr marL="0" marR="0" lvl="0" indent="0" algn="r" defTabSz="914400" rtl="1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1559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</a:endParaRPr>
          </a:p>
        </p:txBody>
      </p:sp>
    </p:spTree>
  </p:cSld>
  <p:clrMapOvr>
    <a:masterClrMapping/>
  </p:clrMapOvr>
</p:notes>
</file>

<file path=ppt/notesSlides/notesSlide2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Slide Image Placeholder 1">
            <a:extLst>
              <a:ext uri="{FF2B5EF4-FFF2-40B4-BE49-F238E27FC236}">
                <a16:creationId xmlns:a16="http://schemas.microsoft.com/office/drawing/2014/main" id="{9469BDFD-2127-4543-876A-681C491771C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2467" name="Notes Placeholder 2">
            <a:extLst>
              <a:ext uri="{FF2B5EF4-FFF2-40B4-BE49-F238E27FC236}">
                <a16:creationId xmlns:a16="http://schemas.microsoft.com/office/drawing/2014/main" id="{8DD42071-E228-40E5-AB49-9A495EAFFA0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>
              <a:cs typeface="Arial" panose="020B0604020202020204" pitchFamily="34" charset="0"/>
            </a:endParaRPr>
          </a:p>
        </p:txBody>
      </p:sp>
      <p:sp>
        <p:nvSpPr>
          <p:cNvPr id="62468" name="Slide Number Placeholder 3">
            <a:extLst>
              <a:ext uri="{FF2B5EF4-FFF2-40B4-BE49-F238E27FC236}">
                <a16:creationId xmlns:a16="http://schemas.microsoft.com/office/drawing/2014/main" id="{97C37F0F-8DC8-4CD9-A774-BBA62F757B9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9pPr>
          </a:lstStyle>
          <a:p>
            <a:pPr marL="0" marR="0" lvl="0" indent="0" algn="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20F3DF1-1808-4D0D-AFA1-96D5AC9316BC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</a:rPr>
              <a:pPr marL="0" marR="0" lvl="0" indent="0" algn="r" defTabSz="914400" rtl="1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1560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</a:endParaRPr>
          </a:p>
        </p:txBody>
      </p:sp>
    </p:spTree>
  </p:cSld>
  <p:clrMapOvr>
    <a:masterClrMapping/>
  </p:clrMapOvr>
</p:notes>
</file>

<file path=ppt/notesSlides/notesSlide2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Slide Image Placeholder 1">
            <a:extLst>
              <a:ext uri="{FF2B5EF4-FFF2-40B4-BE49-F238E27FC236}">
                <a16:creationId xmlns:a16="http://schemas.microsoft.com/office/drawing/2014/main" id="{6C59E910-3C4C-41F4-913B-9302236F42E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3491" name="Notes Placeholder 2">
            <a:extLst>
              <a:ext uri="{FF2B5EF4-FFF2-40B4-BE49-F238E27FC236}">
                <a16:creationId xmlns:a16="http://schemas.microsoft.com/office/drawing/2014/main" id="{09B206D4-95FA-4F7E-A13B-DA7D6A835325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>
              <a:cs typeface="Arial" panose="020B0604020202020204" pitchFamily="34" charset="0"/>
            </a:endParaRPr>
          </a:p>
        </p:txBody>
      </p:sp>
      <p:sp>
        <p:nvSpPr>
          <p:cNvPr id="63492" name="Slide Number Placeholder 3">
            <a:extLst>
              <a:ext uri="{FF2B5EF4-FFF2-40B4-BE49-F238E27FC236}">
                <a16:creationId xmlns:a16="http://schemas.microsoft.com/office/drawing/2014/main" id="{F5A9E367-7F31-463E-834A-F515BE6335E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9pPr>
          </a:lstStyle>
          <a:p>
            <a:pPr marL="0" marR="0" lvl="0" indent="0" algn="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363DEED-573C-407E-9D3C-861AE836DA98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</a:rPr>
              <a:pPr marL="0" marR="0" lvl="0" indent="0" algn="r" defTabSz="914400" rtl="1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1561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</a:endParaRPr>
          </a:p>
        </p:txBody>
      </p:sp>
    </p:spTree>
  </p:cSld>
  <p:clrMapOvr>
    <a:masterClrMapping/>
  </p:clrMapOvr>
</p:notes>
</file>

<file path=ppt/notesSlides/notesSlide2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Slide Image Placeholder 1">
            <a:extLst>
              <a:ext uri="{FF2B5EF4-FFF2-40B4-BE49-F238E27FC236}">
                <a16:creationId xmlns:a16="http://schemas.microsoft.com/office/drawing/2014/main" id="{F86CA56E-6E6A-482F-BAB7-B6B0958A045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4515" name="Notes Placeholder 2">
            <a:extLst>
              <a:ext uri="{FF2B5EF4-FFF2-40B4-BE49-F238E27FC236}">
                <a16:creationId xmlns:a16="http://schemas.microsoft.com/office/drawing/2014/main" id="{DAC122AE-EED3-4B19-90AB-6CB2D37CC80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>
              <a:cs typeface="Arial" panose="020B0604020202020204" pitchFamily="34" charset="0"/>
            </a:endParaRPr>
          </a:p>
        </p:txBody>
      </p:sp>
      <p:sp>
        <p:nvSpPr>
          <p:cNvPr id="64516" name="Slide Number Placeholder 3">
            <a:extLst>
              <a:ext uri="{FF2B5EF4-FFF2-40B4-BE49-F238E27FC236}">
                <a16:creationId xmlns:a16="http://schemas.microsoft.com/office/drawing/2014/main" id="{05BBCCC0-0310-4CFE-A2ED-B59701E386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9pPr>
          </a:lstStyle>
          <a:p>
            <a:pPr marL="0" marR="0" lvl="0" indent="0" algn="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FB29323-4634-442D-B026-087E5970A3DB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</a:rPr>
              <a:pPr marL="0" marR="0" lvl="0" indent="0" algn="r" defTabSz="914400" rtl="1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1562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</a:endParaRPr>
          </a:p>
        </p:txBody>
      </p:sp>
    </p:spTree>
  </p:cSld>
  <p:clrMapOvr>
    <a:masterClrMapping/>
  </p:clrMapOvr>
</p:notes>
</file>

<file path=ppt/notesSlides/notesSlide2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Slide Image Placeholder 1">
            <a:extLst>
              <a:ext uri="{FF2B5EF4-FFF2-40B4-BE49-F238E27FC236}">
                <a16:creationId xmlns:a16="http://schemas.microsoft.com/office/drawing/2014/main" id="{5D41FAB9-E463-4084-9D1A-338EF1D07C11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5539" name="Notes Placeholder 2">
            <a:extLst>
              <a:ext uri="{FF2B5EF4-FFF2-40B4-BE49-F238E27FC236}">
                <a16:creationId xmlns:a16="http://schemas.microsoft.com/office/drawing/2014/main" id="{62F10CBE-A7C9-4DB3-8AF2-8887D9DE4252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>
              <a:cs typeface="Arial" panose="020B0604020202020204" pitchFamily="34" charset="0"/>
            </a:endParaRPr>
          </a:p>
        </p:txBody>
      </p:sp>
      <p:sp>
        <p:nvSpPr>
          <p:cNvPr id="65540" name="Slide Number Placeholder 3">
            <a:extLst>
              <a:ext uri="{FF2B5EF4-FFF2-40B4-BE49-F238E27FC236}">
                <a16:creationId xmlns:a16="http://schemas.microsoft.com/office/drawing/2014/main" id="{7C740BDA-5F24-45B1-A1B4-EA09D30A38F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9pPr>
          </a:lstStyle>
          <a:p>
            <a:pPr marL="0" marR="0" lvl="0" indent="0" algn="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E2D325B-038F-40C8-88F5-F0D2B45A609B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</a:rPr>
              <a:pPr marL="0" marR="0" lvl="0" indent="0" algn="r" defTabSz="914400" rtl="1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1563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</a:endParaRPr>
          </a:p>
        </p:txBody>
      </p:sp>
    </p:spTree>
  </p:cSld>
  <p:clrMapOvr>
    <a:masterClrMapping/>
  </p:clrMapOvr>
</p:notes>
</file>

<file path=ppt/notesSlides/notesSlide2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Slide Image Placeholder 1">
            <a:extLst>
              <a:ext uri="{FF2B5EF4-FFF2-40B4-BE49-F238E27FC236}">
                <a16:creationId xmlns:a16="http://schemas.microsoft.com/office/drawing/2014/main" id="{F5162A89-67B1-4B58-885A-52DE75F6E68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6563" name="Notes Placeholder 2">
            <a:extLst>
              <a:ext uri="{FF2B5EF4-FFF2-40B4-BE49-F238E27FC236}">
                <a16:creationId xmlns:a16="http://schemas.microsoft.com/office/drawing/2014/main" id="{E15480C2-50C6-4E42-871C-1FBDCB42DCB5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>
              <a:cs typeface="Arial" panose="020B0604020202020204" pitchFamily="34" charset="0"/>
            </a:endParaRPr>
          </a:p>
        </p:txBody>
      </p:sp>
      <p:sp>
        <p:nvSpPr>
          <p:cNvPr id="66564" name="Slide Number Placeholder 3">
            <a:extLst>
              <a:ext uri="{FF2B5EF4-FFF2-40B4-BE49-F238E27FC236}">
                <a16:creationId xmlns:a16="http://schemas.microsoft.com/office/drawing/2014/main" id="{21AAC951-A2BE-4D54-9AD1-B8BFFE3E7EB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9pPr>
          </a:lstStyle>
          <a:p>
            <a:pPr marL="0" marR="0" lvl="0" indent="0" algn="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B39ECC3-D841-4E4F-BDC9-43E85049C26F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</a:rPr>
              <a:pPr marL="0" marR="0" lvl="0" indent="0" algn="r" defTabSz="914400" rtl="1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1564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769EE82-8CB4-4A8F-A710-8F26EF787435}" type="slidenum">
              <a:rPr kumimoji="0" lang="ar-SA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1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8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032B12-C30F-9FDE-09A8-E0EFB0CF4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Image Placeholder 1">
            <a:extLst>
              <a:ext uri="{FF2B5EF4-FFF2-40B4-BE49-F238E27FC236}">
                <a16:creationId xmlns:a16="http://schemas.microsoft.com/office/drawing/2014/main" id="{805BAB77-C1A9-AA39-89B6-3B4A760AE7DB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7" name="Notes Placeholder 2">
            <a:extLst>
              <a:ext uri="{FF2B5EF4-FFF2-40B4-BE49-F238E27FC236}">
                <a16:creationId xmlns:a16="http://schemas.microsoft.com/office/drawing/2014/main" id="{82F02EF4-5471-1DCC-37FE-6A3CD7AA7B1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cs typeface="Times New Roman" pitchFamily="18" charset="0"/>
            </a:endParaRPr>
          </a:p>
        </p:txBody>
      </p:sp>
      <p:sp>
        <p:nvSpPr>
          <p:cNvPr id="21508" name="Slide Number Placeholder 3">
            <a:extLst>
              <a:ext uri="{FF2B5EF4-FFF2-40B4-BE49-F238E27FC236}">
                <a16:creationId xmlns:a16="http://schemas.microsoft.com/office/drawing/2014/main" id="{C47A3493-5AC8-80E8-3A03-E85434AE0C3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71B90BB-81DA-4EF3-B1B0-C3DD65EDEB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1039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0640952"/>
      </p:ext>
    </p:extLst>
  </p:cSld>
  <p:clrMapOvr>
    <a:masterClrMapping/>
  </p:clrMapOvr>
</p:notes>
</file>

<file path=ppt/notesSlides/notesSlide3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Image Placeholder 1">
            <a:extLst>
              <a:ext uri="{FF2B5EF4-FFF2-40B4-BE49-F238E27FC236}">
                <a16:creationId xmlns:a16="http://schemas.microsoft.com/office/drawing/2014/main" id="{7DC4CA21-3416-4A30-BD68-323C2A6C0304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7587" name="Notes Placeholder 2">
            <a:extLst>
              <a:ext uri="{FF2B5EF4-FFF2-40B4-BE49-F238E27FC236}">
                <a16:creationId xmlns:a16="http://schemas.microsoft.com/office/drawing/2014/main" id="{57F16636-D4E0-485D-9088-EA392811429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>
              <a:cs typeface="Arial" panose="020B0604020202020204" pitchFamily="34" charset="0"/>
            </a:endParaRPr>
          </a:p>
        </p:txBody>
      </p:sp>
      <p:sp>
        <p:nvSpPr>
          <p:cNvPr id="67588" name="Slide Number Placeholder 3">
            <a:extLst>
              <a:ext uri="{FF2B5EF4-FFF2-40B4-BE49-F238E27FC236}">
                <a16:creationId xmlns:a16="http://schemas.microsoft.com/office/drawing/2014/main" id="{C3CA2E28-9E42-4D96-9949-A5A563B3A9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9pPr>
          </a:lstStyle>
          <a:p>
            <a:pPr marL="0" marR="0" lvl="0" indent="0" algn="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7291627-E358-4AE5-BCB9-C274AC5E9CB7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</a:rPr>
              <a:pPr marL="0" marR="0" lvl="0" indent="0" algn="r" defTabSz="914400" rtl="1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1565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</a:endParaRPr>
          </a:p>
        </p:txBody>
      </p:sp>
    </p:spTree>
  </p:cSld>
  <p:clrMapOvr>
    <a:masterClrMapping/>
  </p:clrMapOvr>
</p:notes>
</file>

<file path=ppt/notesSlides/notesSlide3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Slide Image Placeholder 1">
            <a:extLst>
              <a:ext uri="{FF2B5EF4-FFF2-40B4-BE49-F238E27FC236}">
                <a16:creationId xmlns:a16="http://schemas.microsoft.com/office/drawing/2014/main" id="{1A84C74C-8044-40AA-8060-0EFD966EF874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8611" name="Notes Placeholder 2">
            <a:extLst>
              <a:ext uri="{FF2B5EF4-FFF2-40B4-BE49-F238E27FC236}">
                <a16:creationId xmlns:a16="http://schemas.microsoft.com/office/drawing/2014/main" id="{5C2AA4AF-B30A-412B-A4E4-8297CD56A249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>
              <a:cs typeface="Arial" panose="020B0604020202020204" pitchFamily="34" charset="0"/>
            </a:endParaRPr>
          </a:p>
        </p:txBody>
      </p:sp>
      <p:sp>
        <p:nvSpPr>
          <p:cNvPr id="68612" name="Slide Number Placeholder 3">
            <a:extLst>
              <a:ext uri="{FF2B5EF4-FFF2-40B4-BE49-F238E27FC236}">
                <a16:creationId xmlns:a16="http://schemas.microsoft.com/office/drawing/2014/main" id="{FCC266EC-D86E-4DC5-894F-57D339A4BE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9pPr>
          </a:lstStyle>
          <a:p>
            <a:pPr marL="0" marR="0" lvl="0" indent="0" algn="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8AF894E-F38C-443A-AEFF-30CA40C5BAA2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</a:rPr>
              <a:pPr marL="0" marR="0" lvl="0" indent="0" algn="r" defTabSz="914400" rtl="1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1566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</a:endParaRPr>
          </a:p>
        </p:txBody>
      </p:sp>
    </p:spTree>
  </p:cSld>
  <p:clrMapOvr>
    <a:masterClrMapping/>
  </p:clrMapOvr>
</p:notes>
</file>

<file path=ppt/notesSlides/notesSlide3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Slide Image Placeholder 1">
            <a:extLst>
              <a:ext uri="{FF2B5EF4-FFF2-40B4-BE49-F238E27FC236}">
                <a16:creationId xmlns:a16="http://schemas.microsoft.com/office/drawing/2014/main" id="{9F19AB56-3A1E-4A07-94AB-5CA5DEFC0D5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9635" name="Notes Placeholder 2">
            <a:extLst>
              <a:ext uri="{FF2B5EF4-FFF2-40B4-BE49-F238E27FC236}">
                <a16:creationId xmlns:a16="http://schemas.microsoft.com/office/drawing/2014/main" id="{398CF977-6A41-419F-B16E-469362E7FD68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>
              <a:cs typeface="Arial" panose="020B0604020202020204" pitchFamily="34" charset="0"/>
            </a:endParaRPr>
          </a:p>
        </p:txBody>
      </p:sp>
      <p:sp>
        <p:nvSpPr>
          <p:cNvPr id="69636" name="Slide Number Placeholder 3">
            <a:extLst>
              <a:ext uri="{FF2B5EF4-FFF2-40B4-BE49-F238E27FC236}">
                <a16:creationId xmlns:a16="http://schemas.microsoft.com/office/drawing/2014/main" id="{22EC84DF-FE59-444D-ABEC-354EE86B9B2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9pPr>
          </a:lstStyle>
          <a:p>
            <a:pPr eaLnBrk="1" hangingPunct="1"/>
            <a:fld id="{B0B30D72-8550-4FF7-8897-A54E862DBF05}" type="slidenum">
              <a:rPr lang="ar-EG" altLang="en-US" sz="1200"/>
              <a:pPr eaLnBrk="1" hangingPunct="1"/>
              <a:t>1567</a:t>
            </a:fld>
            <a:endParaRPr lang="ar-EG" altLang="en-US" sz="1200"/>
          </a:p>
        </p:txBody>
      </p:sp>
    </p:spTree>
  </p:cSld>
  <p:clrMapOvr>
    <a:masterClrMapping/>
  </p:clrMapOvr>
</p:notes>
</file>

<file path=ppt/notesSlides/notesSlide3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Image Placeholder 1">
            <a:extLst>
              <a:ext uri="{FF2B5EF4-FFF2-40B4-BE49-F238E27FC236}">
                <a16:creationId xmlns:a16="http://schemas.microsoft.com/office/drawing/2014/main" id="{69E0E494-A6F1-45A8-9AEF-82F77AA1D4F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1" name="Notes Placeholder 2">
            <a:extLst>
              <a:ext uri="{FF2B5EF4-FFF2-40B4-BE49-F238E27FC236}">
                <a16:creationId xmlns:a16="http://schemas.microsoft.com/office/drawing/2014/main" id="{AFBFA8FE-72DB-4507-B6B7-FF587D131AC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>
              <a:cs typeface="Arial" panose="020B0604020202020204" pitchFamily="34" charset="0"/>
            </a:endParaRPr>
          </a:p>
        </p:txBody>
      </p:sp>
      <p:sp>
        <p:nvSpPr>
          <p:cNvPr id="17412" name="Slide Number Placeholder 3">
            <a:extLst>
              <a:ext uri="{FF2B5EF4-FFF2-40B4-BE49-F238E27FC236}">
                <a16:creationId xmlns:a16="http://schemas.microsoft.com/office/drawing/2014/main" id="{204E7B84-152D-47BC-BC6C-9EFB821CA49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28ABC13C-DBB4-4151-9A3A-55099F26C201}" type="slidenum">
              <a:rPr lang="en-US" altLang="en-US"/>
              <a:pPr eaLnBrk="1" hangingPunct="1"/>
              <a:t>1568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Image Placeholder 1">
            <a:extLst>
              <a:ext uri="{FF2B5EF4-FFF2-40B4-BE49-F238E27FC236}">
                <a16:creationId xmlns:a16="http://schemas.microsoft.com/office/drawing/2014/main" id="{6A8E1CCA-7561-439C-978E-C7255680F78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435" name="Notes Placeholder 2">
            <a:extLst>
              <a:ext uri="{FF2B5EF4-FFF2-40B4-BE49-F238E27FC236}">
                <a16:creationId xmlns:a16="http://schemas.microsoft.com/office/drawing/2014/main" id="{373425B3-81AA-4F78-AD55-FBC65B82039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>
              <a:cs typeface="Arial" panose="020B0604020202020204" pitchFamily="34" charset="0"/>
            </a:endParaRPr>
          </a:p>
        </p:txBody>
      </p:sp>
      <p:sp>
        <p:nvSpPr>
          <p:cNvPr id="18436" name="Slide Number Placeholder 3">
            <a:extLst>
              <a:ext uri="{FF2B5EF4-FFF2-40B4-BE49-F238E27FC236}">
                <a16:creationId xmlns:a16="http://schemas.microsoft.com/office/drawing/2014/main" id="{50E83E1B-EE78-4A88-9BA2-7A34F1A31F8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936115B8-DB58-4DEB-92D5-459EFD37F1E9}" type="slidenum">
              <a:rPr lang="en-US" altLang="en-US"/>
              <a:pPr eaLnBrk="1" hangingPunct="1"/>
              <a:t>1569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Slide Image Placeholder 1">
            <a:extLst>
              <a:ext uri="{FF2B5EF4-FFF2-40B4-BE49-F238E27FC236}">
                <a16:creationId xmlns:a16="http://schemas.microsoft.com/office/drawing/2014/main" id="{A91D9F4C-D23B-436B-B68A-56AB036E543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9" name="Notes Placeholder 2">
            <a:extLst>
              <a:ext uri="{FF2B5EF4-FFF2-40B4-BE49-F238E27FC236}">
                <a16:creationId xmlns:a16="http://schemas.microsoft.com/office/drawing/2014/main" id="{B7D50454-F980-415D-AB81-291D02291522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>
              <a:cs typeface="Arial" panose="020B0604020202020204" pitchFamily="34" charset="0"/>
            </a:endParaRPr>
          </a:p>
        </p:txBody>
      </p:sp>
      <p:sp>
        <p:nvSpPr>
          <p:cNvPr id="19460" name="Slide Number Placeholder 3">
            <a:extLst>
              <a:ext uri="{FF2B5EF4-FFF2-40B4-BE49-F238E27FC236}">
                <a16:creationId xmlns:a16="http://schemas.microsoft.com/office/drawing/2014/main" id="{AD30B5A3-7F1D-4BAD-AC80-86E0A77C385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55340424-8A05-48B5-9AD3-779F7FF23C4B}" type="slidenum">
              <a:rPr lang="en-US" altLang="en-US"/>
              <a:pPr eaLnBrk="1" hangingPunct="1"/>
              <a:t>1570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Slide Image Placeholder 1">
            <a:extLst>
              <a:ext uri="{FF2B5EF4-FFF2-40B4-BE49-F238E27FC236}">
                <a16:creationId xmlns:a16="http://schemas.microsoft.com/office/drawing/2014/main" id="{5416D858-DCF0-4120-8184-AD437F71823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483" name="Notes Placeholder 2">
            <a:extLst>
              <a:ext uri="{FF2B5EF4-FFF2-40B4-BE49-F238E27FC236}">
                <a16:creationId xmlns:a16="http://schemas.microsoft.com/office/drawing/2014/main" id="{2929524E-1EED-4C25-8E1A-A0EB1EEC229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>
              <a:cs typeface="Arial" panose="020B0604020202020204" pitchFamily="34" charset="0"/>
            </a:endParaRPr>
          </a:p>
        </p:txBody>
      </p:sp>
      <p:sp>
        <p:nvSpPr>
          <p:cNvPr id="20484" name="Slide Number Placeholder 3">
            <a:extLst>
              <a:ext uri="{FF2B5EF4-FFF2-40B4-BE49-F238E27FC236}">
                <a16:creationId xmlns:a16="http://schemas.microsoft.com/office/drawing/2014/main" id="{4E12975C-0409-4D5E-B55C-54093D8F65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435A53E2-A6D0-4A10-A2D8-DAFF77466CF1}" type="slidenum">
              <a:rPr lang="en-US" altLang="en-US"/>
              <a:pPr eaLnBrk="1" hangingPunct="1"/>
              <a:t>1571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Image Placeholder 1">
            <a:extLst>
              <a:ext uri="{FF2B5EF4-FFF2-40B4-BE49-F238E27FC236}">
                <a16:creationId xmlns:a16="http://schemas.microsoft.com/office/drawing/2014/main" id="{C99092F7-918A-4A3C-B381-2670E172609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7" name="Notes Placeholder 2">
            <a:extLst>
              <a:ext uri="{FF2B5EF4-FFF2-40B4-BE49-F238E27FC236}">
                <a16:creationId xmlns:a16="http://schemas.microsoft.com/office/drawing/2014/main" id="{85A6E73E-EB2F-4501-AB99-FB7CBBD7B606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>
              <a:cs typeface="Arial" panose="020B0604020202020204" pitchFamily="34" charset="0"/>
            </a:endParaRPr>
          </a:p>
        </p:txBody>
      </p:sp>
      <p:sp>
        <p:nvSpPr>
          <p:cNvPr id="21508" name="Slide Number Placeholder 3">
            <a:extLst>
              <a:ext uri="{FF2B5EF4-FFF2-40B4-BE49-F238E27FC236}">
                <a16:creationId xmlns:a16="http://schemas.microsoft.com/office/drawing/2014/main" id="{84665320-F136-4BBE-A067-1FAC09792BC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F3B9D665-55CF-44B5-A2B2-A1C1016760C7}" type="slidenum">
              <a:rPr lang="en-US" altLang="en-US"/>
              <a:pPr eaLnBrk="1" hangingPunct="1"/>
              <a:t>1572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Slide Image Placeholder 1">
            <a:extLst>
              <a:ext uri="{FF2B5EF4-FFF2-40B4-BE49-F238E27FC236}">
                <a16:creationId xmlns:a16="http://schemas.microsoft.com/office/drawing/2014/main" id="{268FC1C1-89E0-4D22-899E-42D2A14FF90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531" name="Notes Placeholder 2">
            <a:extLst>
              <a:ext uri="{FF2B5EF4-FFF2-40B4-BE49-F238E27FC236}">
                <a16:creationId xmlns:a16="http://schemas.microsoft.com/office/drawing/2014/main" id="{69BB800F-E7FE-414F-A375-08DF31787F55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>
              <a:cs typeface="Arial" panose="020B0604020202020204" pitchFamily="34" charset="0"/>
            </a:endParaRPr>
          </a:p>
        </p:txBody>
      </p:sp>
      <p:sp>
        <p:nvSpPr>
          <p:cNvPr id="22532" name="Slide Number Placeholder 3">
            <a:extLst>
              <a:ext uri="{FF2B5EF4-FFF2-40B4-BE49-F238E27FC236}">
                <a16:creationId xmlns:a16="http://schemas.microsoft.com/office/drawing/2014/main" id="{1D656C43-B069-4A3A-A7F3-55107227A1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66E5F699-C3FF-4CB5-A4D2-C4D25F8559C0}" type="slidenum">
              <a:rPr lang="en-US" altLang="en-US"/>
              <a:pPr eaLnBrk="1" hangingPunct="1"/>
              <a:t>1573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Slide Image Placeholder 1">
            <a:extLst>
              <a:ext uri="{FF2B5EF4-FFF2-40B4-BE49-F238E27FC236}">
                <a16:creationId xmlns:a16="http://schemas.microsoft.com/office/drawing/2014/main" id="{C0CD3809-CA33-4C04-B5D8-C7DC2C9F15F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555" name="Notes Placeholder 2">
            <a:extLst>
              <a:ext uri="{FF2B5EF4-FFF2-40B4-BE49-F238E27FC236}">
                <a16:creationId xmlns:a16="http://schemas.microsoft.com/office/drawing/2014/main" id="{898D7379-B50A-4983-9C75-4D68A70D0DBE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>
              <a:cs typeface="Arial" panose="020B0604020202020204" pitchFamily="34" charset="0"/>
            </a:endParaRPr>
          </a:p>
        </p:txBody>
      </p:sp>
      <p:sp>
        <p:nvSpPr>
          <p:cNvPr id="23556" name="Slide Number Placeholder 3">
            <a:extLst>
              <a:ext uri="{FF2B5EF4-FFF2-40B4-BE49-F238E27FC236}">
                <a16:creationId xmlns:a16="http://schemas.microsoft.com/office/drawing/2014/main" id="{2B32E28B-095D-41FF-A76B-B7BFB6608EE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A583285C-469B-4C4B-8EB6-F79F458A7D2B}" type="slidenum">
              <a:rPr lang="en-US" altLang="en-US"/>
              <a:pPr eaLnBrk="1" hangingPunct="1"/>
              <a:t>1574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0AADB9-B6E0-E468-E923-BE777DB08D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Image Placeholder 1">
            <a:extLst>
              <a:ext uri="{FF2B5EF4-FFF2-40B4-BE49-F238E27FC236}">
                <a16:creationId xmlns:a16="http://schemas.microsoft.com/office/drawing/2014/main" id="{2894FB09-D79C-7123-835A-546F2F16E9D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371600" y="1143000"/>
            <a:ext cx="41148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7" name="Notes Placeholder 2">
            <a:extLst>
              <a:ext uri="{FF2B5EF4-FFF2-40B4-BE49-F238E27FC236}">
                <a16:creationId xmlns:a16="http://schemas.microsoft.com/office/drawing/2014/main" id="{0B4F6630-B625-A2A6-E0D7-4EF166396A3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cs typeface="Times New Roman" pitchFamily="18" charset="0"/>
            </a:endParaRPr>
          </a:p>
        </p:txBody>
      </p:sp>
      <p:sp>
        <p:nvSpPr>
          <p:cNvPr id="21508" name="Slide Number Placeholder 3">
            <a:extLst>
              <a:ext uri="{FF2B5EF4-FFF2-40B4-BE49-F238E27FC236}">
                <a16:creationId xmlns:a16="http://schemas.microsoft.com/office/drawing/2014/main" id="{BB722CA3-E73C-3F88-3B53-ACC619AEE4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71B90BB-81DA-4EF3-B1B0-C3DD65EDEB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1040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1353769"/>
      </p:ext>
    </p:extLst>
  </p:cSld>
  <p:clrMapOvr>
    <a:masterClrMapping/>
  </p:clrMapOvr>
</p:notes>
</file>

<file path=ppt/notesSlides/notesSlide3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Slide Image Placeholder 1">
            <a:extLst>
              <a:ext uri="{FF2B5EF4-FFF2-40B4-BE49-F238E27FC236}">
                <a16:creationId xmlns:a16="http://schemas.microsoft.com/office/drawing/2014/main" id="{EE9C7F46-3A3E-46E5-8E62-D5B4769A413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579" name="Notes Placeholder 2">
            <a:extLst>
              <a:ext uri="{FF2B5EF4-FFF2-40B4-BE49-F238E27FC236}">
                <a16:creationId xmlns:a16="http://schemas.microsoft.com/office/drawing/2014/main" id="{63DB26C5-5444-4AB8-A0A4-96AB54F6F02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>
              <a:cs typeface="Arial" panose="020B0604020202020204" pitchFamily="34" charset="0"/>
            </a:endParaRPr>
          </a:p>
        </p:txBody>
      </p:sp>
      <p:sp>
        <p:nvSpPr>
          <p:cNvPr id="24580" name="Slide Number Placeholder 3">
            <a:extLst>
              <a:ext uri="{FF2B5EF4-FFF2-40B4-BE49-F238E27FC236}">
                <a16:creationId xmlns:a16="http://schemas.microsoft.com/office/drawing/2014/main" id="{F04495D0-5535-4CD3-8101-7F0484FEDC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E3612CBC-B9F7-4DE6-BACC-00470FE9F0F9}" type="slidenum">
              <a:rPr lang="en-US" altLang="en-US"/>
              <a:pPr eaLnBrk="1" hangingPunct="1"/>
              <a:t>1575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Slide Image Placeholder 1">
            <a:extLst>
              <a:ext uri="{FF2B5EF4-FFF2-40B4-BE49-F238E27FC236}">
                <a16:creationId xmlns:a16="http://schemas.microsoft.com/office/drawing/2014/main" id="{7CFC30F1-242A-40DE-A21C-20CFE267661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5603" name="Notes Placeholder 2">
            <a:extLst>
              <a:ext uri="{FF2B5EF4-FFF2-40B4-BE49-F238E27FC236}">
                <a16:creationId xmlns:a16="http://schemas.microsoft.com/office/drawing/2014/main" id="{A9FD8868-16BB-4C23-9ACB-7BCC6E7F14D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>
              <a:cs typeface="Arial" panose="020B0604020202020204" pitchFamily="34" charset="0"/>
            </a:endParaRPr>
          </a:p>
        </p:txBody>
      </p:sp>
      <p:sp>
        <p:nvSpPr>
          <p:cNvPr id="25604" name="Slide Number Placeholder 3">
            <a:extLst>
              <a:ext uri="{FF2B5EF4-FFF2-40B4-BE49-F238E27FC236}">
                <a16:creationId xmlns:a16="http://schemas.microsoft.com/office/drawing/2014/main" id="{3A73FD89-B7DB-4D10-8562-CE09ECCA5C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B6E3BB9A-63E8-467E-B8D6-659F5025B3C6}" type="slidenum">
              <a:rPr lang="en-US" altLang="en-US"/>
              <a:pPr eaLnBrk="1" hangingPunct="1"/>
              <a:t>1576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Slide Image Placeholder 1">
            <a:extLst>
              <a:ext uri="{FF2B5EF4-FFF2-40B4-BE49-F238E27FC236}">
                <a16:creationId xmlns:a16="http://schemas.microsoft.com/office/drawing/2014/main" id="{BC8FAEF0-9551-4F48-BD9D-8A4209E6B1FA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627" name="Notes Placeholder 2">
            <a:extLst>
              <a:ext uri="{FF2B5EF4-FFF2-40B4-BE49-F238E27FC236}">
                <a16:creationId xmlns:a16="http://schemas.microsoft.com/office/drawing/2014/main" id="{398593CF-FBD1-4502-AC64-DE46B0364CC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>
              <a:cs typeface="Arial" panose="020B0604020202020204" pitchFamily="34" charset="0"/>
            </a:endParaRPr>
          </a:p>
        </p:txBody>
      </p:sp>
      <p:sp>
        <p:nvSpPr>
          <p:cNvPr id="26628" name="Slide Number Placeholder 3">
            <a:extLst>
              <a:ext uri="{FF2B5EF4-FFF2-40B4-BE49-F238E27FC236}">
                <a16:creationId xmlns:a16="http://schemas.microsoft.com/office/drawing/2014/main" id="{B38D9035-D374-40B3-A0E1-27CFF58EEE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3732AB5B-2214-4FE3-AF13-0E312EBAC7E2}" type="slidenum">
              <a:rPr lang="en-US" altLang="en-US"/>
              <a:pPr eaLnBrk="1" hangingPunct="1"/>
              <a:t>1577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Slide Image Placeholder 1">
            <a:extLst>
              <a:ext uri="{FF2B5EF4-FFF2-40B4-BE49-F238E27FC236}">
                <a16:creationId xmlns:a16="http://schemas.microsoft.com/office/drawing/2014/main" id="{B482533C-5CC7-4A34-A25B-DEBD624460E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651" name="Notes Placeholder 2">
            <a:extLst>
              <a:ext uri="{FF2B5EF4-FFF2-40B4-BE49-F238E27FC236}">
                <a16:creationId xmlns:a16="http://schemas.microsoft.com/office/drawing/2014/main" id="{221498B4-1A20-4823-8485-AF64B6C9DFB0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>
              <a:cs typeface="Arial" panose="020B0604020202020204" pitchFamily="34" charset="0"/>
            </a:endParaRPr>
          </a:p>
        </p:txBody>
      </p:sp>
      <p:sp>
        <p:nvSpPr>
          <p:cNvPr id="27652" name="Slide Number Placeholder 3">
            <a:extLst>
              <a:ext uri="{FF2B5EF4-FFF2-40B4-BE49-F238E27FC236}">
                <a16:creationId xmlns:a16="http://schemas.microsoft.com/office/drawing/2014/main" id="{2F2E3240-8AA2-40F8-80F4-6B295E96070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BC64AA97-79FA-4F5D-BFA5-44D869D7F426}" type="slidenum">
              <a:rPr lang="en-US" altLang="en-US"/>
              <a:pPr eaLnBrk="1" hangingPunct="1"/>
              <a:t>1578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Slide Image Placeholder 1">
            <a:extLst>
              <a:ext uri="{FF2B5EF4-FFF2-40B4-BE49-F238E27FC236}">
                <a16:creationId xmlns:a16="http://schemas.microsoft.com/office/drawing/2014/main" id="{E9BF324A-6EAE-4B93-930E-62A067EE43F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8675" name="Notes Placeholder 2">
            <a:extLst>
              <a:ext uri="{FF2B5EF4-FFF2-40B4-BE49-F238E27FC236}">
                <a16:creationId xmlns:a16="http://schemas.microsoft.com/office/drawing/2014/main" id="{192A9329-10B6-45D4-B213-2E41BDBC974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>
              <a:cs typeface="Arial" panose="020B0604020202020204" pitchFamily="34" charset="0"/>
            </a:endParaRPr>
          </a:p>
        </p:txBody>
      </p:sp>
      <p:sp>
        <p:nvSpPr>
          <p:cNvPr id="28676" name="Slide Number Placeholder 3">
            <a:extLst>
              <a:ext uri="{FF2B5EF4-FFF2-40B4-BE49-F238E27FC236}">
                <a16:creationId xmlns:a16="http://schemas.microsoft.com/office/drawing/2014/main" id="{7B4D6948-60BA-48AC-AF84-4AE44672305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93B94D04-DFA7-4E7E-8345-858175C4D530}" type="slidenum">
              <a:rPr lang="en-US" altLang="en-US"/>
              <a:pPr eaLnBrk="1" hangingPunct="1"/>
              <a:t>1579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Image Placeholder 1">
            <a:extLst>
              <a:ext uri="{FF2B5EF4-FFF2-40B4-BE49-F238E27FC236}">
                <a16:creationId xmlns:a16="http://schemas.microsoft.com/office/drawing/2014/main" id="{69B947E9-7FC2-4264-9BB5-B16F2C341DB4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699" name="Notes Placeholder 2">
            <a:extLst>
              <a:ext uri="{FF2B5EF4-FFF2-40B4-BE49-F238E27FC236}">
                <a16:creationId xmlns:a16="http://schemas.microsoft.com/office/drawing/2014/main" id="{3FAB74D7-06D2-4B8E-B2D1-273F863CE51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>
              <a:cs typeface="Arial" panose="020B0604020202020204" pitchFamily="34" charset="0"/>
            </a:endParaRPr>
          </a:p>
        </p:txBody>
      </p:sp>
      <p:sp>
        <p:nvSpPr>
          <p:cNvPr id="29700" name="Slide Number Placeholder 3">
            <a:extLst>
              <a:ext uri="{FF2B5EF4-FFF2-40B4-BE49-F238E27FC236}">
                <a16:creationId xmlns:a16="http://schemas.microsoft.com/office/drawing/2014/main" id="{8226D929-5B91-4287-9F7B-C06919A8DE6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F6D1BC05-887A-4A41-8683-89C7AEA387DF}" type="slidenum">
              <a:rPr lang="en-US" altLang="en-US"/>
              <a:pPr eaLnBrk="1" hangingPunct="1"/>
              <a:t>1580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CF459CB3-F7D7-43BC-86F7-229CB6F7052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6166FB1-162D-495D-8C26-88438EAF09CC}" type="slidenum">
              <a:rPr lang="ar-SA" altLang="en-US"/>
              <a:pPr/>
              <a:t>1582</a:t>
            </a:fld>
            <a:endParaRPr lang="en-GB" altLang="en-US"/>
          </a:p>
        </p:txBody>
      </p:sp>
      <p:sp>
        <p:nvSpPr>
          <p:cNvPr id="29698" name="Rectangle 2">
            <a:extLst>
              <a:ext uri="{FF2B5EF4-FFF2-40B4-BE49-F238E27FC236}">
                <a16:creationId xmlns:a16="http://schemas.microsoft.com/office/drawing/2014/main" id="{FD4F0CCF-8767-411B-BC72-2181CEA81F15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699" name="Rectangle 3">
            <a:extLst>
              <a:ext uri="{FF2B5EF4-FFF2-40B4-BE49-F238E27FC236}">
                <a16:creationId xmlns:a16="http://schemas.microsoft.com/office/drawing/2014/main" id="{D904A27A-2895-494E-8874-AFCC519C3D4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7DA4AFCD-3249-4497-B182-CA53CEE5D00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B517ABD-7742-4DCD-B9D2-4E9CED54BC27}" type="slidenum">
              <a:rPr lang="ar-SA" altLang="en-US"/>
              <a:pPr/>
              <a:t>1583</a:t>
            </a:fld>
            <a:endParaRPr lang="en-GB" altLang="en-US"/>
          </a:p>
        </p:txBody>
      </p:sp>
      <p:sp>
        <p:nvSpPr>
          <p:cNvPr id="30722" name="Rectangle 2">
            <a:extLst>
              <a:ext uri="{FF2B5EF4-FFF2-40B4-BE49-F238E27FC236}">
                <a16:creationId xmlns:a16="http://schemas.microsoft.com/office/drawing/2014/main" id="{A602B22A-1EE1-4040-A7A2-1E38E0617F0F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3" name="Rectangle 3">
            <a:extLst>
              <a:ext uri="{FF2B5EF4-FFF2-40B4-BE49-F238E27FC236}">
                <a16:creationId xmlns:a16="http://schemas.microsoft.com/office/drawing/2014/main" id="{40216CEC-0728-45CD-9421-97B616C1F0D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545BDC73-33E8-42C6-B222-9296724F38B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CA1850C-15EA-422A-B885-8CE60CAF0903}" type="slidenum">
              <a:rPr lang="ar-SA" altLang="en-US"/>
              <a:pPr/>
              <a:t>1584</a:t>
            </a:fld>
            <a:endParaRPr lang="en-GB" altLang="en-US"/>
          </a:p>
        </p:txBody>
      </p:sp>
      <p:sp>
        <p:nvSpPr>
          <p:cNvPr id="31746" name="Rectangle 2">
            <a:extLst>
              <a:ext uri="{FF2B5EF4-FFF2-40B4-BE49-F238E27FC236}">
                <a16:creationId xmlns:a16="http://schemas.microsoft.com/office/drawing/2014/main" id="{230B29C3-485C-491F-B094-028C6E323FCC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7" name="Rectangle 3">
            <a:extLst>
              <a:ext uri="{FF2B5EF4-FFF2-40B4-BE49-F238E27FC236}">
                <a16:creationId xmlns:a16="http://schemas.microsoft.com/office/drawing/2014/main" id="{C1508F71-1808-4074-84A5-2E592F7C073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AA03F9F5-477D-459F-9CBC-500C148CCB7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48581CC-A91A-45D1-9EF5-909C1E629D9E}" type="slidenum">
              <a:rPr lang="ar-SA" altLang="en-US"/>
              <a:pPr/>
              <a:t>1585</a:t>
            </a:fld>
            <a:endParaRPr lang="en-GB" altLang="en-US"/>
          </a:p>
        </p:txBody>
      </p:sp>
      <p:sp>
        <p:nvSpPr>
          <p:cNvPr id="32770" name="Rectangle 2">
            <a:extLst>
              <a:ext uri="{FF2B5EF4-FFF2-40B4-BE49-F238E27FC236}">
                <a16:creationId xmlns:a16="http://schemas.microsoft.com/office/drawing/2014/main" id="{9FDF2AC5-5980-41B3-BD4B-4F9D7AE4093A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1" name="Rectangle 3">
            <a:extLst>
              <a:ext uri="{FF2B5EF4-FFF2-40B4-BE49-F238E27FC236}">
                <a16:creationId xmlns:a16="http://schemas.microsoft.com/office/drawing/2014/main" id="{E391F48A-56F3-4078-8E25-22FA66D7DC2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248226-DDCC-0EA9-64EE-86C96348E0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Image Placeholder 1">
            <a:extLst>
              <a:ext uri="{FF2B5EF4-FFF2-40B4-BE49-F238E27FC236}">
                <a16:creationId xmlns:a16="http://schemas.microsoft.com/office/drawing/2014/main" id="{2431D2F7-51DF-5A5C-9EB3-EF01BE7CC6E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371600" y="1143000"/>
            <a:ext cx="41148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7" name="Notes Placeholder 2">
            <a:extLst>
              <a:ext uri="{FF2B5EF4-FFF2-40B4-BE49-F238E27FC236}">
                <a16:creationId xmlns:a16="http://schemas.microsoft.com/office/drawing/2014/main" id="{3C263410-BE5E-349D-B474-1877356E902B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cs typeface="Times New Roman" pitchFamily="18" charset="0"/>
            </a:endParaRPr>
          </a:p>
        </p:txBody>
      </p:sp>
      <p:sp>
        <p:nvSpPr>
          <p:cNvPr id="21508" name="Slide Number Placeholder 3">
            <a:extLst>
              <a:ext uri="{FF2B5EF4-FFF2-40B4-BE49-F238E27FC236}">
                <a16:creationId xmlns:a16="http://schemas.microsoft.com/office/drawing/2014/main" id="{A081542F-5D5B-4A59-2B2C-F5D65E8D6C4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71B90BB-81DA-4EF3-B1B0-C3DD65EDEB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1041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8234349"/>
      </p:ext>
    </p:extLst>
  </p:cSld>
  <p:clrMapOvr>
    <a:masterClrMapping/>
  </p:clrMapOvr>
</p:notes>
</file>

<file path=ppt/notesSlides/notesSlide3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F2F7483E-77FF-4E46-A135-ADAF2CC9722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64C6A24-0360-4130-B629-04E14DB90C82}" type="slidenum">
              <a:rPr lang="ar-SA" altLang="en-US"/>
              <a:pPr/>
              <a:t>1586</a:t>
            </a:fld>
            <a:endParaRPr lang="en-GB" altLang="en-US"/>
          </a:p>
        </p:txBody>
      </p:sp>
      <p:sp>
        <p:nvSpPr>
          <p:cNvPr id="33794" name="Rectangle 2">
            <a:extLst>
              <a:ext uri="{FF2B5EF4-FFF2-40B4-BE49-F238E27FC236}">
                <a16:creationId xmlns:a16="http://schemas.microsoft.com/office/drawing/2014/main" id="{2FB26B5E-9FDA-4D5C-B413-10467DCC5F91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5" name="Rectangle 3">
            <a:extLst>
              <a:ext uri="{FF2B5EF4-FFF2-40B4-BE49-F238E27FC236}">
                <a16:creationId xmlns:a16="http://schemas.microsoft.com/office/drawing/2014/main" id="{B3FA0E91-6587-40C4-B51E-C2BF541F8AE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C2117696-7F00-41DB-A33F-E9BDBF6803E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8DD6AA4-2CA7-4298-ADA3-FA5AA429B0D7}" type="slidenum">
              <a:rPr lang="ar-SA" altLang="en-US"/>
              <a:pPr/>
              <a:t>1587</a:t>
            </a:fld>
            <a:endParaRPr lang="en-GB" altLang="en-US"/>
          </a:p>
        </p:txBody>
      </p:sp>
      <p:sp>
        <p:nvSpPr>
          <p:cNvPr id="34818" name="Rectangle 2">
            <a:extLst>
              <a:ext uri="{FF2B5EF4-FFF2-40B4-BE49-F238E27FC236}">
                <a16:creationId xmlns:a16="http://schemas.microsoft.com/office/drawing/2014/main" id="{D881A47A-F6C5-4B12-AA74-53A38B490933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19" name="Rectangle 3">
            <a:extLst>
              <a:ext uri="{FF2B5EF4-FFF2-40B4-BE49-F238E27FC236}">
                <a16:creationId xmlns:a16="http://schemas.microsoft.com/office/drawing/2014/main" id="{B3A60608-93FE-4A29-825E-2FF852BCB3D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A774AD0C-C9E2-47E6-9457-18C08303D66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A4C7661-8368-44CD-AE73-F5659E5986B2}" type="slidenum">
              <a:rPr lang="ar-SA" altLang="en-US"/>
              <a:pPr/>
              <a:t>1588</a:t>
            </a:fld>
            <a:endParaRPr lang="en-GB" altLang="en-US"/>
          </a:p>
        </p:txBody>
      </p:sp>
      <p:sp>
        <p:nvSpPr>
          <p:cNvPr id="35842" name="Rectangle 2">
            <a:extLst>
              <a:ext uri="{FF2B5EF4-FFF2-40B4-BE49-F238E27FC236}">
                <a16:creationId xmlns:a16="http://schemas.microsoft.com/office/drawing/2014/main" id="{B1F53903-E3EC-4DC8-8E6A-AD05F52AB51E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3" name="Rectangle 3">
            <a:extLst>
              <a:ext uri="{FF2B5EF4-FFF2-40B4-BE49-F238E27FC236}">
                <a16:creationId xmlns:a16="http://schemas.microsoft.com/office/drawing/2014/main" id="{E380305C-80FF-44CE-A049-476C0B54792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95223BF6-4B21-4C8F-A20E-D1ACC3F93EE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60D5824-627E-425D-ADEB-C2495AA5B9ED}" type="slidenum">
              <a:rPr lang="ar-SA" altLang="en-US"/>
              <a:pPr/>
              <a:t>1589</a:t>
            </a:fld>
            <a:endParaRPr lang="en-GB" altLang="en-US"/>
          </a:p>
        </p:txBody>
      </p:sp>
      <p:sp>
        <p:nvSpPr>
          <p:cNvPr id="36866" name="Rectangle 2">
            <a:extLst>
              <a:ext uri="{FF2B5EF4-FFF2-40B4-BE49-F238E27FC236}">
                <a16:creationId xmlns:a16="http://schemas.microsoft.com/office/drawing/2014/main" id="{2DA72114-74DA-4297-9A00-29C671DF781E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7" name="Rectangle 3">
            <a:extLst>
              <a:ext uri="{FF2B5EF4-FFF2-40B4-BE49-F238E27FC236}">
                <a16:creationId xmlns:a16="http://schemas.microsoft.com/office/drawing/2014/main" id="{BF2C1AED-7A78-449E-B4F8-D904C2F835F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3B29DCB3-9E0C-4896-A36B-0CA943140B7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9D13E7A-0AD7-44B5-A5A9-8A4CB61DE0AE}" type="slidenum">
              <a:rPr lang="ar-SA" altLang="en-US"/>
              <a:pPr/>
              <a:t>1590</a:t>
            </a:fld>
            <a:endParaRPr lang="en-GB" altLang="en-US"/>
          </a:p>
        </p:txBody>
      </p:sp>
      <p:sp>
        <p:nvSpPr>
          <p:cNvPr id="37890" name="Rectangle 2">
            <a:extLst>
              <a:ext uri="{FF2B5EF4-FFF2-40B4-BE49-F238E27FC236}">
                <a16:creationId xmlns:a16="http://schemas.microsoft.com/office/drawing/2014/main" id="{C65A5957-E8C1-42D2-B9BC-613E52F4B8F8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91" name="Rectangle 3">
            <a:extLst>
              <a:ext uri="{FF2B5EF4-FFF2-40B4-BE49-F238E27FC236}">
                <a16:creationId xmlns:a16="http://schemas.microsoft.com/office/drawing/2014/main" id="{69B1FAA5-8369-4B85-8084-691D9957727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A4F8BB08-6521-40AA-A6FC-304FCCEB96F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AAFAC85-53C3-475C-B526-665E1CB6722A}" type="slidenum">
              <a:rPr lang="ar-SA" altLang="en-US"/>
              <a:pPr/>
              <a:t>1591</a:t>
            </a:fld>
            <a:endParaRPr lang="en-GB" altLang="en-US"/>
          </a:p>
        </p:txBody>
      </p:sp>
      <p:sp>
        <p:nvSpPr>
          <p:cNvPr id="38914" name="Rectangle 2">
            <a:extLst>
              <a:ext uri="{FF2B5EF4-FFF2-40B4-BE49-F238E27FC236}">
                <a16:creationId xmlns:a16="http://schemas.microsoft.com/office/drawing/2014/main" id="{67AA0A09-FE03-4D48-AE65-9ACC4FA2D17A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5" name="Rectangle 3">
            <a:extLst>
              <a:ext uri="{FF2B5EF4-FFF2-40B4-BE49-F238E27FC236}">
                <a16:creationId xmlns:a16="http://schemas.microsoft.com/office/drawing/2014/main" id="{5D33352D-F1FA-478D-9716-A06DAE8A8DA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E582DFFD-A219-4E1A-81C8-E3EDA0DF6A5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09B3A57-0AD6-410B-BACE-C1299D2C5253}" type="slidenum">
              <a:rPr lang="ar-SA" altLang="en-US"/>
              <a:pPr/>
              <a:t>1592</a:t>
            </a:fld>
            <a:endParaRPr lang="en-GB" altLang="en-US"/>
          </a:p>
        </p:txBody>
      </p:sp>
      <p:sp>
        <p:nvSpPr>
          <p:cNvPr id="39938" name="Rectangle 2">
            <a:extLst>
              <a:ext uri="{FF2B5EF4-FFF2-40B4-BE49-F238E27FC236}">
                <a16:creationId xmlns:a16="http://schemas.microsoft.com/office/drawing/2014/main" id="{8D3FE199-D4E5-4018-93BD-654F5E9F1F25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39" name="Rectangle 3">
            <a:extLst>
              <a:ext uri="{FF2B5EF4-FFF2-40B4-BE49-F238E27FC236}">
                <a16:creationId xmlns:a16="http://schemas.microsoft.com/office/drawing/2014/main" id="{7C7FFCD3-3F6A-47F4-85A4-8FA77CBB26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BD9C4EB3-7F60-4DB5-8C6E-60DD0C508D5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00894E3-8B1A-415B-92D2-99363EB68FD6}" type="slidenum">
              <a:rPr lang="ar-SA" altLang="en-US"/>
              <a:pPr/>
              <a:t>1593</a:t>
            </a:fld>
            <a:endParaRPr lang="en-GB" altLang="en-US"/>
          </a:p>
        </p:txBody>
      </p:sp>
      <p:sp>
        <p:nvSpPr>
          <p:cNvPr id="40962" name="Rectangle 2">
            <a:extLst>
              <a:ext uri="{FF2B5EF4-FFF2-40B4-BE49-F238E27FC236}">
                <a16:creationId xmlns:a16="http://schemas.microsoft.com/office/drawing/2014/main" id="{21FA6D9F-3C54-4A36-B1CF-5F10B7EB434B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3" name="Rectangle 3">
            <a:extLst>
              <a:ext uri="{FF2B5EF4-FFF2-40B4-BE49-F238E27FC236}">
                <a16:creationId xmlns:a16="http://schemas.microsoft.com/office/drawing/2014/main" id="{311F9A59-BA60-43C7-A412-CDEF1B9C57A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DBF41856-56C1-4A71-ABD3-007CE54927F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B52C464-7AC7-4AFB-840C-BD58517406EC}" type="slidenum">
              <a:rPr lang="ar-SA" altLang="en-US"/>
              <a:pPr/>
              <a:t>1594</a:t>
            </a:fld>
            <a:endParaRPr lang="en-GB" altLang="en-US"/>
          </a:p>
        </p:txBody>
      </p:sp>
      <p:sp>
        <p:nvSpPr>
          <p:cNvPr id="41986" name="Rectangle 2">
            <a:extLst>
              <a:ext uri="{FF2B5EF4-FFF2-40B4-BE49-F238E27FC236}">
                <a16:creationId xmlns:a16="http://schemas.microsoft.com/office/drawing/2014/main" id="{9EE89FDF-1F51-431E-8B95-F25EAE106113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987" name="Rectangle 3">
            <a:extLst>
              <a:ext uri="{FF2B5EF4-FFF2-40B4-BE49-F238E27FC236}">
                <a16:creationId xmlns:a16="http://schemas.microsoft.com/office/drawing/2014/main" id="{D95F9D7C-F4D8-4B4F-9C3B-B29AEAA9926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87ABB38D-275C-4593-B5EC-5C87F669A5C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173E204-FCA6-49C9-A74E-87E9643EF965}" type="slidenum">
              <a:rPr lang="ar-SA" altLang="en-US"/>
              <a:pPr/>
              <a:t>1595</a:t>
            </a:fld>
            <a:endParaRPr lang="en-GB" altLang="en-US"/>
          </a:p>
        </p:txBody>
      </p:sp>
      <p:sp>
        <p:nvSpPr>
          <p:cNvPr id="43010" name="Rectangle 2">
            <a:extLst>
              <a:ext uri="{FF2B5EF4-FFF2-40B4-BE49-F238E27FC236}">
                <a16:creationId xmlns:a16="http://schemas.microsoft.com/office/drawing/2014/main" id="{A806540C-A2CA-4A3D-86E7-A8E6A29C4370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1" name="Rectangle 3">
            <a:extLst>
              <a:ext uri="{FF2B5EF4-FFF2-40B4-BE49-F238E27FC236}">
                <a16:creationId xmlns:a16="http://schemas.microsoft.com/office/drawing/2014/main" id="{C86EAA59-6AE9-45F5-AC88-748F214D5D6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F9B3DD-D796-347B-9240-0AE501569D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Image Placeholder 1">
            <a:extLst>
              <a:ext uri="{FF2B5EF4-FFF2-40B4-BE49-F238E27FC236}">
                <a16:creationId xmlns:a16="http://schemas.microsoft.com/office/drawing/2014/main" id="{FB1A9CF2-2139-97E3-2D20-70EFAA36B04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7" name="Notes Placeholder 2">
            <a:extLst>
              <a:ext uri="{FF2B5EF4-FFF2-40B4-BE49-F238E27FC236}">
                <a16:creationId xmlns:a16="http://schemas.microsoft.com/office/drawing/2014/main" id="{ED1C4403-2A63-DF9A-D3A2-C2CA3BEDC0E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cs typeface="Times New Roman" pitchFamily="18" charset="0"/>
            </a:endParaRPr>
          </a:p>
        </p:txBody>
      </p:sp>
      <p:sp>
        <p:nvSpPr>
          <p:cNvPr id="21508" name="Slide Number Placeholder 3">
            <a:extLst>
              <a:ext uri="{FF2B5EF4-FFF2-40B4-BE49-F238E27FC236}">
                <a16:creationId xmlns:a16="http://schemas.microsoft.com/office/drawing/2014/main" id="{FA0F7B49-AC30-5733-65D7-F2E2E05996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71B90BB-81DA-4EF3-B1B0-C3DD65EDEB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1042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7062509"/>
      </p:ext>
    </p:extLst>
  </p:cSld>
  <p:clrMapOvr>
    <a:masterClrMapping/>
  </p:clrMapOvr>
</p:notes>
</file>

<file path=ppt/notesSlides/notesSlide3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>
            <a:extLst>
              <a:ext uri="{FF2B5EF4-FFF2-40B4-BE49-F238E27FC236}">
                <a16:creationId xmlns:a16="http://schemas.microsoft.com/office/drawing/2014/main" id="{28FB09E8-ADB4-4AC5-B16E-1697B46397E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97B9CA65-03C1-454C-B23B-C6AA6BC97C5B}" type="slidenum">
              <a:rPr lang="en-US" altLang="en-US"/>
              <a:pPr eaLnBrk="1" hangingPunct="1"/>
              <a:t>1597</a:t>
            </a:fld>
            <a:endParaRPr lang="en-US" altLang="en-US"/>
          </a:p>
        </p:txBody>
      </p:sp>
      <p:sp>
        <p:nvSpPr>
          <p:cNvPr id="48131" name="Rectangle 2">
            <a:extLst>
              <a:ext uri="{FF2B5EF4-FFF2-40B4-BE49-F238E27FC236}">
                <a16:creationId xmlns:a16="http://schemas.microsoft.com/office/drawing/2014/main" id="{47A8BD44-980D-4D44-822D-AA429CBADB5F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2" name="Rectangle 3">
            <a:extLst>
              <a:ext uri="{FF2B5EF4-FFF2-40B4-BE49-F238E27FC236}">
                <a16:creationId xmlns:a16="http://schemas.microsoft.com/office/drawing/2014/main" id="{95B8D160-3779-43D1-890C-1839873A6C2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>
            <a:extLst>
              <a:ext uri="{FF2B5EF4-FFF2-40B4-BE49-F238E27FC236}">
                <a16:creationId xmlns:a16="http://schemas.microsoft.com/office/drawing/2014/main" id="{52F333CF-FF1C-4A4E-9DF9-3C23E45DD1E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D44E18EB-6B96-47EF-858A-6A65B9D55DA7}" type="slidenum">
              <a:rPr lang="en-US" altLang="en-US"/>
              <a:pPr eaLnBrk="1" hangingPunct="1"/>
              <a:t>1598</a:t>
            </a:fld>
            <a:endParaRPr lang="en-US" altLang="en-US"/>
          </a:p>
        </p:txBody>
      </p:sp>
      <p:sp>
        <p:nvSpPr>
          <p:cNvPr id="49155" name="Rectangle 2">
            <a:extLst>
              <a:ext uri="{FF2B5EF4-FFF2-40B4-BE49-F238E27FC236}">
                <a16:creationId xmlns:a16="http://schemas.microsoft.com/office/drawing/2014/main" id="{E3E0A41E-E119-4A06-B434-F38CB451C7EB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6" name="Rectangle 3">
            <a:extLst>
              <a:ext uri="{FF2B5EF4-FFF2-40B4-BE49-F238E27FC236}">
                <a16:creationId xmlns:a16="http://schemas.microsoft.com/office/drawing/2014/main" id="{057BAB3A-E9F2-48F3-A200-724A0165C82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>
            <a:extLst>
              <a:ext uri="{FF2B5EF4-FFF2-40B4-BE49-F238E27FC236}">
                <a16:creationId xmlns:a16="http://schemas.microsoft.com/office/drawing/2014/main" id="{9EE1387D-ACF3-42B5-938F-2E560470FD4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1C9C249C-6B16-4A1C-8C4A-7E741C1C6721}" type="slidenum">
              <a:rPr lang="en-US" altLang="en-US"/>
              <a:pPr eaLnBrk="1" hangingPunct="1"/>
              <a:t>1599</a:t>
            </a:fld>
            <a:endParaRPr lang="en-US" altLang="en-US"/>
          </a:p>
        </p:txBody>
      </p:sp>
      <p:sp>
        <p:nvSpPr>
          <p:cNvPr id="50179" name="Rectangle 2">
            <a:extLst>
              <a:ext uri="{FF2B5EF4-FFF2-40B4-BE49-F238E27FC236}">
                <a16:creationId xmlns:a16="http://schemas.microsoft.com/office/drawing/2014/main" id="{408D33A8-B44A-47CE-86CC-A4DAA2134F5F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80" name="Rectangle 3">
            <a:extLst>
              <a:ext uri="{FF2B5EF4-FFF2-40B4-BE49-F238E27FC236}">
                <a16:creationId xmlns:a16="http://schemas.microsoft.com/office/drawing/2014/main" id="{7BEC5CA9-BFAE-4B98-93F4-E185FE1347C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>
            <a:extLst>
              <a:ext uri="{FF2B5EF4-FFF2-40B4-BE49-F238E27FC236}">
                <a16:creationId xmlns:a16="http://schemas.microsoft.com/office/drawing/2014/main" id="{6BB4A4CB-DA36-44AE-9F09-8EB4F568C33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CAD9FC42-1A00-4200-BD6D-98889772171C}" type="slidenum">
              <a:rPr lang="en-US" altLang="en-US"/>
              <a:pPr eaLnBrk="1" hangingPunct="1"/>
              <a:t>1600</a:t>
            </a:fld>
            <a:endParaRPr lang="en-US" altLang="en-US"/>
          </a:p>
        </p:txBody>
      </p:sp>
      <p:sp>
        <p:nvSpPr>
          <p:cNvPr id="51203" name="Rectangle 2">
            <a:extLst>
              <a:ext uri="{FF2B5EF4-FFF2-40B4-BE49-F238E27FC236}">
                <a16:creationId xmlns:a16="http://schemas.microsoft.com/office/drawing/2014/main" id="{9A4144FF-84C4-4F83-BFB8-EC6CEAC0AE26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4" name="Rectangle 3">
            <a:extLst>
              <a:ext uri="{FF2B5EF4-FFF2-40B4-BE49-F238E27FC236}">
                <a16:creationId xmlns:a16="http://schemas.microsoft.com/office/drawing/2014/main" id="{6876CFC2-0262-4471-899E-60227BC05B8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7">
            <a:extLst>
              <a:ext uri="{FF2B5EF4-FFF2-40B4-BE49-F238E27FC236}">
                <a16:creationId xmlns:a16="http://schemas.microsoft.com/office/drawing/2014/main" id="{9B92835B-505D-4AE7-9A24-822645EBE23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5B4E14DF-1E6B-4761-9EB0-1BFD2D3181E1}" type="slidenum">
              <a:rPr lang="en-US" altLang="en-US"/>
              <a:pPr eaLnBrk="1" hangingPunct="1"/>
              <a:t>1601</a:t>
            </a:fld>
            <a:endParaRPr lang="en-US" altLang="en-US"/>
          </a:p>
        </p:txBody>
      </p:sp>
      <p:sp>
        <p:nvSpPr>
          <p:cNvPr id="52227" name="Rectangle 2">
            <a:extLst>
              <a:ext uri="{FF2B5EF4-FFF2-40B4-BE49-F238E27FC236}">
                <a16:creationId xmlns:a16="http://schemas.microsoft.com/office/drawing/2014/main" id="{C83C8CF2-301F-444F-BBB5-E7F032643B49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8" name="Rectangle 3">
            <a:extLst>
              <a:ext uri="{FF2B5EF4-FFF2-40B4-BE49-F238E27FC236}">
                <a16:creationId xmlns:a16="http://schemas.microsoft.com/office/drawing/2014/main" id="{E15E04CE-4935-4EE9-8FC2-8CEC96E6BB9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>
            <a:extLst>
              <a:ext uri="{FF2B5EF4-FFF2-40B4-BE49-F238E27FC236}">
                <a16:creationId xmlns:a16="http://schemas.microsoft.com/office/drawing/2014/main" id="{562E7F6A-C669-4486-80DC-62BDFD91C8C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00AF3AE6-58BD-4471-8F56-195AED4DAEC1}" type="slidenum">
              <a:rPr lang="en-US" altLang="en-US"/>
              <a:pPr eaLnBrk="1" hangingPunct="1"/>
              <a:t>1602</a:t>
            </a:fld>
            <a:endParaRPr lang="en-US" altLang="en-US"/>
          </a:p>
        </p:txBody>
      </p:sp>
      <p:sp>
        <p:nvSpPr>
          <p:cNvPr id="53251" name="Rectangle 2">
            <a:extLst>
              <a:ext uri="{FF2B5EF4-FFF2-40B4-BE49-F238E27FC236}">
                <a16:creationId xmlns:a16="http://schemas.microsoft.com/office/drawing/2014/main" id="{15EF890E-A2DC-4837-9B14-14268960924F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>
            <a:extLst>
              <a:ext uri="{FF2B5EF4-FFF2-40B4-BE49-F238E27FC236}">
                <a16:creationId xmlns:a16="http://schemas.microsoft.com/office/drawing/2014/main" id="{BBC90D27-EBA1-4C24-B0D1-69814DF0DCB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>
            <a:extLst>
              <a:ext uri="{FF2B5EF4-FFF2-40B4-BE49-F238E27FC236}">
                <a16:creationId xmlns:a16="http://schemas.microsoft.com/office/drawing/2014/main" id="{C7B99768-5C6F-472E-B9D5-D03501443AA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95CCE294-E2ED-42F2-AA7B-F2BDB6E752FD}" type="slidenum">
              <a:rPr lang="en-US" altLang="en-US"/>
              <a:pPr eaLnBrk="1" hangingPunct="1"/>
              <a:t>1603</a:t>
            </a:fld>
            <a:endParaRPr lang="en-US" altLang="en-US"/>
          </a:p>
        </p:txBody>
      </p:sp>
      <p:sp>
        <p:nvSpPr>
          <p:cNvPr id="54275" name="Rectangle 2">
            <a:extLst>
              <a:ext uri="{FF2B5EF4-FFF2-40B4-BE49-F238E27FC236}">
                <a16:creationId xmlns:a16="http://schemas.microsoft.com/office/drawing/2014/main" id="{D4F72E95-8C3E-4847-9392-9BF78829A6E0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6" name="Rectangle 3">
            <a:extLst>
              <a:ext uri="{FF2B5EF4-FFF2-40B4-BE49-F238E27FC236}">
                <a16:creationId xmlns:a16="http://schemas.microsoft.com/office/drawing/2014/main" id="{256EF637-AA46-4878-A3DE-1DF4F54B4F1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>
            <a:extLst>
              <a:ext uri="{FF2B5EF4-FFF2-40B4-BE49-F238E27FC236}">
                <a16:creationId xmlns:a16="http://schemas.microsoft.com/office/drawing/2014/main" id="{B6FC3B7D-1C85-456C-AAF4-5E7FB42D621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142DA60C-AFB0-4CAF-877A-948CE646FC67}" type="slidenum">
              <a:rPr lang="en-US" altLang="en-US"/>
              <a:pPr eaLnBrk="1" hangingPunct="1"/>
              <a:t>1604</a:t>
            </a:fld>
            <a:endParaRPr lang="en-US" altLang="en-US"/>
          </a:p>
        </p:txBody>
      </p:sp>
      <p:sp>
        <p:nvSpPr>
          <p:cNvPr id="55299" name="Rectangle 2">
            <a:extLst>
              <a:ext uri="{FF2B5EF4-FFF2-40B4-BE49-F238E27FC236}">
                <a16:creationId xmlns:a16="http://schemas.microsoft.com/office/drawing/2014/main" id="{4643B6EE-A6E6-4313-86F7-3FF59E02FB35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0" name="Rectangle 3">
            <a:extLst>
              <a:ext uri="{FF2B5EF4-FFF2-40B4-BE49-F238E27FC236}">
                <a16:creationId xmlns:a16="http://schemas.microsoft.com/office/drawing/2014/main" id="{DC003517-886E-4974-9C60-E894B9F0752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>
            <a:extLst>
              <a:ext uri="{FF2B5EF4-FFF2-40B4-BE49-F238E27FC236}">
                <a16:creationId xmlns:a16="http://schemas.microsoft.com/office/drawing/2014/main" id="{E146CD92-4356-4508-8608-75020DA8BD3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87588206-4C59-46A2-9001-DBB9D2BE6652}" type="slidenum">
              <a:rPr lang="en-US" altLang="en-US"/>
              <a:pPr eaLnBrk="1" hangingPunct="1"/>
              <a:t>1605</a:t>
            </a:fld>
            <a:endParaRPr lang="en-US" altLang="en-US"/>
          </a:p>
        </p:txBody>
      </p:sp>
      <p:sp>
        <p:nvSpPr>
          <p:cNvPr id="56323" name="Rectangle 2">
            <a:extLst>
              <a:ext uri="{FF2B5EF4-FFF2-40B4-BE49-F238E27FC236}">
                <a16:creationId xmlns:a16="http://schemas.microsoft.com/office/drawing/2014/main" id="{D3BD885B-A17D-4413-9D78-D6D6541297FF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4" name="Rectangle 3">
            <a:extLst>
              <a:ext uri="{FF2B5EF4-FFF2-40B4-BE49-F238E27FC236}">
                <a16:creationId xmlns:a16="http://schemas.microsoft.com/office/drawing/2014/main" id="{AAAFF95A-06E3-475C-AFA5-0BAEC8CC633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>
            <a:extLst>
              <a:ext uri="{FF2B5EF4-FFF2-40B4-BE49-F238E27FC236}">
                <a16:creationId xmlns:a16="http://schemas.microsoft.com/office/drawing/2014/main" id="{839C4C61-ECC8-4DC3-9996-BEEEC038D77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A8DAE632-58B1-483F-95DA-A18C003D2052}" type="slidenum">
              <a:rPr lang="en-US" altLang="en-US"/>
              <a:pPr eaLnBrk="1" hangingPunct="1"/>
              <a:t>1606</a:t>
            </a:fld>
            <a:endParaRPr lang="en-US" altLang="en-US"/>
          </a:p>
        </p:txBody>
      </p:sp>
      <p:sp>
        <p:nvSpPr>
          <p:cNvPr id="57347" name="Rectangle 2">
            <a:extLst>
              <a:ext uri="{FF2B5EF4-FFF2-40B4-BE49-F238E27FC236}">
                <a16:creationId xmlns:a16="http://schemas.microsoft.com/office/drawing/2014/main" id="{B6EC1F18-872D-475D-A638-83061178C19A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8" name="Rectangle 3">
            <a:extLst>
              <a:ext uri="{FF2B5EF4-FFF2-40B4-BE49-F238E27FC236}">
                <a16:creationId xmlns:a16="http://schemas.microsoft.com/office/drawing/2014/main" id="{DF7F6509-5E79-4C7C-8FB6-6847C6882F4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C941C9-15DA-D826-3D81-DB752919A1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Image Placeholder 1">
            <a:extLst>
              <a:ext uri="{FF2B5EF4-FFF2-40B4-BE49-F238E27FC236}">
                <a16:creationId xmlns:a16="http://schemas.microsoft.com/office/drawing/2014/main" id="{1466ACE0-D63B-CD3E-C785-463B515B68D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371600" y="1143000"/>
            <a:ext cx="41148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7" name="Notes Placeholder 2">
            <a:extLst>
              <a:ext uri="{FF2B5EF4-FFF2-40B4-BE49-F238E27FC236}">
                <a16:creationId xmlns:a16="http://schemas.microsoft.com/office/drawing/2014/main" id="{FFC41D6E-034D-5DB9-FF6A-63829EE454C0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cs typeface="Times New Roman" pitchFamily="18" charset="0"/>
            </a:endParaRPr>
          </a:p>
        </p:txBody>
      </p:sp>
      <p:sp>
        <p:nvSpPr>
          <p:cNvPr id="21508" name="Slide Number Placeholder 3">
            <a:extLst>
              <a:ext uri="{FF2B5EF4-FFF2-40B4-BE49-F238E27FC236}">
                <a16:creationId xmlns:a16="http://schemas.microsoft.com/office/drawing/2014/main" id="{655CFE9F-D610-6F73-928A-7C0D32F8F4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71B90BB-81DA-4EF3-B1B0-C3DD65EDEB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1043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1775508"/>
      </p:ext>
    </p:extLst>
  </p:cSld>
  <p:clrMapOvr>
    <a:masterClrMapping/>
  </p:clrMapOvr>
</p:notes>
</file>

<file path=ppt/notesSlides/notesSlide3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>
            <a:extLst>
              <a:ext uri="{FF2B5EF4-FFF2-40B4-BE49-F238E27FC236}">
                <a16:creationId xmlns:a16="http://schemas.microsoft.com/office/drawing/2014/main" id="{C77002A5-E0BC-4F1B-8136-CFD2A6E2912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0ED7CD62-9817-4772-82CD-6FEB9FB3E777}" type="slidenum">
              <a:rPr lang="en-US" altLang="en-US"/>
              <a:pPr eaLnBrk="1" hangingPunct="1"/>
              <a:t>1607</a:t>
            </a:fld>
            <a:endParaRPr lang="en-US" altLang="en-US"/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41BF7997-98DC-4530-BB2D-2545AADBC01C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2" name="Rectangle 3">
            <a:extLst>
              <a:ext uri="{FF2B5EF4-FFF2-40B4-BE49-F238E27FC236}">
                <a16:creationId xmlns:a16="http://schemas.microsoft.com/office/drawing/2014/main" id="{8D2F3DCE-6391-4859-92AA-9831434741A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>
            <a:extLst>
              <a:ext uri="{FF2B5EF4-FFF2-40B4-BE49-F238E27FC236}">
                <a16:creationId xmlns:a16="http://schemas.microsoft.com/office/drawing/2014/main" id="{A3BB06E7-EEF9-406C-A896-49ECFB98B87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11919EEA-5203-464B-AE9C-26303279FFD7}" type="slidenum">
              <a:rPr lang="en-US" altLang="en-US"/>
              <a:pPr eaLnBrk="1" hangingPunct="1"/>
              <a:t>1608</a:t>
            </a:fld>
            <a:endParaRPr lang="en-US" altLang="en-US"/>
          </a:p>
        </p:txBody>
      </p:sp>
      <p:sp>
        <p:nvSpPr>
          <p:cNvPr id="59395" name="Rectangle 2">
            <a:extLst>
              <a:ext uri="{FF2B5EF4-FFF2-40B4-BE49-F238E27FC236}">
                <a16:creationId xmlns:a16="http://schemas.microsoft.com/office/drawing/2014/main" id="{3124F811-78CF-4106-A5CF-5982DE5C08D2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>
            <a:extLst>
              <a:ext uri="{FF2B5EF4-FFF2-40B4-BE49-F238E27FC236}">
                <a16:creationId xmlns:a16="http://schemas.microsoft.com/office/drawing/2014/main" id="{0340928F-D1C1-48F6-BE8C-21868D9B163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7">
            <a:extLst>
              <a:ext uri="{FF2B5EF4-FFF2-40B4-BE49-F238E27FC236}">
                <a16:creationId xmlns:a16="http://schemas.microsoft.com/office/drawing/2014/main" id="{81027484-056E-4739-B067-52905600D89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C9AF4177-E56B-41EC-AD78-E0D53647A3F7}" type="slidenum">
              <a:rPr lang="en-US" altLang="en-US"/>
              <a:pPr eaLnBrk="1" hangingPunct="1"/>
              <a:t>1609</a:t>
            </a:fld>
            <a:endParaRPr lang="en-US" altLang="en-US"/>
          </a:p>
        </p:txBody>
      </p:sp>
      <p:sp>
        <p:nvSpPr>
          <p:cNvPr id="60419" name="Rectangle 2">
            <a:extLst>
              <a:ext uri="{FF2B5EF4-FFF2-40B4-BE49-F238E27FC236}">
                <a16:creationId xmlns:a16="http://schemas.microsoft.com/office/drawing/2014/main" id="{3BB8DE6D-C62D-496E-A9C1-057053FB36AF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20" name="Rectangle 3">
            <a:extLst>
              <a:ext uri="{FF2B5EF4-FFF2-40B4-BE49-F238E27FC236}">
                <a16:creationId xmlns:a16="http://schemas.microsoft.com/office/drawing/2014/main" id="{E49C0D38-BB9E-4BEA-AA9A-2925CAD61F6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7">
            <a:extLst>
              <a:ext uri="{FF2B5EF4-FFF2-40B4-BE49-F238E27FC236}">
                <a16:creationId xmlns:a16="http://schemas.microsoft.com/office/drawing/2014/main" id="{F7CFC032-A467-4B55-AF67-2C3F0ED22A3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DB3A383A-277A-48CA-9165-306FAE06C9CE}" type="slidenum">
              <a:rPr lang="en-US" altLang="en-US"/>
              <a:pPr eaLnBrk="1" hangingPunct="1"/>
              <a:t>1610</a:t>
            </a:fld>
            <a:endParaRPr lang="en-US" altLang="en-US"/>
          </a:p>
        </p:txBody>
      </p:sp>
      <p:sp>
        <p:nvSpPr>
          <p:cNvPr id="61443" name="Rectangle 2">
            <a:extLst>
              <a:ext uri="{FF2B5EF4-FFF2-40B4-BE49-F238E27FC236}">
                <a16:creationId xmlns:a16="http://schemas.microsoft.com/office/drawing/2014/main" id="{FBA28489-EE15-4E01-B22A-3B56D517BF6E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4" name="Rectangle 3">
            <a:extLst>
              <a:ext uri="{FF2B5EF4-FFF2-40B4-BE49-F238E27FC236}">
                <a16:creationId xmlns:a16="http://schemas.microsoft.com/office/drawing/2014/main" id="{762A7628-360C-4E75-94B0-A019651F5B0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>
            <a:extLst>
              <a:ext uri="{FF2B5EF4-FFF2-40B4-BE49-F238E27FC236}">
                <a16:creationId xmlns:a16="http://schemas.microsoft.com/office/drawing/2014/main" id="{0836CC17-4224-48BE-AD3C-4777C878239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6744A4EE-14DD-430C-AFCF-1A047131F302}" type="slidenum">
              <a:rPr lang="en-US" altLang="en-US"/>
              <a:pPr eaLnBrk="1" hangingPunct="1"/>
              <a:t>1611</a:t>
            </a:fld>
            <a:endParaRPr lang="en-US" altLang="en-US"/>
          </a:p>
        </p:txBody>
      </p:sp>
      <p:sp>
        <p:nvSpPr>
          <p:cNvPr id="62467" name="Rectangle 2">
            <a:extLst>
              <a:ext uri="{FF2B5EF4-FFF2-40B4-BE49-F238E27FC236}">
                <a16:creationId xmlns:a16="http://schemas.microsoft.com/office/drawing/2014/main" id="{5C16651E-6F0A-4C8F-8C69-752F075068C1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8" name="Rectangle 3">
            <a:extLst>
              <a:ext uri="{FF2B5EF4-FFF2-40B4-BE49-F238E27FC236}">
                <a16:creationId xmlns:a16="http://schemas.microsoft.com/office/drawing/2014/main" id="{0CC3E507-27DB-4AC0-9D45-EB0D6C60928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>
            <a:extLst>
              <a:ext uri="{FF2B5EF4-FFF2-40B4-BE49-F238E27FC236}">
                <a16:creationId xmlns:a16="http://schemas.microsoft.com/office/drawing/2014/main" id="{549CB128-C100-4304-81B7-528D5EB9966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DC2CF565-8827-4E89-8D63-C5887A3FFC66}" type="slidenum">
              <a:rPr lang="en-US" altLang="en-US"/>
              <a:pPr eaLnBrk="1" hangingPunct="1"/>
              <a:t>1612</a:t>
            </a:fld>
            <a:endParaRPr lang="en-US" altLang="en-US"/>
          </a:p>
        </p:txBody>
      </p:sp>
      <p:sp>
        <p:nvSpPr>
          <p:cNvPr id="63491" name="Rectangle 2">
            <a:extLst>
              <a:ext uri="{FF2B5EF4-FFF2-40B4-BE49-F238E27FC236}">
                <a16:creationId xmlns:a16="http://schemas.microsoft.com/office/drawing/2014/main" id="{E08F286C-2418-45E2-B142-CF6232FFBA46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>
            <a:extLst>
              <a:ext uri="{FF2B5EF4-FFF2-40B4-BE49-F238E27FC236}">
                <a16:creationId xmlns:a16="http://schemas.microsoft.com/office/drawing/2014/main" id="{0FEE1056-D8FD-4723-B21F-698AE016CF8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7">
            <a:extLst>
              <a:ext uri="{FF2B5EF4-FFF2-40B4-BE49-F238E27FC236}">
                <a16:creationId xmlns:a16="http://schemas.microsoft.com/office/drawing/2014/main" id="{467B740D-E794-4A71-8AEE-9FE5250AEA3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1BBAFCF3-0B09-4A34-8F3B-C449AB0F25D6}" type="slidenum">
              <a:rPr lang="en-US" altLang="en-US"/>
              <a:pPr eaLnBrk="1" hangingPunct="1"/>
              <a:t>1613</a:t>
            </a:fld>
            <a:endParaRPr lang="en-US" altLang="en-US"/>
          </a:p>
        </p:txBody>
      </p:sp>
      <p:sp>
        <p:nvSpPr>
          <p:cNvPr id="64515" name="Rectangle 2">
            <a:extLst>
              <a:ext uri="{FF2B5EF4-FFF2-40B4-BE49-F238E27FC236}">
                <a16:creationId xmlns:a16="http://schemas.microsoft.com/office/drawing/2014/main" id="{3B6C5063-6871-4CB8-8262-6291EF0BAE91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516" name="Rectangle 3">
            <a:extLst>
              <a:ext uri="{FF2B5EF4-FFF2-40B4-BE49-F238E27FC236}">
                <a16:creationId xmlns:a16="http://schemas.microsoft.com/office/drawing/2014/main" id="{5A8432D2-C9C6-4948-876C-F9112CDC292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>
            <a:extLst>
              <a:ext uri="{FF2B5EF4-FFF2-40B4-BE49-F238E27FC236}">
                <a16:creationId xmlns:a16="http://schemas.microsoft.com/office/drawing/2014/main" id="{382F88AB-C299-4704-8F36-56C4955EB3A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B62265A4-B719-4C0F-A0BF-53CA7F38EA48}" type="slidenum">
              <a:rPr lang="en-US" altLang="en-US"/>
              <a:pPr eaLnBrk="1" hangingPunct="1"/>
              <a:t>1614</a:t>
            </a:fld>
            <a:endParaRPr lang="en-US" altLang="en-US"/>
          </a:p>
        </p:txBody>
      </p:sp>
      <p:sp>
        <p:nvSpPr>
          <p:cNvPr id="65539" name="Rectangle 2">
            <a:extLst>
              <a:ext uri="{FF2B5EF4-FFF2-40B4-BE49-F238E27FC236}">
                <a16:creationId xmlns:a16="http://schemas.microsoft.com/office/drawing/2014/main" id="{C19E651A-0553-4FFE-ADC9-61EC22416BA7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0" name="Rectangle 3">
            <a:extLst>
              <a:ext uri="{FF2B5EF4-FFF2-40B4-BE49-F238E27FC236}">
                <a16:creationId xmlns:a16="http://schemas.microsoft.com/office/drawing/2014/main" id="{4FF14138-9E47-4A12-9D35-E6F0B420359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>
            <a:extLst>
              <a:ext uri="{FF2B5EF4-FFF2-40B4-BE49-F238E27FC236}">
                <a16:creationId xmlns:a16="http://schemas.microsoft.com/office/drawing/2014/main" id="{FD60CFC5-0123-4041-A360-3623AD7558F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7C37448F-545B-4610-8FF9-999C695BF20A}" type="slidenum">
              <a:rPr lang="en-US" altLang="en-US"/>
              <a:pPr eaLnBrk="1" hangingPunct="1"/>
              <a:t>1615</a:t>
            </a:fld>
            <a:endParaRPr lang="en-US" altLang="en-US"/>
          </a:p>
        </p:txBody>
      </p:sp>
      <p:sp>
        <p:nvSpPr>
          <p:cNvPr id="66563" name="Rectangle 2">
            <a:extLst>
              <a:ext uri="{FF2B5EF4-FFF2-40B4-BE49-F238E27FC236}">
                <a16:creationId xmlns:a16="http://schemas.microsoft.com/office/drawing/2014/main" id="{11D30BC1-DAA5-4021-AD57-3166F358862D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>
            <a:extLst>
              <a:ext uri="{FF2B5EF4-FFF2-40B4-BE49-F238E27FC236}">
                <a16:creationId xmlns:a16="http://schemas.microsoft.com/office/drawing/2014/main" id="{7189A2D0-046D-4873-8C73-C1326AE81CA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>
            <a:extLst>
              <a:ext uri="{FF2B5EF4-FFF2-40B4-BE49-F238E27FC236}">
                <a16:creationId xmlns:a16="http://schemas.microsoft.com/office/drawing/2014/main" id="{FC1F3FB7-7BE2-409E-ADD6-F2E0F35849F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AE73E388-EC5B-415C-BF8E-5D8E17E9940A}" type="slidenum">
              <a:rPr lang="en-US" altLang="en-US"/>
              <a:pPr eaLnBrk="1" hangingPunct="1"/>
              <a:t>1616</a:t>
            </a:fld>
            <a:endParaRPr lang="en-US" altLang="en-US"/>
          </a:p>
        </p:txBody>
      </p:sp>
      <p:sp>
        <p:nvSpPr>
          <p:cNvPr id="67587" name="Rectangle 2">
            <a:extLst>
              <a:ext uri="{FF2B5EF4-FFF2-40B4-BE49-F238E27FC236}">
                <a16:creationId xmlns:a16="http://schemas.microsoft.com/office/drawing/2014/main" id="{064A5D76-231B-4EF8-8A5B-8F2F13203CEB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>
            <a:extLst>
              <a:ext uri="{FF2B5EF4-FFF2-40B4-BE49-F238E27FC236}">
                <a16:creationId xmlns:a16="http://schemas.microsoft.com/office/drawing/2014/main" id="{068DCFBE-2356-4B8E-BB0E-06662597DDF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3C5277-31B8-AD4B-F24E-DA4E9E15F9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Image Placeholder 1">
            <a:extLst>
              <a:ext uri="{FF2B5EF4-FFF2-40B4-BE49-F238E27FC236}">
                <a16:creationId xmlns:a16="http://schemas.microsoft.com/office/drawing/2014/main" id="{1705EA01-AF01-F744-ABDD-1C6E0FA9A424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7" name="Notes Placeholder 2">
            <a:extLst>
              <a:ext uri="{FF2B5EF4-FFF2-40B4-BE49-F238E27FC236}">
                <a16:creationId xmlns:a16="http://schemas.microsoft.com/office/drawing/2014/main" id="{9E17B894-089F-0238-A8B2-F252B5FD46D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cs typeface="Times New Roman" pitchFamily="18" charset="0"/>
            </a:endParaRPr>
          </a:p>
        </p:txBody>
      </p:sp>
      <p:sp>
        <p:nvSpPr>
          <p:cNvPr id="21508" name="Slide Number Placeholder 3">
            <a:extLst>
              <a:ext uri="{FF2B5EF4-FFF2-40B4-BE49-F238E27FC236}">
                <a16:creationId xmlns:a16="http://schemas.microsoft.com/office/drawing/2014/main" id="{C6BC1FBE-706D-9866-5F99-8C880FD9B9A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71B90BB-81DA-4EF3-B1B0-C3DD65EDEB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1044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2579882"/>
      </p:ext>
    </p:extLst>
  </p:cSld>
  <p:clrMapOvr>
    <a:masterClrMapping/>
  </p:clrMapOvr>
</p:notes>
</file>

<file path=ppt/notesSlides/notesSlide3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>
            <a:extLst>
              <a:ext uri="{FF2B5EF4-FFF2-40B4-BE49-F238E27FC236}">
                <a16:creationId xmlns:a16="http://schemas.microsoft.com/office/drawing/2014/main" id="{212D68E1-B087-4A35-8DAD-C1B4675F5DE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E1D4E2A5-6EED-4BC2-8110-288F5D7DA098}" type="slidenum">
              <a:rPr lang="en-US" altLang="en-US"/>
              <a:pPr eaLnBrk="1" hangingPunct="1"/>
              <a:t>1617</a:t>
            </a:fld>
            <a:endParaRPr lang="en-US" altLang="en-US"/>
          </a:p>
        </p:txBody>
      </p:sp>
      <p:sp>
        <p:nvSpPr>
          <p:cNvPr id="68611" name="Rectangle 2">
            <a:extLst>
              <a:ext uri="{FF2B5EF4-FFF2-40B4-BE49-F238E27FC236}">
                <a16:creationId xmlns:a16="http://schemas.microsoft.com/office/drawing/2014/main" id="{6DFC8CB8-9E60-4277-AF07-755ED16C577C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2" name="Rectangle 3">
            <a:extLst>
              <a:ext uri="{FF2B5EF4-FFF2-40B4-BE49-F238E27FC236}">
                <a16:creationId xmlns:a16="http://schemas.microsoft.com/office/drawing/2014/main" id="{1E75C9B2-358C-4D3B-A24D-510A9417639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>
            <a:extLst>
              <a:ext uri="{FF2B5EF4-FFF2-40B4-BE49-F238E27FC236}">
                <a16:creationId xmlns:a16="http://schemas.microsoft.com/office/drawing/2014/main" id="{24A0C8DD-40F3-427C-B304-FC69EE677BE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757B5E27-6D01-42D1-B4FB-7E625DA46ADA}" type="slidenum">
              <a:rPr lang="en-US" altLang="en-US"/>
              <a:pPr eaLnBrk="1" hangingPunct="1"/>
              <a:t>1618</a:t>
            </a:fld>
            <a:endParaRPr lang="en-US" altLang="en-US"/>
          </a:p>
        </p:txBody>
      </p:sp>
      <p:sp>
        <p:nvSpPr>
          <p:cNvPr id="69635" name="Rectangle 2">
            <a:extLst>
              <a:ext uri="{FF2B5EF4-FFF2-40B4-BE49-F238E27FC236}">
                <a16:creationId xmlns:a16="http://schemas.microsoft.com/office/drawing/2014/main" id="{65477B78-AD97-404E-B23C-7F1AFB6DEB40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6" name="Rectangle 3">
            <a:extLst>
              <a:ext uri="{FF2B5EF4-FFF2-40B4-BE49-F238E27FC236}">
                <a16:creationId xmlns:a16="http://schemas.microsoft.com/office/drawing/2014/main" id="{FA5C90FC-5284-4C7A-9D00-8ACD209F6F1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7">
            <a:extLst>
              <a:ext uri="{FF2B5EF4-FFF2-40B4-BE49-F238E27FC236}">
                <a16:creationId xmlns:a16="http://schemas.microsoft.com/office/drawing/2014/main" id="{5CB11E8F-64FC-42CE-8B2A-3ACD4FC0B4C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995D1148-A3F3-48D9-B4A5-3D5291CAF364}" type="slidenum">
              <a:rPr lang="en-US" altLang="en-US"/>
              <a:pPr eaLnBrk="1" hangingPunct="1"/>
              <a:t>1619</a:t>
            </a:fld>
            <a:endParaRPr lang="en-US" altLang="en-US"/>
          </a:p>
        </p:txBody>
      </p:sp>
      <p:sp>
        <p:nvSpPr>
          <p:cNvPr id="70659" name="Rectangle 2">
            <a:extLst>
              <a:ext uri="{FF2B5EF4-FFF2-40B4-BE49-F238E27FC236}">
                <a16:creationId xmlns:a16="http://schemas.microsoft.com/office/drawing/2014/main" id="{551C55ED-7F90-4D57-B98D-B593F53DEB38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60" name="Rectangle 3">
            <a:extLst>
              <a:ext uri="{FF2B5EF4-FFF2-40B4-BE49-F238E27FC236}">
                <a16:creationId xmlns:a16="http://schemas.microsoft.com/office/drawing/2014/main" id="{9C74B7A5-DA06-4619-B62F-5E824520444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>
            <a:extLst>
              <a:ext uri="{FF2B5EF4-FFF2-40B4-BE49-F238E27FC236}">
                <a16:creationId xmlns:a16="http://schemas.microsoft.com/office/drawing/2014/main" id="{06C3D2A8-4A4C-4EDB-9B30-CB79B7936F2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4E2F349F-6BE7-4D85-A3DF-C376A2AE60BB}" type="slidenum">
              <a:rPr lang="en-US" altLang="en-US"/>
              <a:pPr eaLnBrk="1" hangingPunct="1"/>
              <a:t>1620</a:t>
            </a:fld>
            <a:endParaRPr lang="en-US" altLang="en-US"/>
          </a:p>
        </p:txBody>
      </p:sp>
      <p:sp>
        <p:nvSpPr>
          <p:cNvPr id="71683" name="Rectangle 2">
            <a:extLst>
              <a:ext uri="{FF2B5EF4-FFF2-40B4-BE49-F238E27FC236}">
                <a16:creationId xmlns:a16="http://schemas.microsoft.com/office/drawing/2014/main" id="{2B7BF472-65EC-463F-8043-FF461918ABC9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4" name="Rectangle 3">
            <a:extLst>
              <a:ext uri="{FF2B5EF4-FFF2-40B4-BE49-F238E27FC236}">
                <a16:creationId xmlns:a16="http://schemas.microsoft.com/office/drawing/2014/main" id="{92E9E416-3EA1-4B04-83F3-4090F6261A0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>
            <a:extLst>
              <a:ext uri="{FF2B5EF4-FFF2-40B4-BE49-F238E27FC236}">
                <a16:creationId xmlns:a16="http://schemas.microsoft.com/office/drawing/2014/main" id="{2DC930AF-A9F8-4E92-A418-D50DD5C6B3F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6870CD2C-9D11-4072-8776-C7D77B35B222}" type="slidenum">
              <a:rPr lang="en-US" altLang="en-US"/>
              <a:pPr eaLnBrk="1" hangingPunct="1"/>
              <a:t>1621</a:t>
            </a:fld>
            <a:endParaRPr lang="en-US" altLang="en-US"/>
          </a:p>
        </p:txBody>
      </p:sp>
      <p:sp>
        <p:nvSpPr>
          <p:cNvPr id="72707" name="Rectangle 2">
            <a:extLst>
              <a:ext uri="{FF2B5EF4-FFF2-40B4-BE49-F238E27FC236}">
                <a16:creationId xmlns:a16="http://schemas.microsoft.com/office/drawing/2014/main" id="{3ABC90F7-2DA6-4F97-A425-09001C7DF983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8" name="Rectangle 3">
            <a:extLst>
              <a:ext uri="{FF2B5EF4-FFF2-40B4-BE49-F238E27FC236}">
                <a16:creationId xmlns:a16="http://schemas.microsoft.com/office/drawing/2014/main" id="{D0CA97DF-6F50-476F-A737-23BF328C09D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7">
            <a:extLst>
              <a:ext uri="{FF2B5EF4-FFF2-40B4-BE49-F238E27FC236}">
                <a16:creationId xmlns:a16="http://schemas.microsoft.com/office/drawing/2014/main" id="{6DFB441E-A012-48E5-AEF0-69EBC6DB87F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13AFFCCA-9D9E-4FBF-85B1-FF64268040AF}" type="slidenum">
              <a:rPr lang="en-US" altLang="en-US"/>
              <a:pPr eaLnBrk="1" hangingPunct="1"/>
              <a:t>1622</a:t>
            </a:fld>
            <a:endParaRPr lang="en-US" altLang="en-US"/>
          </a:p>
        </p:txBody>
      </p:sp>
      <p:sp>
        <p:nvSpPr>
          <p:cNvPr id="73731" name="Rectangle 2">
            <a:extLst>
              <a:ext uri="{FF2B5EF4-FFF2-40B4-BE49-F238E27FC236}">
                <a16:creationId xmlns:a16="http://schemas.microsoft.com/office/drawing/2014/main" id="{C783A314-9F00-4338-BDF5-FB63D93B5101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2" name="Rectangle 3">
            <a:extLst>
              <a:ext uri="{FF2B5EF4-FFF2-40B4-BE49-F238E27FC236}">
                <a16:creationId xmlns:a16="http://schemas.microsoft.com/office/drawing/2014/main" id="{14C4635A-E16A-4AAB-B37A-C37CC1AF65F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>
            <a:extLst>
              <a:ext uri="{FF2B5EF4-FFF2-40B4-BE49-F238E27FC236}">
                <a16:creationId xmlns:a16="http://schemas.microsoft.com/office/drawing/2014/main" id="{5C58D269-4F5C-4367-853B-FAAD02D3FF0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4E649AE6-737D-42E0-BA68-191E02E1D615}" type="slidenum">
              <a:rPr lang="en-US" altLang="en-US"/>
              <a:pPr eaLnBrk="1" hangingPunct="1"/>
              <a:t>1623</a:t>
            </a:fld>
            <a:endParaRPr lang="en-US" altLang="en-US"/>
          </a:p>
        </p:txBody>
      </p:sp>
      <p:sp>
        <p:nvSpPr>
          <p:cNvPr id="74755" name="Rectangle 2">
            <a:extLst>
              <a:ext uri="{FF2B5EF4-FFF2-40B4-BE49-F238E27FC236}">
                <a16:creationId xmlns:a16="http://schemas.microsoft.com/office/drawing/2014/main" id="{247F2DCB-568F-48B1-85DC-372C9B60391D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6" name="Rectangle 3">
            <a:extLst>
              <a:ext uri="{FF2B5EF4-FFF2-40B4-BE49-F238E27FC236}">
                <a16:creationId xmlns:a16="http://schemas.microsoft.com/office/drawing/2014/main" id="{36584E6B-5557-4EAC-9416-4AB37D63B78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>
            <a:extLst>
              <a:ext uri="{FF2B5EF4-FFF2-40B4-BE49-F238E27FC236}">
                <a16:creationId xmlns:a16="http://schemas.microsoft.com/office/drawing/2014/main" id="{C66C0E30-EC54-49C1-93E8-8FFCD15441E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9FF37ED2-894F-49FE-80A9-8DC85630EF2B}" type="slidenum">
              <a:rPr lang="en-US" altLang="en-US"/>
              <a:pPr eaLnBrk="1" hangingPunct="1"/>
              <a:t>1624</a:t>
            </a:fld>
            <a:endParaRPr lang="en-US" altLang="en-US"/>
          </a:p>
        </p:txBody>
      </p:sp>
      <p:sp>
        <p:nvSpPr>
          <p:cNvPr id="75779" name="Rectangle 2">
            <a:extLst>
              <a:ext uri="{FF2B5EF4-FFF2-40B4-BE49-F238E27FC236}">
                <a16:creationId xmlns:a16="http://schemas.microsoft.com/office/drawing/2014/main" id="{6ECAD41B-843A-41ED-9582-B75199209D8C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80" name="Rectangle 3">
            <a:extLst>
              <a:ext uri="{FF2B5EF4-FFF2-40B4-BE49-F238E27FC236}">
                <a16:creationId xmlns:a16="http://schemas.microsoft.com/office/drawing/2014/main" id="{4E89FF68-D8B8-4ACB-84E3-BE834AA8F68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>
            <a:extLst>
              <a:ext uri="{FF2B5EF4-FFF2-40B4-BE49-F238E27FC236}">
                <a16:creationId xmlns:a16="http://schemas.microsoft.com/office/drawing/2014/main" id="{41C00E2E-0F1C-4394-9961-BFEAB394D19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9E051147-A345-4B6E-80B7-F3BD599805FB}" type="slidenum">
              <a:rPr lang="en-US" altLang="en-US"/>
              <a:pPr eaLnBrk="1" hangingPunct="1"/>
              <a:t>1625</a:t>
            </a:fld>
            <a:endParaRPr lang="en-US" altLang="en-US"/>
          </a:p>
        </p:txBody>
      </p:sp>
      <p:sp>
        <p:nvSpPr>
          <p:cNvPr id="76803" name="Rectangle 2">
            <a:extLst>
              <a:ext uri="{FF2B5EF4-FFF2-40B4-BE49-F238E27FC236}">
                <a16:creationId xmlns:a16="http://schemas.microsoft.com/office/drawing/2014/main" id="{5F0774AD-A9C2-4AD2-9F1A-7452FA53D902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4" name="Rectangle 3">
            <a:extLst>
              <a:ext uri="{FF2B5EF4-FFF2-40B4-BE49-F238E27FC236}">
                <a16:creationId xmlns:a16="http://schemas.microsoft.com/office/drawing/2014/main" id="{AD890F31-72B5-4B29-9299-0431F92CD51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7">
            <a:extLst>
              <a:ext uri="{FF2B5EF4-FFF2-40B4-BE49-F238E27FC236}">
                <a16:creationId xmlns:a16="http://schemas.microsoft.com/office/drawing/2014/main" id="{8CD48BE1-C361-4523-8E89-3FC9A1B3263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8B08F22D-68D3-4A7C-B111-9D4EBFE64700}" type="slidenum">
              <a:rPr lang="en-US" altLang="en-US"/>
              <a:pPr eaLnBrk="1" hangingPunct="1"/>
              <a:t>1626</a:t>
            </a:fld>
            <a:endParaRPr lang="en-US" altLang="en-US"/>
          </a:p>
        </p:txBody>
      </p:sp>
      <p:sp>
        <p:nvSpPr>
          <p:cNvPr id="77827" name="Rectangle 2">
            <a:extLst>
              <a:ext uri="{FF2B5EF4-FFF2-40B4-BE49-F238E27FC236}">
                <a16:creationId xmlns:a16="http://schemas.microsoft.com/office/drawing/2014/main" id="{C975E3AE-02AB-4FE7-ADA0-989A3AD096B2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8" name="Rectangle 3">
            <a:extLst>
              <a:ext uri="{FF2B5EF4-FFF2-40B4-BE49-F238E27FC236}">
                <a16:creationId xmlns:a16="http://schemas.microsoft.com/office/drawing/2014/main" id="{D8414F04-2BE2-4C49-882A-0100B09133A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97EA83-8770-8F70-1775-CF4FD1FFD4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Image Placeholder 1">
            <a:extLst>
              <a:ext uri="{FF2B5EF4-FFF2-40B4-BE49-F238E27FC236}">
                <a16:creationId xmlns:a16="http://schemas.microsoft.com/office/drawing/2014/main" id="{128434FA-E4DD-C5C3-7DFA-8CDD39376AA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371600" y="1143000"/>
            <a:ext cx="41148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7" name="Notes Placeholder 2">
            <a:extLst>
              <a:ext uri="{FF2B5EF4-FFF2-40B4-BE49-F238E27FC236}">
                <a16:creationId xmlns:a16="http://schemas.microsoft.com/office/drawing/2014/main" id="{B0EC5B12-0BAF-0169-6311-F2D33CA998E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cs typeface="Times New Roman" pitchFamily="18" charset="0"/>
            </a:endParaRPr>
          </a:p>
        </p:txBody>
      </p:sp>
      <p:sp>
        <p:nvSpPr>
          <p:cNvPr id="21508" name="Slide Number Placeholder 3">
            <a:extLst>
              <a:ext uri="{FF2B5EF4-FFF2-40B4-BE49-F238E27FC236}">
                <a16:creationId xmlns:a16="http://schemas.microsoft.com/office/drawing/2014/main" id="{E4B7038D-D169-CF84-1DF4-FDD5D5139A7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71B90BB-81DA-4EF3-B1B0-C3DD65EDEB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1045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3875367"/>
      </p:ext>
    </p:extLst>
  </p:cSld>
  <p:clrMapOvr>
    <a:masterClrMapping/>
  </p:clrMapOvr>
</p:notes>
</file>

<file path=ppt/notesSlides/notesSlide3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>
            <a:extLst>
              <a:ext uri="{FF2B5EF4-FFF2-40B4-BE49-F238E27FC236}">
                <a16:creationId xmlns:a16="http://schemas.microsoft.com/office/drawing/2014/main" id="{CC9768A4-15EF-4B50-B530-DD7495A16A7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7195ED5A-10ED-4066-96B0-E0A04BB20F2A}" type="slidenum">
              <a:rPr lang="en-US" altLang="en-US"/>
              <a:pPr eaLnBrk="1" hangingPunct="1"/>
              <a:t>1627</a:t>
            </a:fld>
            <a:endParaRPr lang="en-US" altLang="en-US"/>
          </a:p>
        </p:txBody>
      </p:sp>
      <p:sp>
        <p:nvSpPr>
          <p:cNvPr id="78851" name="Rectangle 2">
            <a:extLst>
              <a:ext uri="{FF2B5EF4-FFF2-40B4-BE49-F238E27FC236}">
                <a16:creationId xmlns:a16="http://schemas.microsoft.com/office/drawing/2014/main" id="{CD3AB841-66E9-43B3-BDDA-C1AD8D2A56F7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>
            <a:extLst>
              <a:ext uri="{FF2B5EF4-FFF2-40B4-BE49-F238E27FC236}">
                <a16:creationId xmlns:a16="http://schemas.microsoft.com/office/drawing/2014/main" id="{08CA0F31-BA7B-45AB-A02E-0293277B1A6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>
            <a:extLst>
              <a:ext uri="{FF2B5EF4-FFF2-40B4-BE49-F238E27FC236}">
                <a16:creationId xmlns:a16="http://schemas.microsoft.com/office/drawing/2014/main" id="{258D268E-EAAD-4773-A244-F46F1B37870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5FF15E12-46AF-404F-8EF4-0CF8AB52A1B0}" type="slidenum">
              <a:rPr lang="en-US" altLang="en-US"/>
              <a:pPr eaLnBrk="1" hangingPunct="1"/>
              <a:t>1628</a:t>
            </a:fld>
            <a:endParaRPr lang="en-US" altLang="en-US"/>
          </a:p>
        </p:txBody>
      </p:sp>
      <p:sp>
        <p:nvSpPr>
          <p:cNvPr id="79875" name="Rectangle 2">
            <a:extLst>
              <a:ext uri="{FF2B5EF4-FFF2-40B4-BE49-F238E27FC236}">
                <a16:creationId xmlns:a16="http://schemas.microsoft.com/office/drawing/2014/main" id="{4111435B-4FE1-4AEB-AD9F-5EC505045ED1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6" name="Rectangle 3">
            <a:extLst>
              <a:ext uri="{FF2B5EF4-FFF2-40B4-BE49-F238E27FC236}">
                <a16:creationId xmlns:a16="http://schemas.microsoft.com/office/drawing/2014/main" id="{A440F18C-F442-473A-8EB1-7E47458D314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>
            <a:extLst>
              <a:ext uri="{FF2B5EF4-FFF2-40B4-BE49-F238E27FC236}">
                <a16:creationId xmlns:a16="http://schemas.microsoft.com/office/drawing/2014/main" id="{FE8F5504-C924-49CF-AF64-2F7EABD34ED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E0F578F8-1788-4DE0-BB7C-ABC4274BBD20}" type="slidenum">
              <a:rPr lang="en-US" altLang="en-US"/>
              <a:pPr eaLnBrk="1" hangingPunct="1"/>
              <a:t>1629</a:t>
            </a:fld>
            <a:endParaRPr lang="en-US" altLang="en-US"/>
          </a:p>
        </p:txBody>
      </p:sp>
      <p:sp>
        <p:nvSpPr>
          <p:cNvPr id="80899" name="Rectangle 2">
            <a:extLst>
              <a:ext uri="{FF2B5EF4-FFF2-40B4-BE49-F238E27FC236}">
                <a16:creationId xmlns:a16="http://schemas.microsoft.com/office/drawing/2014/main" id="{437098F9-50EE-4B83-830A-4CD1293445C1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900" name="Rectangle 3">
            <a:extLst>
              <a:ext uri="{FF2B5EF4-FFF2-40B4-BE49-F238E27FC236}">
                <a16:creationId xmlns:a16="http://schemas.microsoft.com/office/drawing/2014/main" id="{E16A208E-8AB9-4302-A580-F094963C1D2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>
            <a:extLst>
              <a:ext uri="{FF2B5EF4-FFF2-40B4-BE49-F238E27FC236}">
                <a16:creationId xmlns:a16="http://schemas.microsoft.com/office/drawing/2014/main" id="{4922207E-68C5-42E5-A350-6544FDE92D0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3EAC38BE-F696-4708-8013-8586B47A2128}" type="slidenum">
              <a:rPr lang="en-US" altLang="en-US"/>
              <a:pPr eaLnBrk="1" hangingPunct="1"/>
              <a:t>1630</a:t>
            </a:fld>
            <a:endParaRPr lang="en-US" altLang="en-US"/>
          </a:p>
        </p:txBody>
      </p:sp>
      <p:sp>
        <p:nvSpPr>
          <p:cNvPr id="81923" name="Rectangle 2">
            <a:extLst>
              <a:ext uri="{FF2B5EF4-FFF2-40B4-BE49-F238E27FC236}">
                <a16:creationId xmlns:a16="http://schemas.microsoft.com/office/drawing/2014/main" id="{AF383F05-6053-48F5-8301-F7A707860056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4" name="Rectangle 3">
            <a:extLst>
              <a:ext uri="{FF2B5EF4-FFF2-40B4-BE49-F238E27FC236}">
                <a16:creationId xmlns:a16="http://schemas.microsoft.com/office/drawing/2014/main" id="{374C0BD4-22FA-4F8A-8CF9-BBFEE2E7262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>
            <a:extLst>
              <a:ext uri="{FF2B5EF4-FFF2-40B4-BE49-F238E27FC236}">
                <a16:creationId xmlns:a16="http://schemas.microsoft.com/office/drawing/2014/main" id="{40277BF0-3FF8-4CEE-9DB2-2E53F9D40AB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109FD64B-5E41-4400-9BA1-8408E7B68F82}" type="slidenum">
              <a:rPr lang="en-US" altLang="en-US"/>
              <a:pPr eaLnBrk="1" hangingPunct="1"/>
              <a:t>1631</a:t>
            </a:fld>
            <a:endParaRPr lang="en-US" altLang="en-US"/>
          </a:p>
        </p:txBody>
      </p:sp>
      <p:sp>
        <p:nvSpPr>
          <p:cNvPr id="82947" name="Rectangle 2">
            <a:extLst>
              <a:ext uri="{FF2B5EF4-FFF2-40B4-BE49-F238E27FC236}">
                <a16:creationId xmlns:a16="http://schemas.microsoft.com/office/drawing/2014/main" id="{5F62215A-801B-47EF-AE0E-80AB284247AB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8" name="Rectangle 3">
            <a:extLst>
              <a:ext uri="{FF2B5EF4-FFF2-40B4-BE49-F238E27FC236}">
                <a16:creationId xmlns:a16="http://schemas.microsoft.com/office/drawing/2014/main" id="{6EF97FAA-98C1-4AE5-BC91-55925A02777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>
            <a:extLst>
              <a:ext uri="{FF2B5EF4-FFF2-40B4-BE49-F238E27FC236}">
                <a16:creationId xmlns:a16="http://schemas.microsoft.com/office/drawing/2014/main" id="{5308DA6B-56A5-4162-B801-421E98758CB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24F4F3ED-BCEC-4728-8E61-CB97711C60C0}" type="slidenum">
              <a:rPr lang="en-US" altLang="en-US"/>
              <a:pPr eaLnBrk="1" hangingPunct="1"/>
              <a:t>1632</a:t>
            </a:fld>
            <a:endParaRPr lang="en-US" altLang="en-US"/>
          </a:p>
        </p:txBody>
      </p:sp>
      <p:sp>
        <p:nvSpPr>
          <p:cNvPr id="83971" name="Rectangle 2">
            <a:extLst>
              <a:ext uri="{FF2B5EF4-FFF2-40B4-BE49-F238E27FC236}">
                <a16:creationId xmlns:a16="http://schemas.microsoft.com/office/drawing/2014/main" id="{B399F052-9E9F-4B34-AEDC-42AAB336E72C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2" name="Rectangle 3">
            <a:extLst>
              <a:ext uri="{FF2B5EF4-FFF2-40B4-BE49-F238E27FC236}">
                <a16:creationId xmlns:a16="http://schemas.microsoft.com/office/drawing/2014/main" id="{2CA18E55-7170-495B-A4C5-381F0EB7BF9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7">
            <a:extLst>
              <a:ext uri="{FF2B5EF4-FFF2-40B4-BE49-F238E27FC236}">
                <a16:creationId xmlns:a16="http://schemas.microsoft.com/office/drawing/2014/main" id="{FAB61EE5-34A6-415A-B918-7FCEA7F8F3D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6E16AE09-9D96-4491-B6BC-322EA01A42E8}" type="slidenum">
              <a:rPr lang="en-US" altLang="en-US"/>
              <a:pPr eaLnBrk="1" hangingPunct="1"/>
              <a:t>1633</a:t>
            </a:fld>
            <a:endParaRPr lang="en-US" altLang="en-US"/>
          </a:p>
        </p:txBody>
      </p:sp>
      <p:sp>
        <p:nvSpPr>
          <p:cNvPr id="84995" name="Rectangle 2">
            <a:extLst>
              <a:ext uri="{FF2B5EF4-FFF2-40B4-BE49-F238E27FC236}">
                <a16:creationId xmlns:a16="http://schemas.microsoft.com/office/drawing/2014/main" id="{FA7A42A7-7242-42B4-9A75-1761398BF965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6" name="Rectangle 3">
            <a:extLst>
              <a:ext uri="{FF2B5EF4-FFF2-40B4-BE49-F238E27FC236}">
                <a16:creationId xmlns:a16="http://schemas.microsoft.com/office/drawing/2014/main" id="{6CD6A8DB-0EB7-4B6B-A2D7-665CC39BFD7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7">
            <a:extLst>
              <a:ext uri="{FF2B5EF4-FFF2-40B4-BE49-F238E27FC236}">
                <a16:creationId xmlns:a16="http://schemas.microsoft.com/office/drawing/2014/main" id="{CC8FE484-F137-4013-9379-A2450298F6E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0DDFFD79-14FD-45D5-92F0-B97F23C35090}" type="slidenum">
              <a:rPr lang="en-US" altLang="en-US"/>
              <a:pPr eaLnBrk="1" hangingPunct="1"/>
              <a:t>1634</a:t>
            </a:fld>
            <a:endParaRPr lang="en-US" altLang="en-US"/>
          </a:p>
        </p:txBody>
      </p:sp>
      <p:sp>
        <p:nvSpPr>
          <p:cNvPr id="86019" name="Rectangle 2">
            <a:extLst>
              <a:ext uri="{FF2B5EF4-FFF2-40B4-BE49-F238E27FC236}">
                <a16:creationId xmlns:a16="http://schemas.microsoft.com/office/drawing/2014/main" id="{58D6C2FC-F792-4FFB-B17F-8ED323D456ED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20" name="Rectangle 3">
            <a:extLst>
              <a:ext uri="{FF2B5EF4-FFF2-40B4-BE49-F238E27FC236}">
                <a16:creationId xmlns:a16="http://schemas.microsoft.com/office/drawing/2014/main" id="{560A0476-0CB1-4682-9BF8-F027498484B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>
            <a:extLst>
              <a:ext uri="{FF2B5EF4-FFF2-40B4-BE49-F238E27FC236}">
                <a16:creationId xmlns:a16="http://schemas.microsoft.com/office/drawing/2014/main" id="{9280A104-B6F4-4D26-AE66-CD3BD11FEF5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423AA8AC-3830-4D7C-AD4A-9A4C519C6B95}" type="slidenum">
              <a:rPr lang="en-US" altLang="en-US"/>
              <a:pPr eaLnBrk="1" hangingPunct="1"/>
              <a:t>1635</a:t>
            </a:fld>
            <a:endParaRPr lang="en-US" altLang="en-US"/>
          </a:p>
        </p:txBody>
      </p:sp>
      <p:sp>
        <p:nvSpPr>
          <p:cNvPr id="87043" name="Rectangle 2">
            <a:extLst>
              <a:ext uri="{FF2B5EF4-FFF2-40B4-BE49-F238E27FC236}">
                <a16:creationId xmlns:a16="http://schemas.microsoft.com/office/drawing/2014/main" id="{15D81BA5-2F23-4B01-8764-62C9D4375984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>
            <a:extLst>
              <a:ext uri="{FF2B5EF4-FFF2-40B4-BE49-F238E27FC236}">
                <a16:creationId xmlns:a16="http://schemas.microsoft.com/office/drawing/2014/main" id="{E46FE859-ED89-4DA3-8A47-76509E62D4F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>
            <a:extLst>
              <a:ext uri="{FF2B5EF4-FFF2-40B4-BE49-F238E27FC236}">
                <a16:creationId xmlns:a16="http://schemas.microsoft.com/office/drawing/2014/main" id="{9794880B-9E7A-41CE-A7CC-2CF852E31C6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C444A844-67F9-4457-9C59-904EDDC35851}" type="slidenum">
              <a:rPr lang="en-US" altLang="en-US"/>
              <a:pPr eaLnBrk="1" hangingPunct="1"/>
              <a:t>1636</a:t>
            </a:fld>
            <a:endParaRPr lang="en-US" altLang="en-US"/>
          </a:p>
        </p:txBody>
      </p:sp>
      <p:sp>
        <p:nvSpPr>
          <p:cNvPr id="88067" name="Rectangle 2">
            <a:extLst>
              <a:ext uri="{FF2B5EF4-FFF2-40B4-BE49-F238E27FC236}">
                <a16:creationId xmlns:a16="http://schemas.microsoft.com/office/drawing/2014/main" id="{23AEEE87-5091-421F-B683-26EF7DBD059B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8" name="Rectangle 3">
            <a:extLst>
              <a:ext uri="{FF2B5EF4-FFF2-40B4-BE49-F238E27FC236}">
                <a16:creationId xmlns:a16="http://schemas.microsoft.com/office/drawing/2014/main" id="{F9D7A9E1-43F8-4AE5-89C0-D3C7D50F59D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3C7B70-0E76-35EC-38E8-3F77E2FFD9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Image Placeholder 1">
            <a:extLst>
              <a:ext uri="{FF2B5EF4-FFF2-40B4-BE49-F238E27FC236}">
                <a16:creationId xmlns:a16="http://schemas.microsoft.com/office/drawing/2014/main" id="{AD0D6094-8116-031F-7C2F-702380BAF7B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7" name="Notes Placeholder 2">
            <a:extLst>
              <a:ext uri="{FF2B5EF4-FFF2-40B4-BE49-F238E27FC236}">
                <a16:creationId xmlns:a16="http://schemas.microsoft.com/office/drawing/2014/main" id="{672BE9FA-337C-53C0-176B-199DE27BAC60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cs typeface="Times New Roman" pitchFamily="18" charset="0"/>
            </a:endParaRPr>
          </a:p>
        </p:txBody>
      </p:sp>
      <p:sp>
        <p:nvSpPr>
          <p:cNvPr id="21508" name="Slide Number Placeholder 3">
            <a:extLst>
              <a:ext uri="{FF2B5EF4-FFF2-40B4-BE49-F238E27FC236}">
                <a16:creationId xmlns:a16="http://schemas.microsoft.com/office/drawing/2014/main" id="{C359C50B-5C1C-3630-6F9C-C6D389871FF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71B90BB-81DA-4EF3-B1B0-C3DD65EDEB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1046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9500069"/>
      </p:ext>
    </p:extLst>
  </p:cSld>
  <p:clrMapOvr>
    <a:masterClrMapping/>
  </p:clrMapOvr>
</p:notes>
</file>

<file path=ppt/notesSlides/notesSlide3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>
            <a:extLst>
              <a:ext uri="{FF2B5EF4-FFF2-40B4-BE49-F238E27FC236}">
                <a16:creationId xmlns:a16="http://schemas.microsoft.com/office/drawing/2014/main" id="{78403E28-E601-42B6-B753-035684200A1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FA39B95C-46AD-4E0A-A0FA-9539A52FB6D9}" type="slidenum">
              <a:rPr lang="en-US" altLang="en-US"/>
              <a:pPr eaLnBrk="1" hangingPunct="1"/>
              <a:t>1637</a:t>
            </a:fld>
            <a:endParaRPr lang="en-US" altLang="en-US"/>
          </a:p>
        </p:txBody>
      </p:sp>
      <p:sp>
        <p:nvSpPr>
          <p:cNvPr id="89091" name="Rectangle 2">
            <a:extLst>
              <a:ext uri="{FF2B5EF4-FFF2-40B4-BE49-F238E27FC236}">
                <a16:creationId xmlns:a16="http://schemas.microsoft.com/office/drawing/2014/main" id="{9045E2E0-D0F8-4DE0-832E-7343F98465F4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2" name="Rectangle 3">
            <a:extLst>
              <a:ext uri="{FF2B5EF4-FFF2-40B4-BE49-F238E27FC236}">
                <a16:creationId xmlns:a16="http://schemas.microsoft.com/office/drawing/2014/main" id="{88318609-DD36-477E-AE7D-1C9C837BDBB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7">
            <a:extLst>
              <a:ext uri="{FF2B5EF4-FFF2-40B4-BE49-F238E27FC236}">
                <a16:creationId xmlns:a16="http://schemas.microsoft.com/office/drawing/2014/main" id="{6D33B60C-C14D-4E32-A9AB-10980448E2B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CDF510AC-AECB-44CE-89A4-B5FBF80BF5EB}" type="slidenum">
              <a:rPr lang="en-US" altLang="en-US"/>
              <a:pPr eaLnBrk="1" hangingPunct="1"/>
              <a:t>1638</a:t>
            </a:fld>
            <a:endParaRPr lang="en-US" altLang="en-US"/>
          </a:p>
        </p:txBody>
      </p:sp>
      <p:sp>
        <p:nvSpPr>
          <p:cNvPr id="90115" name="Rectangle 2">
            <a:extLst>
              <a:ext uri="{FF2B5EF4-FFF2-40B4-BE49-F238E27FC236}">
                <a16:creationId xmlns:a16="http://schemas.microsoft.com/office/drawing/2014/main" id="{90A87905-D19A-495B-BBEA-F9B6C5D15C00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6" name="Rectangle 3">
            <a:extLst>
              <a:ext uri="{FF2B5EF4-FFF2-40B4-BE49-F238E27FC236}">
                <a16:creationId xmlns:a16="http://schemas.microsoft.com/office/drawing/2014/main" id="{CD80EB3B-E9A7-4E73-B093-183ED256B6B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>
            <a:extLst>
              <a:ext uri="{FF2B5EF4-FFF2-40B4-BE49-F238E27FC236}">
                <a16:creationId xmlns:a16="http://schemas.microsoft.com/office/drawing/2014/main" id="{E16F3032-95B0-413E-88D4-A5A14853DCE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F03EA547-AADD-4BC7-BCBD-3E02977E938B}" type="slidenum">
              <a:rPr lang="en-US" altLang="en-US"/>
              <a:pPr eaLnBrk="1" hangingPunct="1"/>
              <a:t>1639</a:t>
            </a:fld>
            <a:endParaRPr lang="en-US" altLang="en-US"/>
          </a:p>
        </p:txBody>
      </p:sp>
      <p:sp>
        <p:nvSpPr>
          <p:cNvPr id="91139" name="Rectangle 2">
            <a:extLst>
              <a:ext uri="{FF2B5EF4-FFF2-40B4-BE49-F238E27FC236}">
                <a16:creationId xmlns:a16="http://schemas.microsoft.com/office/drawing/2014/main" id="{D17642FA-8E48-410F-9CC5-D31FB7328B4B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40" name="Rectangle 3">
            <a:extLst>
              <a:ext uri="{FF2B5EF4-FFF2-40B4-BE49-F238E27FC236}">
                <a16:creationId xmlns:a16="http://schemas.microsoft.com/office/drawing/2014/main" id="{80C20FC1-3A69-4FC1-9158-57DC4C84A88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3148C8-3078-1191-9C41-D81FD0538A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Image Placeholder 1">
            <a:extLst>
              <a:ext uri="{FF2B5EF4-FFF2-40B4-BE49-F238E27FC236}">
                <a16:creationId xmlns:a16="http://schemas.microsoft.com/office/drawing/2014/main" id="{BF1CEC9E-C196-B2DD-ED3E-87EF463A4F4C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371600" y="1143000"/>
            <a:ext cx="41148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7" name="Notes Placeholder 2">
            <a:extLst>
              <a:ext uri="{FF2B5EF4-FFF2-40B4-BE49-F238E27FC236}">
                <a16:creationId xmlns:a16="http://schemas.microsoft.com/office/drawing/2014/main" id="{7E19CE36-16BD-2BD1-1296-DD0F9B74EAF2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cs typeface="Times New Roman" pitchFamily="18" charset="0"/>
            </a:endParaRPr>
          </a:p>
        </p:txBody>
      </p:sp>
      <p:sp>
        <p:nvSpPr>
          <p:cNvPr id="21508" name="Slide Number Placeholder 3">
            <a:extLst>
              <a:ext uri="{FF2B5EF4-FFF2-40B4-BE49-F238E27FC236}">
                <a16:creationId xmlns:a16="http://schemas.microsoft.com/office/drawing/2014/main" id="{21BD529A-1391-D983-85E4-AD7B8364FE8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71B90BB-81DA-4EF3-B1B0-C3DD65EDEB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1047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247034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C0A6AA-1504-185E-D6CB-3CD98474EA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Image Placeholder 1">
            <a:extLst>
              <a:ext uri="{FF2B5EF4-FFF2-40B4-BE49-F238E27FC236}">
                <a16:creationId xmlns:a16="http://schemas.microsoft.com/office/drawing/2014/main" id="{DC433356-6B16-013F-D63B-4D873CAF9D0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371600" y="1143000"/>
            <a:ext cx="41148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7" name="Notes Placeholder 2">
            <a:extLst>
              <a:ext uri="{FF2B5EF4-FFF2-40B4-BE49-F238E27FC236}">
                <a16:creationId xmlns:a16="http://schemas.microsoft.com/office/drawing/2014/main" id="{D80F6E6C-C6A5-3550-FE8C-EA896F632106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cs typeface="Times New Roman" pitchFamily="18" charset="0"/>
            </a:endParaRPr>
          </a:p>
        </p:txBody>
      </p:sp>
      <p:sp>
        <p:nvSpPr>
          <p:cNvPr id="21508" name="Slide Number Placeholder 3">
            <a:extLst>
              <a:ext uri="{FF2B5EF4-FFF2-40B4-BE49-F238E27FC236}">
                <a16:creationId xmlns:a16="http://schemas.microsoft.com/office/drawing/2014/main" id="{571688DF-9D66-E3C2-148B-6DBC1D4840E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71B90BB-81DA-4EF3-B1B0-C3DD65EDEB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1048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89451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E83E59D-9BF5-433B-AB72-D57D6CE0A907}" type="slidenum">
              <a:rPr kumimoji="0" lang="ar-SA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4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40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DBE185-1DB0-589E-5E94-4E2912B558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Image Placeholder 1">
            <a:extLst>
              <a:ext uri="{FF2B5EF4-FFF2-40B4-BE49-F238E27FC236}">
                <a16:creationId xmlns:a16="http://schemas.microsoft.com/office/drawing/2014/main" id="{6F8C8C23-89E2-859F-8C7F-052AF6F62C4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7" name="Notes Placeholder 2">
            <a:extLst>
              <a:ext uri="{FF2B5EF4-FFF2-40B4-BE49-F238E27FC236}">
                <a16:creationId xmlns:a16="http://schemas.microsoft.com/office/drawing/2014/main" id="{207D2DDA-1DD6-CC3B-14C4-44F435B12D6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cs typeface="Times New Roman" pitchFamily="18" charset="0"/>
            </a:endParaRPr>
          </a:p>
        </p:txBody>
      </p:sp>
      <p:sp>
        <p:nvSpPr>
          <p:cNvPr id="21508" name="Slide Number Placeholder 3">
            <a:extLst>
              <a:ext uri="{FF2B5EF4-FFF2-40B4-BE49-F238E27FC236}">
                <a16:creationId xmlns:a16="http://schemas.microsoft.com/office/drawing/2014/main" id="{6110FE41-7E41-EAC3-7C8A-BB49DDCECF1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71B90BB-81DA-4EF3-B1B0-C3DD65EDEB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1049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988782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EE1966-0CF6-9E87-E4B2-9EB5939D63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Image Placeholder 1">
            <a:extLst>
              <a:ext uri="{FF2B5EF4-FFF2-40B4-BE49-F238E27FC236}">
                <a16:creationId xmlns:a16="http://schemas.microsoft.com/office/drawing/2014/main" id="{A6DE2016-E6F2-97DF-288A-A69623FB166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371600" y="1143000"/>
            <a:ext cx="41148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7" name="Notes Placeholder 2">
            <a:extLst>
              <a:ext uri="{FF2B5EF4-FFF2-40B4-BE49-F238E27FC236}">
                <a16:creationId xmlns:a16="http://schemas.microsoft.com/office/drawing/2014/main" id="{E106E638-6A33-6FCA-14B7-D7FCCC6F2738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cs typeface="Times New Roman" pitchFamily="18" charset="0"/>
            </a:endParaRPr>
          </a:p>
        </p:txBody>
      </p:sp>
      <p:sp>
        <p:nvSpPr>
          <p:cNvPr id="21508" name="Slide Number Placeholder 3">
            <a:extLst>
              <a:ext uri="{FF2B5EF4-FFF2-40B4-BE49-F238E27FC236}">
                <a16:creationId xmlns:a16="http://schemas.microsoft.com/office/drawing/2014/main" id="{76158A41-64B0-C936-3175-A0E2EDB717B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71B90BB-81DA-4EF3-B1B0-C3DD65EDEB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1050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737940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123E32-EB4F-6AE2-3A7D-DD4242A132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Image Placeholder 1">
            <a:extLst>
              <a:ext uri="{FF2B5EF4-FFF2-40B4-BE49-F238E27FC236}">
                <a16:creationId xmlns:a16="http://schemas.microsoft.com/office/drawing/2014/main" id="{A85E8E00-96F6-BEBD-8E04-F21BA42A8601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371600" y="1143000"/>
            <a:ext cx="41148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7" name="Notes Placeholder 2">
            <a:extLst>
              <a:ext uri="{FF2B5EF4-FFF2-40B4-BE49-F238E27FC236}">
                <a16:creationId xmlns:a16="http://schemas.microsoft.com/office/drawing/2014/main" id="{DC7FB52B-9D2F-BEA3-1CAB-DC6226C131D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cs typeface="Times New Roman" pitchFamily="18" charset="0"/>
            </a:endParaRPr>
          </a:p>
        </p:txBody>
      </p:sp>
      <p:sp>
        <p:nvSpPr>
          <p:cNvPr id="21508" name="Slide Number Placeholder 3">
            <a:extLst>
              <a:ext uri="{FF2B5EF4-FFF2-40B4-BE49-F238E27FC236}">
                <a16:creationId xmlns:a16="http://schemas.microsoft.com/office/drawing/2014/main" id="{0195FC73-318F-40CA-5A50-0FD87810021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71B90BB-81DA-4EF3-B1B0-C3DD65EDEB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1051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826166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FADDC2-8863-CA26-9F46-8A409DD8EA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Image Placeholder 1">
            <a:extLst>
              <a:ext uri="{FF2B5EF4-FFF2-40B4-BE49-F238E27FC236}">
                <a16:creationId xmlns:a16="http://schemas.microsoft.com/office/drawing/2014/main" id="{5D91D9FF-5809-A23E-6D31-58FBC6F12361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7" name="Notes Placeholder 2">
            <a:extLst>
              <a:ext uri="{FF2B5EF4-FFF2-40B4-BE49-F238E27FC236}">
                <a16:creationId xmlns:a16="http://schemas.microsoft.com/office/drawing/2014/main" id="{3C190BE9-C966-E2FD-8A0B-788F9AE23613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cs typeface="Times New Roman" pitchFamily="18" charset="0"/>
            </a:endParaRPr>
          </a:p>
        </p:txBody>
      </p:sp>
      <p:sp>
        <p:nvSpPr>
          <p:cNvPr id="21508" name="Slide Number Placeholder 3">
            <a:extLst>
              <a:ext uri="{FF2B5EF4-FFF2-40B4-BE49-F238E27FC236}">
                <a16:creationId xmlns:a16="http://schemas.microsoft.com/office/drawing/2014/main" id="{CCFAD81B-51A9-05BD-07B0-D42927CEAB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71B90BB-81DA-4EF3-B1B0-C3DD65EDEB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1052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083425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474A41-1021-78DC-2FE2-7DFBF1C141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Image Placeholder 1">
            <a:extLst>
              <a:ext uri="{FF2B5EF4-FFF2-40B4-BE49-F238E27FC236}">
                <a16:creationId xmlns:a16="http://schemas.microsoft.com/office/drawing/2014/main" id="{2760C66F-1025-BCDA-58FF-31745A6B294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371600" y="1143000"/>
            <a:ext cx="41148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7" name="Notes Placeholder 2">
            <a:extLst>
              <a:ext uri="{FF2B5EF4-FFF2-40B4-BE49-F238E27FC236}">
                <a16:creationId xmlns:a16="http://schemas.microsoft.com/office/drawing/2014/main" id="{402BB87F-09E8-732C-1913-88AA06365245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cs typeface="Times New Roman" pitchFamily="18" charset="0"/>
            </a:endParaRPr>
          </a:p>
        </p:txBody>
      </p:sp>
      <p:sp>
        <p:nvSpPr>
          <p:cNvPr id="21508" name="Slide Number Placeholder 3">
            <a:extLst>
              <a:ext uri="{FF2B5EF4-FFF2-40B4-BE49-F238E27FC236}">
                <a16:creationId xmlns:a16="http://schemas.microsoft.com/office/drawing/2014/main" id="{47C70661-A3CA-0699-E847-674612479A8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71B90BB-81DA-4EF3-B1B0-C3DD65EDEB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1053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29342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B55E01-81D1-315E-C8B1-F2CDADB5A8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Image Placeholder 1">
            <a:extLst>
              <a:ext uri="{FF2B5EF4-FFF2-40B4-BE49-F238E27FC236}">
                <a16:creationId xmlns:a16="http://schemas.microsoft.com/office/drawing/2014/main" id="{0AAF5C42-EED7-C0DE-7B49-8BFC5518AD1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371600" y="1143000"/>
            <a:ext cx="41148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7" name="Notes Placeholder 2">
            <a:extLst>
              <a:ext uri="{FF2B5EF4-FFF2-40B4-BE49-F238E27FC236}">
                <a16:creationId xmlns:a16="http://schemas.microsoft.com/office/drawing/2014/main" id="{2DB41498-EFEA-A7BF-9580-FEEFE2C2427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cs typeface="Times New Roman" pitchFamily="18" charset="0"/>
            </a:endParaRPr>
          </a:p>
        </p:txBody>
      </p:sp>
      <p:sp>
        <p:nvSpPr>
          <p:cNvPr id="21508" name="Slide Number Placeholder 3">
            <a:extLst>
              <a:ext uri="{FF2B5EF4-FFF2-40B4-BE49-F238E27FC236}">
                <a16:creationId xmlns:a16="http://schemas.microsoft.com/office/drawing/2014/main" id="{40A85060-E3A0-1E3D-4033-3FE9982789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71B90BB-81DA-4EF3-B1B0-C3DD65EDEB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1054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278277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71054A-2E8A-CAB8-5E8C-F94DF5669E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Image Placeholder 1">
            <a:extLst>
              <a:ext uri="{FF2B5EF4-FFF2-40B4-BE49-F238E27FC236}">
                <a16:creationId xmlns:a16="http://schemas.microsoft.com/office/drawing/2014/main" id="{0F91EE13-2FEA-39EE-E5D3-FAC85202493A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7" name="Notes Placeholder 2">
            <a:extLst>
              <a:ext uri="{FF2B5EF4-FFF2-40B4-BE49-F238E27FC236}">
                <a16:creationId xmlns:a16="http://schemas.microsoft.com/office/drawing/2014/main" id="{1EC56AFD-8FB2-2BCA-DBF3-B395114A9F1E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cs typeface="Times New Roman" pitchFamily="18" charset="0"/>
            </a:endParaRPr>
          </a:p>
        </p:txBody>
      </p:sp>
      <p:sp>
        <p:nvSpPr>
          <p:cNvPr id="21508" name="Slide Number Placeholder 3">
            <a:extLst>
              <a:ext uri="{FF2B5EF4-FFF2-40B4-BE49-F238E27FC236}">
                <a16:creationId xmlns:a16="http://schemas.microsoft.com/office/drawing/2014/main" id="{3FAF2511-BE1A-CE51-E556-BE6A1AA7CFE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71B90BB-81DA-4EF3-B1B0-C3DD65EDEB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1055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523199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Image Placeholder 1">
            <a:extLst>
              <a:ext uri="{FF2B5EF4-FFF2-40B4-BE49-F238E27FC236}">
                <a16:creationId xmlns:a16="http://schemas.microsoft.com/office/drawing/2014/main" id="{19249589-27B5-4F0A-A69C-DB5ACA8FC7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9" name="Notes Placeholder 2">
            <a:extLst>
              <a:ext uri="{FF2B5EF4-FFF2-40B4-BE49-F238E27FC236}">
                <a16:creationId xmlns:a16="http://schemas.microsoft.com/office/drawing/2014/main" id="{7138AB97-67F5-4AB3-BE73-6C0A474B0F2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ar-EG" altLang="en-US"/>
          </a:p>
        </p:txBody>
      </p:sp>
      <p:sp>
        <p:nvSpPr>
          <p:cNvPr id="34820" name="Slide Number Placeholder 3">
            <a:extLst>
              <a:ext uri="{FF2B5EF4-FFF2-40B4-BE49-F238E27FC236}">
                <a16:creationId xmlns:a16="http://schemas.microsoft.com/office/drawing/2014/main" id="{7C71426D-AD68-41DD-B8F6-6BFB4BAD5B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56272EC-6618-45CC-914C-00EFA6ADC0C9}" type="slidenum">
              <a:rPr kumimoji="0" lang="ar-EG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1067</a:t>
            </a:fld>
            <a:endParaRPr kumimoji="0" lang="ar-EG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Slide Image Placeholder 1">
            <a:extLst>
              <a:ext uri="{FF2B5EF4-FFF2-40B4-BE49-F238E27FC236}">
                <a16:creationId xmlns:a16="http://schemas.microsoft.com/office/drawing/2014/main" id="{BC4EA609-C61E-4060-BAC3-9936242FCA2B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5843" name="Notes Placeholder 2">
            <a:extLst>
              <a:ext uri="{FF2B5EF4-FFF2-40B4-BE49-F238E27FC236}">
                <a16:creationId xmlns:a16="http://schemas.microsoft.com/office/drawing/2014/main" id="{804C054E-8372-486C-80F4-BA651D58410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ar-EG" altLang="en-US"/>
          </a:p>
        </p:txBody>
      </p:sp>
      <p:sp>
        <p:nvSpPr>
          <p:cNvPr id="35844" name="Slide Number Placeholder 3">
            <a:extLst>
              <a:ext uri="{FF2B5EF4-FFF2-40B4-BE49-F238E27FC236}">
                <a16:creationId xmlns:a16="http://schemas.microsoft.com/office/drawing/2014/main" id="{B470DFD3-E6FC-436A-93EF-9BBB9A7BA1D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C70F91C-B89E-414F-9B02-18DEB700EADB}" type="slidenum">
              <a:rPr kumimoji="0" lang="ar-EG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1074</a:t>
            </a:fld>
            <a:endParaRPr kumimoji="0" lang="ar-EG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Slide Image Placeholder 1">
            <a:extLst>
              <a:ext uri="{FF2B5EF4-FFF2-40B4-BE49-F238E27FC236}">
                <a16:creationId xmlns:a16="http://schemas.microsoft.com/office/drawing/2014/main" id="{875E7B65-58B4-4429-B859-731BE205F480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6867" name="Notes Placeholder 2">
            <a:extLst>
              <a:ext uri="{FF2B5EF4-FFF2-40B4-BE49-F238E27FC236}">
                <a16:creationId xmlns:a16="http://schemas.microsoft.com/office/drawing/2014/main" id="{6E647C79-D32F-434F-9634-D734B5641A09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ar-EG" altLang="en-US"/>
          </a:p>
        </p:txBody>
      </p:sp>
      <p:sp>
        <p:nvSpPr>
          <p:cNvPr id="36868" name="Slide Number Placeholder 3">
            <a:extLst>
              <a:ext uri="{FF2B5EF4-FFF2-40B4-BE49-F238E27FC236}">
                <a16:creationId xmlns:a16="http://schemas.microsoft.com/office/drawing/2014/main" id="{D1B27BC1-23F6-4B45-863D-B885704CDBE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C345AB9-2014-4A9B-BBB7-3D32DD735642}" type="slidenum">
              <a:rPr kumimoji="0" lang="ar-EG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1081</a:t>
            </a:fld>
            <a:endParaRPr kumimoji="0" lang="ar-EG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8985E48-CF2E-4EE9-830F-F7A14F5956F0}" type="slidenum">
              <a:rPr kumimoji="0" lang="ar-SA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Slide Image Placeholder 1">
            <a:extLst>
              <a:ext uri="{FF2B5EF4-FFF2-40B4-BE49-F238E27FC236}">
                <a16:creationId xmlns:a16="http://schemas.microsoft.com/office/drawing/2014/main" id="{3DAD98D4-F02D-44D1-B02E-D3FE1F88C60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7891" name="Notes Placeholder 2">
            <a:extLst>
              <a:ext uri="{FF2B5EF4-FFF2-40B4-BE49-F238E27FC236}">
                <a16:creationId xmlns:a16="http://schemas.microsoft.com/office/drawing/2014/main" id="{FC7CFE6C-3194-46C2-A175-1CCC38FDD7B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ar-EG" altLang="en-US"/>
          </a:p>
        </p:txBody>
      </p:sp>
      <p:sp>
        <p:nvSpPr>
          <p:cNvPr id="37892" name="Slide Number Placeholder 3">
            <a:extLst>
              <a:ext uri="{FF2B5EF4-FFF2-40B4-BE49-F238E27FC236}">
                <a16:creationId xmlns:a16="http://schemas.microsoft.com/office/drawing/2014/main" id="{513AA867-EFD9-4E3B-9213-517AE2B16F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2DC89FF-1C64-44FD-81BF-55B987D1F3C1}" type="slidenum">
              <a:rPr kumimoji="0" lang="ar-EG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1088</a:t>
            </a:fld>
            <a:endParaRPr kumimoji="0" lang="ar-EG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Slide Image Placeholder 1">
            <a:extLst>
              <a:ext uri="{FF2B5EF4-FFF2-40B4-BE49-F238E27FC236}">
                <a16:creationId xmlns:a16="http://schemas.microsoft.com/office/drawing/2014/main" id="{70FA2DA1-29F4-41A8-B3B5-13DC70495CD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Notes Placeholder 2">
            <a:extLst>
              <a:ext uri="{FF2B5EF4-FFF2-40B4-BE49-F238E27FC236}">
                <a16:creationId xmlns:a16="http://schemas.microsoft.com/office/drawing/2014/main" id="{34EE721D-080D-4625-9448-A7B4B456ECB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ar-EG" altLang="en-US"/>
          </a:p>
        </p:txBody>
      </p:sp>
      <p:sp>
        <p:nvSpPr>
          <p:cNvPr id="38916" name="Slide Number Placeholder 3">
            <a:extLst>
              <a:ext uri="{FF2B5EF4-FFF2-40B4-BE49-F238E27FC236}">
                <a16:creationId xmlns:a16="http://schemas.microsoft.com/office/drawing/2014/main" id="{438EA78D-C860-4937-B191-4584C565544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781C576-087C-456E-BA09-135D709017D9}" type="slidenum">
              <a:rPr kumimoji="0" lang="ar-EG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1091</a:t>
            </a:fld>
            <a:endParaRPr kumimoji="0" lang="ar-EG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Slide Image Placeholder 1">
            <a:extLst>
              <a:ext uri="{FF2B5EF4-FFF2-40B4-BE49-F238E27FC236}">
                <a16:creationId xmlns:a16="http://schemas.microsoft.com/office/drawing/2014/main" id="{C70CC874-726C-48E8-856F-6822AEB56721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531" name="Notes Placeholder 2">
            <a:extLst>
              <a:ext uri="{FF2B5EF4-FFF2-40B4-BE49-F238E27FC236}">
                <a16:creationId xmlns:a16="http://schemas.microsoft.com/office/drawing/2014/main" id="{E612A415-049C-49B9-8BC9-4432409D3F3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ar-EG" altLang="en-US"/>
          </a:p>
        </p:txBody>
      </p:sp>
      <p:sp>
        <p:nvSpPr>
          <p:cNvPr id="22532" name="Slide Number Placeholder 3">
            <a:extLst>
              <a:ext uri="{FF2B5EF4-FFF2-40B4-BE49-F238E27FC236}">
                <a16:creationId xmlns:a16="http://schemas.microsoft.com/office/drawing/2014/main" id="{953FA357-42BF-48A7-AD59-AA060C9D82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2C4B85C-F94A-43EA-9E1E-12C65B1A60DD}" type="slidenum">
              <a:rPr kumimoji="0" lang="ar-EG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1094</a:t>
            </a:fld>
            <a:endParaRPr kumimoji="0" lang="ar-EG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Slide Image Placeholder 1">
            <a:extLst>
              <a:ext uri="{FF2B5EF4-FFF2-40B4-BE49-F238E27FC236}">
                <a16:creationId xmlns:a16="http://schemas.microsoft.com/office/drawing/2014/main" id="{B4AECFA9-C698-4807-A76A-B082BAD23C8E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555" name="Notes Placeholder 2">
            <a:extLst>
              <a:ext uri="{FF2B5EF4-FFF2-40B4-BE49-F238E27FC236}">
                <a16:creationId xmlns:a16="http://schemas.microsoft.com/office/drawing/2014/main" id="{707DE9C9-DC46-443C-9C7A-C8870784BA33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ar-EG" altLang="en-US"/>
          </a:p>
        </p:txBody>
      </p:sp>
      <p:sp>
        <p:nvSpPr>
          <p:cNvPr id="23556" name="Slide Number Placeholder 3">
            <a:extLst>
              <a:ext uri="{FF2B5EF4-FFF2-40B4-BE49-F238E27FC236}">
                <a16:creationId xmlns:a16="http://schemas.microsoft.com/office/drawing/2014/main" id="{707A9818-F162-4713-AF47-23F649A0DE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3B1F450-5037-48A8-9C9F-0CBDD3948F3C}" type="slidenum">
              <a:rPr kumimoji="0" lang="ar-EG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1096</a:t>
            </a:fld>
            <a:endParaRPr kumimoji="0" lang="ar-EG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Slide Image Placeholder 1">
            <a:extLst>
              <a:ext uri="{FF2B5EF4-FFF2-40B4-BE49-F238E27FC236}">
                <a16:creationId xmlns:a16="http://schemas.microsoft.com/office/drawing/2014/main" id="{7CE69CBB-833E-495A-9C65-BBCB595FC75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579" name="Notes Placeholder 2">
            <a:extLst>
              <a:ext uri="{FF2B5EF4-FFF2-40B4-BE49-F238E27FC236}">
                <a16:creationId xmlns:a16="http://schemas.microsoft.com/office/drawing/2014/main" id="{C6CCA56B-FE3A-4B16-A5B8-9B309D99D37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ar-EG" altLang="en-US"/>
          </a:p>
        </p:txBody>
      </p:sp>
      <p:sp>
        <p:nvSpPr>
          <p:cNvPr id="24580" name="Slide Number Placeholder 3">
            <a:extLst>
              <a:ext uri="{FF2B5EF4-FFF2-40B4-BE49-F238E27FC236}">
                <a16:creationId xmlns:a16="http://schemas.microsoft.com/office/drawing/2014/main" id="{22EAC5BB-D57C-4B0E-B155-5A9C0D3929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9950905-150A-41BF-9E57-35169E520B7E}" type="slidenum">
              <a:rPr kumimoji="0" lang="ar-EG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1098</a:t>
            </a:fld>
            <a:endParaRPr kumimoji="0" lang="ar-EG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Slide Image Placeholder 1">
            <a:extLst>
              <a:ext uri="{FF2B5EF4-FFF2-40B4-BE49-F238E27FC236}">
                <a16:creationId xmlns:a16="http://schemas.microsoft.com/office/drawing/2014/main" id="{4683474F-1874-4287-9759-601E590C57FE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5603" name="Notes Placeholder 2">
            <a:extLst>
              <a:ext uri="{FF2B5EF4-FFF2-40B4-BE49-F238E27FC236}">
                <a16:creationId xmlns:a16="http://schemas.microsoft.com/office/drawing/2014/main" id="{48B4DD86-D467-4831-839D-B7AF09629AE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ar-EG" altLang="en-US"/>
          </a:p>
        </p:txBody>
      </p:sp>
      <p:sp>
        <p:nvSpPr>
          <p:cNvPr id="25604" name="Slide Number Placeholder 3">
            <a:extLst>
              <a:ext uri="{FF2B5EF4-FFF2-40B4-BE49-F238E27FC236}">
                <a16:creationId xmlns:a16="http://schemas.microsoft.com/office/drawing/2014/main" id="{96A98B72-589E-48D1-A447-63A69EEFA23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59DB824-B46A-4CF5-9919-66B519CF6BAB}" type="slidenum">
              <a:rPr kumimoji="0" lang="ar-EG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1100</a:t>
            </a:fld>
            <a:endParaRPr kumimoji="0" lang="ar-EG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Slide Image Placeholder 1">
            <a:extLst>
              <a:ext uri="{FF2B5EF4-FFF2-40B4-BE49-F238E27FC236}">
                <a16:creationId xmlns:a16="http://schemas.microsoft.com/office/drawing/2014/main" id="{19609E41-49A4-41E5-8FA5-8A5EE529480C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627" name="Notes Placeholder 2">
            <a:extLst>
              <a:ext uri="{FF2B5EF4-FFF2-40B4-BE49-F238E27FC236}">
                <a16:creationId xmlns:a16="http://schemas.microsoft.com/office/drawing/2014/main" id="{A563D929-BA19-401E-8969-C673CD6676C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ar-EG" altLang="en-US"/>
          </a:p>
        </p:txBody>
      </p:sp>
      <p:sp>
        <p:nvSpPr>
          <p:cNvPr id="26628" name="Slide Number Placeholder 3">
            <a:extLst>
              <a:ext uri="{FF2B5EF4-FFF2-40B4-BE49-F238E27FC236}">
                <a16:creationId xmlns:a16="http://schemas.microsoft.com/office/drawing/2014/main" id="{8C2D85FA-823E-4ECC-8022-52DBEF93228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C80697A-F09A-4FCB-9C55-5FC378BD9F7C}" type="slidenum">
              <a:rPr kumimoji="0" lang="ar-EG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1102</a:t>
            </a:fld>
            <a:endParaRPr kumimoji="0" lang="ar-EG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Slide Image Placeholder 1">
            <a:extLst>
              <a:ext uri="{FF2B5EF4-FFF2-40B4-BE49-F238E27FC236}">
                <a16:creationId xmlns:a16="http://schemas.microsoft.com/office/drawing/2014/main" id="{7EE11132-0A9F-47D3-88D3-EF3FF4454B5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651" name="Notes Placeholder 2">
            <a:extLst>
              <a:ext uri="{FF2B5EF4-FFF2-40B4-BE49-F238E27FC236}">
                <a16:creationId xmlns:a16="http://schemas.microsoft.com/office/drawing/2014/main" id="{48981E35-ED4A-451F-B9E5-713F23121F6E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ar-EG" altLang="en-US"/>
          </a:p>
        </p:txBody>
      </p:sp>
      <p:sp>
        <p:nvSpPr>
          <p:cNvPr id="27652" name="Slide Number Placeholder 3">
            <a:extLst>
              <a:ext uri="{FF2B5EF4-FFF2-40B4-BE49-F238E27FC236}">
                <a16:creationId xmlns:a16="http://schemas.microsoft.com/office/drawing/2014/main" id="{288CC3C9-8A66-4AE9-BAF4-07D87077342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BFC462C-AB2D-4FAA-A210-E27863F37298}" type="slidenum">
              <a:rPr kumimoji="0" lang="ar-EG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1104</a:t>
            </a:fld>
            <a:endParaRPr kumimoji="0" lang="ar-EG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Slide Image Placeholder 1">
            <a:extLst>
              <a:ext uri="{FF2B5EF4-FFF2-40B4-BE49-F238E27FC236}">
                <a16:creationId xmlns:a16="http://schemas.microsoft.com/office/drawing/2014/main" id="{C242DE48-0DA2-48CC-A215-A773D1F8A08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8675" name="Notes Placeholder 2">
            <a:extLst>
              <a:ext uri="{FF2B5EF4-FFF2-40B4-BE49-F238E27FC236}">
                <a16:creationId xmlns:a16="http://schemas.microsoft.com/office/drawing/2014/main" id="{86524937-6FE8-4A0F-9345-BE56A448FEF6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ar-EG" altLang="en-US"/>
          </a:p>
        </p:txBody>
      </p:sp>
      <p:sp>
        <p:nvSpPr>
          <p:cNvPr id="28676" name="Slide Number Placeholder 3">
            <a:extLst>
              <a:ext uri="{FF2B5EF4-FFF2-40B4-BE49-F238E27FC236}">
                <a16:creationId xmlns:a16="http://schemas.microsoft.com/office/drawing/2014/main" id="{C549A086-3CDC-499E-8166-AADC38F639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A148064-71A2-4A98-A280-8DA86CA345A0}" type="slidenum">
              <a:rPr kumimoji="0" lang="ar-EG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1106</a:t>
            </a:fld>
            <a:endParaRPr kumimoji="0" lang="ar-EG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Image Placeholder 1">
            <a:extLst>
              <a:ext uri="{FF2B5EF4-FFF2-40B4-BE49-F238E27FC236}">
                <a16:creationId xmlns:a16="http://schemas.microsoft.com/office/drawing/2014/main" id="{E2BC5CE4-667F-41D3-AE56-9B4D16D47E4B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699" name="Notes Placeholder 2">
            <a:extLst>
              <a:ext uri="{FF2B5EF4-FFF2-40B4-BE49-F238E27FC236}">
                <a16:creationId xmlns:a16="http://schemas.microsoft.com/office/drawing/2014/main" id="{5B683AB7-81C0-4A84-BF3A-789EFA60C0D6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ar-EG" altLang="en-US"/>
          </a:p>
        </p:txBody>
      </p:sp>
      <p:sp>
        <p:nvSpPr>
          <p:cNvPr id="29700" name="Slide Number Placeholder 3">
            <a:extLst>
              <a:ext uri="{FF2B5EF4-FFF2-40B4-BE49-F238E27FC236}">
                <a16:creationId xmlns:a16="http://schemas.microsoft.com/office/drawing/2014/main" id="{1B8455EB-0AF5-4FC1-90E3-617C7EAE25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65DAACD-347C-490C-94AC-B4E5E8588B3B}" type="slidenum">
              <a:rPr kumimoji="0" lang="ar-EG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1108</a:t>
            </a:fld>
            <a:endParaRPr kumimoji="0" lang="ar-EG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0119451-9153-4CBD-A527-BD892CA192D4}" type="slidenum">
              <a:rPr kumimoji="0" lang="ar-SA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0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Slide Image Placeholder 1">
            <a:extLst>
              <a:ext uri="{FF2B5EF4-FFF2-40B4-BE49-F238E27FC236}">
                <a16:creationId xmlns:a16="http://schemas.microsoft.com/office/drawing/2014/main" id="{C15788BE-CE56-43A0-A689-504137E369F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23" name="Notes Placeholder 2">
            <a:extLst>
              <a:ext uri="{FF2B5EF4-FFF2-40B4-BE49-F238E27FC236}">
                <a16:creationId xmlns:a16="http://schemas.microsoft.com/office/drawing/2014/main" id="{6B2D6716-59C8-4EF6-9E8A-655B36542FF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ar-EG" altLang="en-US"/>
          </a:p>
        </p:txBody>
      </p:sp>
      <p:sp>
        <p:nvSpPr>
          <p:cNvPr id="30724" name="Slide Number Placeholder 3">
            <a:extLst>
              <a:ext uri="{FF2B5EF4-FFF2-40B4-BE49-F238E27FC236}">
                <a16:creationId xmlns:a16="http://schemas.microsoft.com/office/drawing/2014/main" id="{50E3C6B7-7AEF-42EB-921A-4221D74497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F28C0C4-2CEA-4D49-AAD5-740FE9E7DDC9}" type="slidenum">
              <a:rPr kumimoji="0" lang="ar-EG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1110</a:t>
            </a:fld>
            <a:endParaRPr kumimoji="0" lang="ar-EG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Slide Image Placeholder 1">
            <a:extLst>
              <a:ext uri="{FF2B5EF4-FFF2-40B4-BE49-F238E27FC236}">
                <a16:creationId xmlns:a16="http://schemas.microsoft.com/office/drawing/2014/main" id="{6F77170A-AB95-46E3-BEFB-73144B1F5E8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1747" name="Notes Placeholder 2">
            <a:extLst>
              <a:ext uri="{FF2B5EF4-FFF2-40B4-BE49-F238E27FC236}">
                <a16:creationId xmlns:a16="http://schemas.microsoft.com/office/drawing/2014/main" id="{EFA1402D-5BA9-48D8-92F8-F760DEE70645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ar-EG" altLang="en-US"/>
          </a:p>
        </p:txBody>
      </p:sp>
      <p:sp>
        <p:nvSpPr>
          <p:cNvPr id="31748" name="Slide Number Placeholder 3">
            <a:extLst>
              <a:ext uri="{FF2B5EF4-FFF2-40B4-BE49-F238E27FC236}">
                <a16:creationId xmlns:a16="http://schemas.microsoft.com/office/drawing/2014/main" id="{F08A930D-4B97-44C7-82D0-88EB4849149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2547D8B-04B4-47B2-BE8B-93A11A45703D}" type="slidenum">
              <a:rPr kumimoji="0" lang="ar-EG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1111</a:t>
            </a:fld>
            <a:endParaRPr kumimoji="0" lang="ar-EG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7">
            <a:extLst>
              <a:ext uri="{FF2B5EF4-FFF2-40B4-BE49-F238E27FC236}">
                <a16:creationId xmlns:a16="http://schemas.microsoft.com/office/drawing/2014/main" id="{1EDEED22-790D-48C8-A0DD-D6F699E1C81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856C6C8D-4D02-4A0F-BBC7-551F4E2FFCDE}" type="slidenum">
              <a:rPr lang="en-US" altLang="en-US" sz="1200"/>
              <a:pPr eaLnBrk="1" hangingPunct="1"/>
              <a:t>1112</a:t>
            </a:fld>
            <a:endParaRPr lang="en-US" altLang="en-US" sz="1200"/>
          </a:p>
        </p:txBody>
      </p:sp>
      <p:sp>
        <p:nvSpPr>
          <p:cNvPr id="61443" name="Rectangle 2">
            <a:extLst>
              <a:ext uri="{FF2B5EF4-FFF2-40B4-BE49-F238E27FC236}">
                <a16:creationId xmlns:a16="http://schemas.microsoft.com/office/drawing/2014/main" id="{9B0A3212-5EBD-4E83-978C-7385E40D954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4" name="Rectangle 3">
            <a:extLst>
              <a:ext uri="{FF2B5EF4-FFF2-40B4-BE49-F238E27FC236}">
                <a16:creationId xmlns:a16="http://schemas.microsoft.com/office/drawing/2014/main" id="{B0635E96-48A9-47AC-8BF3-FE7E116730E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>
            <a:extLst>
              <a:ext uri="{FF2B5EF4-FFF2-40B4-BE49-F238E27FC236}">
                <a16:creationId xmlns:a16="http://schemas.microsoft.com/office/drawing/2014/main" id="{0890EB81-57A4-4C81-944C-F622A535389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F74954B6-1FC4-4874-B390-10B78285D771}" type="slidenum">
              <a:rPr lang="en-US" altLang="en-US" sz="1200"/>
              <a:pPr eaLnBrk="1" hangingPunct="1"/>
              <a:t>1113</a:t>
            </a:fld>
            <a:endParaRPr lang="en-US" altLang="en-US" sz="1200"/>
          </a:p>
        </p:txBody>
      </p:sp>
      <p:sp>
        <p:nvSpPr>
          <p:cNvPr id="62467" name="Rectangle 2">
            <a:extLst>
              <a:ext uri="{FF2B5EF4-FFF2-40B4-BE49-F238E27FC236}">
                <a16:creationId xmlns:a16="http://schemas.microsoft.com/office/drawing/2014/main" id="{27DBBE23-63FD-4FA2-9A19-E33644E4C8A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8" name="Rectangle 3">
            <a:extLst>
              <a:ext uri="{FF2B5EF4-FFF2-40B4-BE49-F238E27FC236}">
                <a16:creationId xmlns:a16="http://schemas.microsoft.com/office/drawing/2014/main" id="{BE2AE0CC-CF53-4033-B8CD-E6DF7FCD38E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>
            <a:extLst>
              <a:ext uri="{FF2B5EF4-FFF2-40B4-BE49-F238E27FC236}">
                <a16:creationId xmlns:a16="http://schemas.microsoft.com/office/drawing/2014/main" id="{57F43B66-283C-4AAE-8D18-944D4FA476D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0ACEC781-894B-40FE-88A2-7157EB7E11B2}" type="slidenum">
              <a:rPr lang="en-US" altLang="en-US" sz="1200"/>
              <a:pPr eaLnBrk="1" hangingPunct="1"/>
              <a:t>1114</a:t>
            </a:fld>
            <a:endParaRPr lang="en-US" altLang="en-US" sz="1200"/>
          </a:p>
        </p:txBody>
      </p:sp>
      <p:sp>
        <p:nvSpPr>
          <p:cNvPr id="63491" name="Rectangle 2">
            <a:extLst>
              <a:ext uri="{FF2B5EF4-FFF2-40B4-BE49-F238E27FC236}">
                <a16:creationId xmlns:a16="http://schemas.microsoft.com/office/drawing/2014/main" id="{952ABB38-1912-41CF-B710-9C52EB469A6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>
            <a:extLst>
              <a:ext uri="{FF2B5EF4-FFF2-40B4-BE49-F238E27FC236}">
                <a16:creationId xmlns:a16="http://schemas.microsoft.com/office/drawing/2014/main" id="{2E833C3E-B1CD-45B4-816A-0D244575666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7">
            <a:extLst>
              <a:ext uri="{FF2B5EF4-FFF2-40B4-BE49-F238E27FC236}">
                <a16:creationId xmlns:a16="http://schemas.microsoft.com/office/drawing/2014/main" id="{A7167585-20A6-44F0-9DA3-1428CB3EAC7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C9E3E9DC-52DE-4E52-AAD3-7BF7BD392FF0}" type="slidenum">
              <a:rPr lang="en-US" altLang="en-US" sz="1200"/>
              <a:pPr eaLnBrk="1" hangingPunct="1"/>
              <a:t>1115</a:t>
            </a:fld>
            <a:endParaRPr lang="en-US" altLang="en-US" sz="1200"/>
          </a:p>
        </p:txBody>
      </p:sp>
      <p:sp>
        <p:nvSpPr>
          <p:cNvPr id="64515" name="Rectangle 2">
            <a:extLst>
              <a:ext uri="{FF2B5EF4-FFF2-40B4-BE49-F238E27FC236}">
                <a16:creationId xmlns:a16="http://schemas.microsoft.com/office/drawing/2014/main" id="{DC07F005-90E2-4510-B9C0-B78930CAF3B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516" name="Rectangle 3">
            <a:extLst>
              <a:ext uri="{FF2B5EF4-FFF2-40B4-BE49-F238E27FC236}">
                <a16:creationId xmlns:a16="http://schemas.microsoft.com/office/drawing/2014/main" id="{91081DD5-7705-4892-9A9B-B09D0DB454E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>
            <a:extLst>
              <a:ext uri="{FF2B5EF4-FFF2-40B4-BE49-F238E27FC236}">
                <a16:creationId xmlns:a16="http://schemas.microsoft.com/office/drawing/2014/main" id="{93D1EACA-57B4-4DCE-8CEA-C27E0F588F9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5DA94B8D-2BC9-49EC-B4AD-68CF1FA9E890}" type="slidenum">
              <a:rPr lang="en-US" altLang="en-US" sz="1200"/>
              <a:pPr eaLnBrk="1" hangingPunct="1"/>
              <a:t>1116</a:t>
            </a:fld>
            <a:endParaRPr lang="en-US" altLang="en-US" sz="1200"/>
          </a:p>
        </p:txBody>
      </p:sp>
      <p:sp>
        <p:nvSpPr>
          <p:cNvPr id="65539" name="Rectangle 2">
            <a:extLst>
              <a:ext uri="{FF2B5EF4-FFF2-40B4-BE49-F238E27FC236}">
                <a16:creationId xmlns:a16="http://schemas.microsoft.com/office/drawing/2014/main" id="{A2EA4F0F-CBD9-4071-B59B-01474498C0A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0" name="Rectangle 3">
            <a:extLst>
              <a:ext uri="{FF2B5EF4-FFF2-40B4-BE49-F238E27FC236}">
                <a16:creationId xmlns:a16="http://schemas.microsoft.com/office/drawing/2014/main" id="{03F655E5-7B56-4A16-AF92-2A7B303F736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>
            <a:extLst>
              <a:ext uri="{FF2B5EF4-FFF2-40B4-BE49-F238E27FC236}">
                <a16:creationId xmlns:a16="http://schemas.microsoft.com/office/drawing/2014/main" id="{C12A2B75-3C15-41A5-BDAC-8061FDF17E7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EA84F744-CF53-42C4-8FFC-32BFDB2E9C15}" type="slidenum">
              <a:rPr lang="en-US" altLang="en-US" sz="1200"/>
              <a:pPr eaLnBrk="1" hangingPunct="1"/>
              <a:t>1117</a:t>
            </a:fld>
            <a:endParaRPr lang="en-US" altLang="en-US" sz="1200"/>
          </a:p>
        </p:txBody>
      </p:sp>
      <p:sp>
        <p:nvSpPr>
          <p:cNvPr id="66563" name="Rectangle 2">
            <a:extLst>
              <a:ext uri="{FF2B5EF4-FFF2-40B4-BE49-F238E27FC236}">
                <a16:creationId xmlns:a16="http://schemas.microsoft.com/office/drawing/2014/main" id="{2C7D3294-6ADE-4262-961A-61DCC5AF3A9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>
            <a:extLst>
              <a:ext uri="{FF2B5EF4-FFF2-40B4-BE49-F238E27FC236}">
                <a16:creationId xmlns:a16="http://schemas.microsoft.com/office/drawing/2014/main" id="{1712F52C-389E-420A-9190-E5FA9615988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>
            <a:extLst>
              <a:ext uri="{FF2B5EF4-FFF2-40B4-BE49-F238E27FC236}">
                <a16:creationId xmlns:a16="http://schemas.microsoft.com/office/drawing/2014/main" id="{313F0D5E-DB25-407B-9E42-51DDD757796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CA41E392-D24C-46BD-9A6A-B76F40ABB421}" type="slidenum">
              <a:rPr lang="en-US" altLang="en-US" sz="1200"/>
              <a:pPr eaLnBrk="1" hangingPunct="1"/>
              <a:t>1118</a:t>
            </a:fld>
            <a:endParaRPr lang="en-US" altLang="en-US" sz="1200"/>
          </a:p>
        </p:txBody>
      </p:sp>
      <p:sp>
        <p:nvSpPr>
          <p:cNvPr id="67587" name="Rectangle 2">
            <a:extLst>
              <a:ext uri="{FF2B5EF4-FFF2-40B4-BE49-F238E27FC236}">
                <a16:creationId xmlns:a16="http://schemas.microsoft.com/office/drawing/2014/main" id="{6DC7104B-9CA2-4E2E-A5A8-C9A05A67BCE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>
            <a:extLst>
              <a:ext uri="{FF2B5EF4-FFF2-40B4-BE49-F238E27FC236}">
                <a16:creationId xmlns:a16="http://schemas.microsoft.com/office/drawing/2014/main" id="{E7F401BF-4D4D-439E-8051-A53C17DFEB3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>
            <a:extLst>
              <a:ext uri="{FF2B5EF4-FFF2-40B4-BE49-F238E27FC236}">
                <a16:creationId xmlns:a16="http://schemas.microsoft.com/office/drawing/2014/main" id="{7ACF8E8A-1794-4B97-AD70-13149531E46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EDB45572-F420-4C09-9B45-6D83B22B0DD7}" type="slidenum">
              <a:rPr lang="en-US" altLang="en-US" sz="1200"/>
              <a:pPr eaLnBrk="1" hangingPunct="1"/>
              <a:t>1119</a:t>
            </a:fld>
            <a:endParaRPr lang="en-US" altLang="en-US" sz="1200"/>
          </a:p>
        </p:txBody>
      </p:sp>
      <p:sp>
        <p:nvSpPr>
          <p:cNvPr id="68611" name="Rectangle 2">
            <a:extLst>
              <a:ext uri="{FF2B5EF4-FFF2-40B4-BE49-F238E27FC236}">
                <a16:creationId xmlns:a16="http://schemas.microsoft.com/office/drawing/2014/main" id="{EFBCDC0B-8F77-4D71-8792-6FE3342B605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2" name="Rectangle 3">
            <a:extLst>
              <a:ext uri="{FF2B5EF4-FFF2-40B4-BE49-F238E27FC236}">
                <a16:creationId xmlns:a16="http://schemas.microsoft.com/office/drawing/2014/main" id="{ED23E159-029E-4DB7-B832-E2C416B3A99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834CDF3-F2AE-4655-8193-E38B968E13D2}" type="slidenum">
              <a:rPr kumimoji="0" lang="ar-SA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2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>
            <a:extLst>
              <a:ext uri="{FF2B5EF4-FFF2-40B4-BE49-F238E27FC236}">
                <a16:creationId xmlns:a16="http://schemas.microsoft.com/office/drawing/2014/main" id="{E5D3ADE8-5B2F-4BC3-A8B5-8BE4DA0ABCA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EE8A8FB4-04C8-4808-901A-CB1ED2B32BA3}" type="slidenum">
              <a:rPr lang="en-US" altLang="en-US" sz="1200"/>
              <a:pPr eaLnBrk="1" hangingPunct="1"/>
              <a:t>1120</a:t>
            </a:fld>
            <a:endParaRPr lang="en-US" altLang="en-US" sz="1200"/>
          </a:p>
        </p:txBody>
      </p:sp>
      <p:sp>
        <p:nvSpPr>
          <p:cNvPr id="69635" name="Rectangle 2">
            <a:extLst>
              <a:ext uri="{FF2B5EF4-FFF2-40B4-BE49-F238E27FC236}">
                <a16:creationId xmlns:a16="http://schemas.microsoft.com/office/drawing/2014/main" id="{51DC1C3F-B7FB-4F58-92F5-CBB2F21BB4B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6" name="Rectangle 3">
            <a:extLst>
              <a:ext uri="{FF2B5EF4-FFF2-40B4-BE49-F238E27FC236}">
                <a16:creationId xmlns:a16="http://schemas.microsoft.com/office/drawing/2014/main" id="{5CE735C2-3F74-4C58-8F67-9507726D2A0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7">
            <a:extLst>
              <a:ext uri="{FF2B5EF4-FFF2-40B4-BE49-F238E27FC236}">
                <a16:creationId xmlns:a16="http://schemas.microsoft.com/office/drawing/2014/main" id="{14648D1D-8CD6-4177-9F20-F7EA22134FE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DBD3D1C1-B6B9-479A-82F5-20823A817667}" type="slidenum">
              <a:rPr lang="en-US" altLang="en-US" sz="1200"/>
              <a:pPr eaLnBrk="1" hangingPunct="1"/>
              <a:t>1121</a:t>
            </a:fld>
            <a:endParaRPr lang="en-US" altLang="en-US" sz="1200"/>
          </a:p>
        </p:txBody>
      </p:sp>
      <p:sp>
        <p:nvSpPr>
          <p:cNvPr id="70659" name="Rectangle 2">
            <a:extLst>
              <a:ext uri="{FF2B5EF4-FFF2-40B4-BE49-F238E27FC236}">
                <a16:creationId xmlns:a16="http://schemas.microsoft.com/office/drawing/2014/main" id="{D7C96D05-E05D-422F-AC77-2A47A896654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60" name="Rectangle 3">
            <a:extLst>
              <a:ext uri="{FF2B5EF4-FFF2-40B4-BE49-F238E27FC236}">
                <a16:creationId xmlns:a16="http://schemas.microsoft.com/office/drawing/2014/main" id="{4B73E756-7106-4EA9-B2B9-F6D0281EF6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>
            <a:extLst>
              <a:ext uri="{FF2B5EF4-FFF2-40B4-BE49-F238E27FC236}">
                <a16:creationId xmlns:a16="http://schemas.microsoft.com/office/drawing/2014/main" id="{2B39BBAA-A4C1-436C-BB8D-EFB58304822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232A395E-BBC7-4F57-94DA-197572CB1E2C}" type="slidenum">
              <a:rPr lang="en-US" altLang="en-US" sz="1200"/>
              <a:pPr eaLnBrk="1" hangingPunct="1"/>
              <a:t>1122</a:t>
            </a:fld>
            <a:endParaRPr lang="en-US" altLang="en-US" sz="1200"/>
          </a:p>
        </p:txBody>
      </p:sp>
      <p:sp>
        <p:nvSpPr>
          <p:cNvPr id="71683" name="Rectangle 2">
            <a:extLst>
              <a:ext uri="{FF2B5EF4-FFF2-40B4-BE49-F238E27FC236}">
                <a16:creationId xmlns:a16="http://schemas.microsoft.com/office/drawing/2014/main" id="{ACBA028D-444E-4870-9C28-1F65E0F74BD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4" name="Rectangle 3">
            <a:extLst>
              <a:ext uri="{FF2B5EF4-FFF2-40B4-BE49-F238E27FC236}">
                <a16:creationId xmlns:a16="http://schemas.microsoft.com/office/drawing/2014/main" id="{0F3E94F4-41E0-4A24-935F-C5DC6F7BF76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>
            <a:extLst>
              <a:ext uri="{FF2B5EF4-FFF2-40B4-BE49-F238E27FC236}">
                <a16:creationId xmlns:a16="http://schemas.microsoft.com/office/drawing/2014/main" id="{6436C032-C994-4731-A756-0629460002C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0B49CDA2-F2C8-43CA-9E5B-AA2ACCA6A33D}" type="slidenum">
              <a:rPr lang="en-US" altLang="en-US" sz="1200"/>
              <a:pPr eaLnBrk="1" hangingPunct="1"/>
              <a:t>1123</a:t>
            </a:fld>
            <a:endParaRPr lang="en-US" altLang="en-US" sz="1200"/>
          </a:p>
        </p:txBody>
      </p:sp>
      <p:sp>
        <p:nvSpPr>
          <p:cNvPr id="72707" name="Rectangle 2">
            <a:extLst>
              <a:ext uri="{FF2B5EF4-FFF2-40B4-BE49-F238E27FC236}">
                <a16:creationId xmlns:a16="http://schemas.microsoft.com/office/drawing/2014/main" id="{C55D61A6-F373-4763-9720-5B4A944885C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8" name="Rectangle 3">
            <a:extLst>
              <a:ext uri="{FF2B5EF4-FFF2-40B4-BE49-F238E27FC236}">
                <a16:creationId xmlns:a16="http://schemas.microsoft.com/office/drawing/2014/main" id="{C01B67B1-4386-4C7C-A121-D38C1812ADE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7">
            <a:extLst>
              <a:ext uri="{FF2B5EF4-FFF2-40B4-BE49-F238E27FC236}">
                <a16:creationId xmlns:a16="http://schemas.microsoft.com/office/drawing/2014/main" id="{C5E92813-3DDB-49BE-A87B-E9D1AF518D2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BEC06F65-9D3E-436F-8B37-69EF2FA19D9F}" type="slidenum">
              <a:rPr lang="en-US" altLang="en-US" sz="1200"/>
              <a:pPr eaLnBrk="1" hangingPunct="1"/>
              <a:t>1124</a:t>
            </a:fld>
            <a:endParaRPr lang="en-US" altLang="en-US" sz="1200"/>
          </a:p>
        </p:txBody>
      </p:sp>
      <p:sp>
        <p:nvSpPr>
          <p:cNvPr id="73731" name="Rectangle 2">
            <a:extLst>
              <a:ext uri="{FF2B5EF4-FFF2-40B4-BE49-F238E27FC236}">
                <a16:creationId xmlns:a16="http://schemas.microsoft.com/office/drawing/2014/main" id="{57033F27-0962-4C15-9292-A8BC6E36DF3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2" name="Rectangle 3">
            <a:extLst>
              <a:ext uri="{FF2B5EF4-FFF2-40B4-BE49-F238E27FC236}">
                <a16:creationId xmlns:a16="http://schemas.microsoft.com/office/drawing/2014/main" id="{9BE3239D-5683-4241-8484-9B17983C6EF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>
            <a:extLst>
              <a:ext uri="{FF2B5EF4-FFF2-40B4-BE49-F238E27FC236}">
                <a16:creationId xmlns:a16="http://schemas.microsoft.com/office/drawing/2014/main" id="{1C763E4B-D146-44F8-B73A-F49950C2D04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DAFAD430-A040-4441-9D82-239B21CDC34B}" type="slidenum">
              <a:rPr lang="en-US" altLang="en-US" sz="1200"/>
              <a:pPr eaLnBrk="1" hangingPunct="1"/>
              <a:t>1125</a:t>
            </a:fld>
            <a:endParaRPr lang="en-US" altLang="en-US" sz="1200"/>
          </a:p>
        </p:txBody>
      </p:sp>
      <p:sp>
        <p:nvSpPr>
          <p:cNvPr id="74755" name="Rectangle 2">
            <a:extLst>
              <a:ext uri="{FF2B5EF4-FFF2-40B4-BE49-F238E27FC236}">
                <a16:creationId xmlns:a16="http://schemas.microsoft.com/office/drawing/2014/main" id="{DDA7BDD9-43D4-469B-A180-A526B7F8F03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6" name="Rectangle 3">
            <a:extLst>
              <a:ext uri="{FF2B5EF4-FFF2-40B4-BE49-F238E27FC236}">
                <a16:creationId xmlns:a16="http://schemas.microsoft.com/office/drawing/2014/main" id="{F5F7E38E-0C78-41C9-8D26-69CAE34DF5D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>
            <a:extLst>
              <a:ext uri="{FF2B5EF4-FFF2-40B4-BE49-F238E27FC236}">
                <a16:creationId xmlns:a16="http://schemas.microsoft.com/office/drawing/2014/main" id="{593AA636-8C97-44FA-B280-F5258CCAE9D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6331E729-0161-41F6-9C9C-A5915865A947}" type="slidenum">
              <a:rPr lang="en-US" altLang="en-US" sz="1200"/>
              <a:pPr eaLnBrk="1" hangingPunct="1"/>
              <a:t>1126</a:t>
            </a:fld>
            <a:endParaRPr lang="en-US" altLang="en-US" sz="1200"/>
          </a:p>
        </p:txBody>
      </p:sp>
      <p:sp>
        <p:nvSpPr>
          <p:cNvPr id="75779" name="Rectangle 2">
            <a:extLst>
              <a:ext uri="{FF2B5EF4-FFF2-40B4-BE49-F238E27FC236}">
                <a16:creationId xmlns:a16="http://schemas.microsoft.com/office/drawing/2014/main" id="{D4F0F4CB-860C-4A34-B384-892BB176F6E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80" name="Rectangle 3">
            <a:extLst>
              <a:ext uri="{FF2B5EF4-FFF2-40B4-BE49-F238E27FC236}">
                <a16:creationId xmlns:a16="http://schemas.microsoft.com/office/drawing/2014/main" id="{9C1F95C1-1F25-44EE-8CBC-5C530C000F0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>
            <a:extLst>
              <a:ext uri="{FF2B5EF4-FFF2-40B4-BE49-F238E27FC236}">
                <a16:creationId xmlns:a16="http://schemas.microsoft.com/office/drawing/2014/main" id="{DFDC638C-3871-4A23-A6A8-0838B8ED55E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D22ABF10-BC73-4BF4-AB17-5617B75E7B1C}" type="slidenum">
              <a:rPr lang="en-US" altLang="en-US" sz="1200"/>
              <a:pPr eaLnBrk="1" hangingPunct="1"/>
              <a:t>1127</a:t>
            </a:fld>
            <a:endParaRPr lang="en-US" altLang="en-US" sz="1200"/>
          </a:p>
        </p:txBody>
      </p:sp>
      <p:sp>
        <p:nvSpPr>
          <p:cNvPr id="76803" name="Rectangle 2">
            <a:extLst>
              <a:ext uri="{FF2B5EF4-FFF2-40B4-BE49-F238E27FC236}">
                <a16:creationId xmlns:a16="http://schemas.microsoft.com/office/drawing/2014/main" id="{DB5D79BC-8D70-4A90-8ABA-15753F206F3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4" name="Rectangle 3">
            <a:extLst>
              <a:ext uri="{FF2B5EF4-FFF2-40B4-BE49-F238E27FC236}">
                <a16:creationId xmlns:a16="http://schemas.microsoft.com/office/drawing/2014/main" id="{817D6902-5C4F-4CAF-A259-BF329944EDB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7">
            <a:extLst>
              <a:ext uri="{FF2B5EF4-FFF2-40B4-BE49-F238E27FC236}">
                <a16:creationId xmlns:a16="http://schemas.microsoft.com/office/drawing/2014/main" id="{E2682984-A8DE-4670-8ADC-0261CF8A595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B2284FC5-313A-4206-A429-C15CA1AC9894}" type="slidenum">
              <a:rPr lang="en-US" altLang="en-US" sz="1200"/>
              <a:pPr eaLnBrk="1" hangingPunct="1"/>
              <a:t>1128</a:t>
            </a:fld>
            <a:endParaRPr lang="en-US" altLang="en-US" sz="1200"/>
          </a:p>
        </p:txBody>
      </p:sp>
      <p:sp>
        <p:nvSpPr>
          <p:cNvPr id="77827" name="Rectangle 2">
            <a:extLst>
              <a:ext uri="{FF2B5EF4-FFF2-40B4-BE49-F238E27FC236}">
                <a16:creationId xmlns:a16="http://schemas.microsoft.com/office/drawing/2014/main" id="{2212B184-DB19-49AE-BE9F-0BA1F52585C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8" name="Rectangle 3">
            <a:extLst>
              <a:ext uri="{FF2B5EF4-FFF2-40B4-BE49-F238E27FC236}">
                <a16:creationId xmlns:a16="http://schemas.microsoft.com/office/drawing/2014/main" id="{4B9B532E-A8A4-463E-BAB2-3B0E2ABAC2A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>
            <a:extLst>
              <a:ext uri="{FF2B5EF4-FFF2-40B4-BE49-F238E27FC236}">
                <a16:creationId xmlns:a16="http://schemas.microsoft.com/office/drawing/2014/main" id="{81B40151-C055-4449-B54D-F9C5478018A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DA726415-A850-4AC6-A518-5505D9CCE585}" type="slidenum">
              <a:rPr lang="en-US" altLang="en-US" sz="1200"/>
              <a:pPr eaLnBrk="1" hangingPunct="1"/>
              <a:t>1129</a:t>
            </a:fld>
            <a:endParaRPr lang="en-US" altLang="en-US" sz="1200"/>
          </a:p>
        </p:txBody>
      </p:sp>
      <p:sp>
        <p:nvSpPr>
          <p:cNvPr id="78851" name="Rectangle 2">
            <a:extLst>
              <a:ext uri="{FF2B5EF4-FFF2-40B4-BE49-F238E27FC236}">
                <a16:creationId xmlns:a16="http://schemas.microsoft.com/office/drawing/2014/main" id="{23AF8A21-8131-4363-93C6-6303F881CCE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>
            <a:extLst>
              <a:ext uri="{FF2B5EF4-FFF2-40B4-BE49-F238E27FC236}">
                <a16:creationId xmlns:a16="http://schemas.microsoft.com/office/drawing/2014/main" id="{EDC10A2D-3E8F-40E2-9901-79561F27E38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5350F64-98F5-4272-8D88-245416F8D3B4}" type="slidenum">
              <a:rPr kumimoji="0" lang="ar-SA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4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>
            <a:extLst>
              <a:ext uri="{FF2B5EF4-FFF2-40B4-BE49-F238E27FC236}">
                <a16:creationId xmlns:a16="http://schemas.microsoft.com/office/drawing/2014/main" id="{36D06832-F3E8-4171-9ED4-3CA1E261800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317201FB-0521-4AD0-948E-47F9EDC5E740}" type="slidenum">
              <a:rPr lang="en-US" altLang="en-US" sz="1200"/>
              <a:pPr eaLnBrk="1" hangingPunct="1"/>
              <a:t>1130</a:t>
            </a:fld>
            <a:endParaRPr lang="en-US" altLang="en-US" sz="1200"/>
          </a:p>
        </p:txBody>
      </p:sp>
      <p:sp>
        <p:nvSpPr>
          <p:cNvPr id="79875" name="Rectangle 2">
            <a:extLst>
              <a:ext uri="{FF2B5EF4-FFF2-40B4-BE49-F238E27FC236}">
                <a16:creationId xmlns:a16="http://schemas.microsoft.com/office/drawing/2014/main" id="{5DDEFC88-5E20-441E-9862-AABCDD29814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6" name="Rectangle 3">
            <a:extLst>
              <a:ext uri="{FF2B5EF4-FFF2-40B4-BE49-F238E27FC236}">
                <a16:creationId xmlns:a16="http://schemas.microsoft.com/office/drawing/2014/main" id="{0008F480-2E6F-4DB8-A7E1-176A8065E47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>
            <a:extLst>
              <a:ext uri="{FF2B5EF4-FFF2-40B4-BE49-F238E27FC236}">
                <a16:creationId xmlns:a16="http://schemas.microsoft.com/office/drawing/2014/main" id="{EA41EB4F-DD6F-471E-A5E5-BFB22BFF757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4A29B1C9-7D3D-4388-9543-D05F957C8D02}" type="slidenum">
              <a:rPr lang="en-US" altLang="en-US" sz="1200"/>
              <a:pPr eaLnBrk="1" hangingPunct="1"/>
              <a:t>1131</a:t>
            </a:fld>
            <a:endParaRPr lang="en-US" altLang="en-US" sz="1200"/>
          </a:p>
        </p:txBody>
      </p:sp>
      <p:sp>
        <p:nvSpPr>
          <p:cNvPr id="80899" name="Rectangle 2">
            <a:extLst>
              <a:ext uri="{FF2B5EF4-FFF2-40B4-BE49-F238E27FC236}">
                <a16:creationId xmlns:a16="http://schemas.microsoft.com/office/drawing/2014/main" id="{62DFE76F-BED3-413D-8D4E-57E064C5E18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900" name="Rectangle 3">
            <a:extLst>
              <a:ext uri="{FF2B5EF4-FFF2-40B4-BE49-F238E27FC236}">
                <a16:creationId xmlns:a16="http://schemas.microsoft.com/office/drawing/2014/main" id="{A60BEDA8-64D6-4D9D-A2A8-262C3637FE0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>
            <a:extLst>
              <a:ext uri="{FF2B5EF4-FFF2-40B4-BE49-F238E27FC236}">
                <a16:creationId xmlns:a16="http://schemas.microsoft.com/office/drawing/2014/main" id="{9C07DB58-6349-4208-A68A-648D5D22344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EC54EA62-7639-41F0-9854-53766A37AE9F}" type="slidenum">
              <a:rPr lang="en-US" altLang="en-US" sz="1200"/>
              <a:pPr eaLnBrk="1" hangingPunct="1"/>
              <a:t>1132</a:t>
            </a:fld>
            <a:endParaRPr lang="en-US" altLang="en-US" sz="1200"/>
          </a:p>
        </p:txBody>
      </p:sp>
      <p:sp>
        <p:nvSpPr>
          <p:cNvPr id="81923" name="Rectangle 2">
            <a:extLst>
              <a:ext uri="{FF2B5EF4-FFF2-40B4-BE49-F238E27FC236}">
                <a16:creationId xmlns:a16="http://schemas.microsoft.com/office/drawing/2014/main" id="{B1E0441F-C56C-4687-BCD6-6E202CFC973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4" name="Rectangle 3">
            <a:extLst>
              <a:ext uri="{FF2B5EF4-FFF2-40B4-BE49-F238E27FC236}">
                <a16:creationId xmlns:a16="http://schemas.microsoft.com/office/drawing/2014/main" id="{C046CADD-A0AD-4BFB-A05D-38856FB4CAD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>
            <a:extLst>
              <a:ext uri="{FF2B5EF4-FFF2-40B4-BE49-F238E27FC236}">
                <a16:creationId xmlns:a16="http://schemas.microsoft.com/office/drawing/2014/main" id="{D41A341A-31B6-4316-AFC9-7FEC85E4463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12B830A1-CD68-4519-8B1D-5DD28A8BCD45}" type="slidenum">
              <a:rPr lang="en-US" altLang="en-US" sz="1200"/>
              <a:pPr eaLnBrk="1" hangingPunct="1"/>
              <a:t>1133</a:t>
            </a:fld>
            <a:endParaRPr lang="en-US" altLang="en-US" sz="1200"/>
          </a:p>
        </p:txBody>
      </p:sp>
      <p:sp>
        <p:nvSpPr>
          <p:cNvPr id="82947" name="Rectangle 2">
            <a:extLst>
              <a:ext uri="{FF2B5EF4-FFF2-40B4-BE49-F238E27FC236}">
                <a16:creationId xmlns:a16="http://schemas.microsoft.com/office/drawing/2014/main" id="{27732766-7AE5-459C-9B21-DBDFF47EBA2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8" name="Rectangle 3">
            <a:extLst>
              <a:ext uri="{FF2B5EF4-FFF2-40B4-BE49-F238E27FC236}">
                <a16:creationId xmlns:a16="http://schemas.microsoft.com/office/drawing/2014/main" id="{B4EE4315-F5E9-4ECF-900E-D320827B186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>
            <a:extLst>
              <a:ext uri="{FF2B5EF4-FFF2-40B4-BE49-F238E27FC236}">
                <a16:creationId xmlns:a16="http://schemas.microsoft.com/office/drawing/2014/main" id="{52E43769-0A10-4F28-B86C-B14DCD976D0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C46ABDD7-13A6-4D03-93D5-F47598F506B5}" type="slidenum">
              <a:rPr lang="en-US" altLang="en-US" sz="1200"/>
              <a:pPr eaLnBrk="1" hangingPunct="1"/>
              <a:t>1134</a:t>
            </a:fld>
            <a:endParaRPr lang="en-US" altLang="en-US" sz="1200"/>
          </a:p>
        </p:txBody>
      </p:sp>
      <p:sp>
        <p:nvSpPr>
          <p:cNvPr id="83971" name="Rectangle 2">
            <a:extLst>
              <a:ext uri="{FF2B5EF4-FFF2-40B4-BE49-F238E27FC236}">
                <a16:creationId xmlns:a16="http://schemas.microsoft.com/office/drawing/2014/main" id="{61C0D081-9DBF-4E02-AE30-F9813DA6267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2" name="Rectangle 3">
            <a:extLst>
              <a:ext uri="{FF2B5EF4-FFF2-40B4-BE49-F238E27FC236}">
                <a16:creationId xmlns:a16="http://schemas.microsoft.com/office/drawing/2014/main" id="{8DED149B-65D7-41CF-BC2C-9CE2E212A09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7">
            <a:extLst>
              <a:ext uri="{FF2B5EF4-FFF2-40B4-BE49-F238E27FC236}">
                <a16:creationId xmlns:a16="http://schemas.microsoft.com/office/drawing/2014/main" id="{F2D931BD-B340-448A-94C1-2DE8C6579DF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8715AAC2-4A96-42D7-BE70-78579B1E766C}" type="slidenum">
              <a:rPr lang="en-US" altLang="en-US" sz="1200"/>
              <a:pPr eaLnBrk="1" hangingPunct="1"/>
              <a:t>1135</a:t>
            </a:fld>
            <a:endParaRPr lang="en-US" altLang="en-US" sz="1200"/>
          </a:p>
        </p:txBody>
      </p:sp>
      <p:sp>
        <p:nvSpPr>
          <p:cNvPr id="84995" name="Rectangle 2">
            <a:extLst>
              <a:ext uri="{FF2B5EF4-FFF2-40B4-BE49-F238E27FC236}">
                <a16:creationId xmlns:a16="http://schemas.microsoft.com/office/drawing/2014/main" id="{B8F3CC4E-742F-4104-9313-49761D968C5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6" name="Rectangle 3">
            <a:extLst>
              <a:ext uri="{FF2B5EF4-FFF2-40B4-BE49-F238E27FC236}">
                <a16:creationId xmlns:a16="http://schemas.microsoft.com/office/drawing/2014/main" id="{89E65FBA-E18B-4E31-9CD1-FE60C1D8214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7">
            <a:extLst>
              <a:ext uri="{FF2B5EF4-FFF2-40B4-BE49-F238E27FC236}">
                <a16:creationId xmlns:a16="http://schemas.microsoft.com/office/drawing/2014/main" id="{B3649D1D-06D1-46C5-B18B-031258E80C7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0A735DEE-8AB4-4DC8-B13B-8DC21250F727}" type="slidenum">
              <a:rPr lang="en-US" altLang="en-US" sz="1200"/>
              <a:pPr eaLnBrk="1" hangingPunct="1"/>
              <a:t>1136</a:t>
            </a:fld>
            <a:endParaRPr lang="en-US" altLang="en-US" sz="1200"/>
          </a:p>
        </p:txBody>
      </p:sp>
      <p:sp>
        <p:nvSpPr>
          <p:cNvPr id="86019" name="Rectangle 2">
            <a:extLst>
              <a:ext uri="{FF2B5EF4-FFF2-40B4-BE49-F238E27FC236}">
                <a16:creationId xmlns:a16="http://schemas.microsoft.com/office/drawing/2014/main" id="{4D3E7564-D3A2-4BE4-8126-DBDF70E56E3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20" name="Rectangle 3">
            <a:extLst>
              <a:ext uri="{FF2B5EF4-FFF2-40B4-BE49-F238E27FC236}">
                <a16:creationId xmlns:a16="http://schemas.microsoft.com/office/drawing/2014/main" id="{CFC5691E-8812-4ED0-8CB4-BA9968B721A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>
            <a:extLst>
              <a:ext uri="{FF2B5EF4-FFF2-40B4-BE49-F238E27FC236}">
                <a16:creationId xmlns:a16="http://schemas.microsoft.com/office/drawing/2014/main" id="{4CF517B1-7AD6-4AFF-8D30-8894635ACCE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DA10C81B-CDD1-4AB1-9D41-8EF1FB2C3CF5}" type="slidenum">
              <a:rPr lang="en-US" altLang="en-US" sz="1200"/>
              <a:pPr eaLnBrk="1" hangingPunct="1"/>
              <a:t>1137</a:t>
            </a:fld>
            <a:endParaRPr lang="en-US" altLang="en-US" sz="1200"/>
          </a:p>
        </p:txBody>
      </p:sp>
      <p:sp>
        <p:nvSpPr>
          <p:cNvPr id="87043" name="Rectangle 2">
            <a:extLst>
              <a:ext uri="{FF2B5EF4-FFF2-40B4-BE49-F238E27FC236}">
                <a16:creationId xmlns:a16="http://schemas.microsoft.com/office/drawing/2014/main" id="{90D974D3-9C84-41C8-ACF5-81A95017202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>
            <a:extLst>
              <a:ext uri="{FF2B5EF4-FFF2-40B4-BE49-F238E27FC236}">
                <a16:creationId xmlns:a16="http://schemas.microsoft.com/office/drawing/2014/main" id="{4D2EB0C4-C649-4480-868E-F40DB87CC9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>
            <a:extLst>
              <a:ext uri="{FF2B5EF4-FFF2-40B4-BE49-F238E27FC236}">
                <a16:creationId xmlns:a16="http://schemas.microsoft.com/office/drawing/2014/main" id="{80858431-B3F6-40B2-9A25-86A08A6112E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2D193EDE-198C-4763-BFA4-506BD4CBA8CC}" type="slidenum">
              <a:rPr lang="en-US" altLang="en-US" sz="1200"/>
              <a:pPr eaLnBrk="1" hangingPunct="1"/>
              <a:t>1138</a:t>
            </a:fld>
            <a:endParaRPr lang="en-US" altLang="en-US" sz="1200"/>
          </a:p>
        </p:txBody>
      </p:sp>
      <p:sp>
        <p:nvSpPr>
          <p:cNvPr id="88067" name="Rectangle 2">
            <a:extLst>
              <a:ext uri="{FF2B5EF4-FFF2-40B4-BE49-F238E27FC236}">
                <a16:creationId xmlns:a16="http://schemas.microsoft.com/office/drawing/2014/main" id="{6A86C852-8B21-4F55-B73B-0CB43255194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8" name="Rectangle 3">
            <a:extLst>
              <a:ext uri="{FF2B5EF4-FFF2-40B4-BE49-F238E27FC236}">
                <a16:creationId xmlns:a16="http://schemas.microsoft.com/office/drawing/2014/main" id="{226DCC13-7406-4D8A-8678-30B3E4D8050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>
            <a:extLst>
              <a:ext uri="{FF2B5EF4-FFF2-40B4-BE49-F238E27FC236}">
                <a16:creationId xmlns:a16="http://schemas.microsoft.com/office/drawing/2014/main" id="{A66FC9AB-D75F-470D-9E96-11453707334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852B55D9-B605-41CE-83DC-F58742E92FB4}" type="slidenum">
              <a:rPr lang="en-US" altLang="en-US" sz="1200"/>
              <a:pPr eaLnBrk="1" hangingPunct="1"/>
              <a:t>1139</a:t>
            </a:fld>
            <a:endParaRPr lang="en-US" altLang="en-US" sz="1200"/>
          </a:p>
        </p:txBody>
      </p:sp>
      <p:sp>
        <p:nvSpPr>
          <p:cNvPr id="89091" name="Rectangle 2">
            <a:extLst>
              <a:ext uri="{FF2B5EF4-FFF2-40B4-BE49-F238E27FC236}">
                <a16:creationId xmlns:a16="http://schemas.microsoft.com/office/drawing/2014/main" id="{848807D0-13C1-4354-9B18-1A1B04ABC98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2" name="Rectangle 3">
            <a:extLst>
              <a:ext uri="{FF2B5EF4-FFF2-40B4-BE49-F238E27FC236}">
                <a16:creationId xmlns:a16="http://schemas.microsoft.com/office/drawing/2014/main" id="{DAD394F6-2C19-43F6-90A9-349432E207C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D8C197D-9107-4CD7-9B94-6A3CB4C90746}" type="slidenum">
              <a:rPr kumimoji="0" lang="ar-SA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7">
            <a:extLst>
              <a:ext uri="{FF2B5EF4-FFF2-40B4-BE49-F238E27FC236}">
                <a16:creationId xmlns:a16="http://schemas.microsoft.com/office/drawing/2014/main" id="{C028759F-F551-4AD0-86D0-53C61AA3D17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CA0DAB86-21A4-4990-8095-18AA311EA7E6}" type="slidenum">
              <a:rPr lang="en-US" altLang="en-US" sz="1200"/>
              <a:pPr eaLnBrk="1" hangingPunct="1"/>
              <a:t>1140</a:t>
            </a:fld>
            <a:endParaRPr lang="en-US" altLang="en-US" sz="1200"/>
          </a:p>
        </p:txBody>
      </p:sp>
      <p:sp>
        <p:nvSpPr>
          <p:cNvPr id="90115" name="Rectangle 2">
            <a:extLst>
              <a:ext uri="{FF2B5EF4-FFF2-40B4-BE49-F238E27FC236}">
                <a16:creationId xmlns:a16="http://schemas.microsoft.com/office/drawing/2014/main" id="{C898EB69-C3AC-45FC-90CF-ADF96A48A17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6" name="Rectangle 3">
            <a:extLst>
              <a:ext uri="{FF2B5EF4-FFF2-40B4-BE49-F238E27FC236}">
                <a16:creationId xmlns:a16="http://schemas.microsoft.com/office/drawing/2014/main" id="{0EDA0F95-0B2D-4A5D-8373-A63A1997DC1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>
            <a:extLst>
              <a:ext uri="{FF2B5EF4-FFF2-40B4-BE49-F238E27FC236}">
                <a16:creationId xmlns:a16="http://schemas.microsoft.com/office/drawing/2014/main" id="{26003FE3-9775-4233-A12E-6ADA64B7BB8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82997308-6D23-428F-98AC-A22F692E2088}" type="slidenum">
              <a:rPr lang="en-US" altLang="en-US" sz="1200"/>
              <a:pPr eaLnBrk="1" hangingPunct="1"/>
              <a:t>1141</a:t>
            </a:fld>
            <a:endParaRPr lang="en-US" altLang="en-US" sz="1200"/>
          </a:p>
        </p:txBody>
      </p:sp>
      <p:sp>
        <p:nvSpPr>
          <p:cNvPr id="91139" name="Rectangle 2">
            <a:extLst>
              <a:ext uri="{FF2B5EF4-FFF2-40B4-BE49-F238E27FC236}">
                <a16:creationId xmlns:a16="http://schemas.microsoft.com/office/drawing/2014/main" id="{E269115B-82F1-4DD1-8B17-B2C673366CC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40" name="Rectangle 3">
            <a:extLst>
              <a:ext uri="{FF2B5EF4-FFF2-40B4-BE49-F238E27FC236}">
                <a16:creationId xmlns:a16="http://schemas.microsoft.com/office/drawing/2014/main" id="{309D226A-CF4C-4063-9393-6EA3EDD360A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7">
            <a:extLst>
              <a:ext uri="{FF2B5EF4-FFF2-40B4-BE49-F238E27FC236}">
                <a16:creationId xmlns:a16="http://schemas.microsoft.com/office/drawing/2014/main" id="{0D52A581-0D90-4F0D-A42B-D58F5FFF193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E2E9A796-CCFE-4CFB-A6F4-19CC23AC3C4A}" type="slidenum">
              <a:rPr lang="en-US" altLang="en-US" sz="1200"/>
              <a:pPr eaLnBrk="1" hangingPunct="1"/>
              <a:t>1142</a:t>
            </a:fld>
            <a:endParaRPr lang="en-US" altLang="en-US" sz="1200"/>
          </a:p>
        </p:txBody>
      </p:sp>
      <p:sp>
        <p:nvSpPr>
          <p:cNvPr id="92163" name="Rectangle 2">
            <a:extLst>
              <a:ext uri="{FF2B5EF4-FFF2-40B4-BE49-F238E27FC236}">
                <a16:creationId xmlns:a16="http://schemas.microsoft.com/office/drawing/2014/main" id="{C0CF51C2-796A-48E3-86DB-02558CB460C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4" name="Rectangle 3">
            <a:extLst>
              <a:ext uri="{FF2B5EF4-FFF2-40B4-BE49-F238E27FC236}">
                <a16:creationId xmlns:a16="http://schemas.microsoft.com/office/drawing/2014/main" id="{F5B14F25-0802-494B-8282-2692DEC982E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>
            <a:extLst>
              <a:ext uri="{FF2B5EF4-FFF2-40B4-BE49-F238E27FC236}">
                <a16:creationId xmlns:a16="http://schemas.microsoft.com/office/drawing/2014/main" id="{E88967A8-E699-47DD-A631-FC363552FCD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B772CF91-B9C2-4872-B9F5-F5793A4910DF}" type="slidenum">
              <a:rPr lang="en-US" altLang="en-US" sz="1200"/>
              <a:pPr eaLnBrk="1" hangingPunct="1"/>
              <a:t>1143</a:t>
            </a:fld>
            <a:endParaRPr lang="en-US" altLang="en-US" sz="1200"/>
          </a:p>
        </p:txBody>
      </p:sp>
      <p:sp>
        <p:nvSpPr>
          <p:cNvPr id="93187" name="Rectangle 2">
            <a:extLst>
              <a:ext uri="{FF2B5EF4-FFF2-40B4-BE49-F238E27FC236}">
                <a16:creationId xmlns:a16="http://schemas.microsoft.com/office/drawing/2014/main" id="{0A6CB336-F4D3-4F54-BBB4-47DBC15F8A2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>
            <a:extLst>
              <a:ext uri="{FF2B5EF4-FFF2-40B4-BE49-F238E27FC236}">
                <a16:creationId xmlns:a16="http://schemas.microsoft.com/office/drawing/2014/main" id="{B2C8A020-ACF8-4394-B3BD-A990D169C24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>
            <a:extLst>
              <a:ext uri="{FF2B5EF4-FFF2-40B4-BE49-F238E27FC236}">
                <a16:creationId xmlns:a16="http://schemas.microsoft.com/office/drawing/2014/main" id="{62B0A5D6-D06A-4E45-A61D-A1875765899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3B7B6270-F185-464B-AAD7-5CC7F7DD2E73}" type="slidenum">
              <a:rPr lang="en-US" altLang="en-US" sz="1200"/>
              <a:pPr eaLnBrk="1" hangingPunct="1"/>
              <a:t>1144</a:t>
            </a:fld>
            <a:endParaRPr lang="en-US" altLang="en-US" sz="1200"/>
          </a:p>
        </p:txBody>
      </p:sp>
      <p:sp>
        <p:nvSpPr>
          <p:cNvPr id="94211" name="Rectangle 2">
            <a:extLst>
              <a:ext uri="{FF2B5EF4-FFF2-40B4-BE49-F238E27FC236}">
                <a16:creationId xmlns:a16="http://schemas.microsoft.com/office/drawing/2014/main" id="{D0A0C572-F704-4344-992D-D529FF936E5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212" name="Rectangle 3">
            <a:extLst>
              <a:ext uri="{FF2B5EF4-FFF2-40B4-BE49-F238E27FC236}">
                <a16:creationId xmlns:a16="http://schemas.microsoft.com/office/drawing/2014/main" id="{4F0FECBE-A931-41DF-994F-DADAE576E78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>
            <a:extLst>
              <a:ext uri="{FF2B5EF4-FFF2-40B4-BE49-F238E27FC236}">
                <a16:creationId xmlns:a16="http://schemas.microsoft.com/office/drawing/2014/main" id="{47E97317-7862-4D53-A441-09BCBADA7D9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4093F033-3638-4981-82DC-B82977F7840B}" type="slidenum">
              <a:rPr lang="en-US" altLang="en-US" sz="1200"/>
              <a:pPr eaLnBrk="1" hangingPunct="1"/>
              <a:t>1145</a:t>
            </a:fld>
            <a:endParaRPr lang="en-US" altLang="en-US" sz="1200"/>
          </a:p>
        </p:txBody>
      </p:sp>
      <p:sp>
        <p:nvSpPr>
          <p:cNvPr id="95235" name="Rectangle 2">
            <a:extLst>
              <a:ext uri="{FF2B5EF4-FFF2-40B4-BE49-F238E27FC236}">
                <a16:creationId xmlns:a16="http://schemas.microsoft.com/office/drawing/2014/main" id="{52EF515B-40C2-4828-9981-661EDC57343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6" name="Rectangle 3">
            <a:extLst>
              <a:ext uri="{FF2B5EF4-FFF2-40B4-BE49-F238E27FC236}">
                <a16:creationId xmlns:a16="http://schemas.microsoft.com/office/drawing/2014/main" id="{D54CF968-D929-4FF6-BCB4-64B8785ACBC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7">
            <a:extLst>
              <a:ext uri="{FF2B5EF4-FFF2-40B4-BE49-F238E27FC236}">
                <a16:creationId xmlns:a16="http://schemas.microsoft.com/office/drawing/2014/main" id="{F89D94D0-8798-4448-897E-AF22FEDE3B5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3476C1A6-974A-4D36-B843-DA1470F7F3C5}" type="slidenum">
              <a:rPr lang="en-US" altLang="en-US" sz="1200"/>
              <a:pPr eaLnBrk="1" hangingPunct="1"/>
              <a:t>1146</a:t>
            </a:fld>
            <a:endParaRPr lang="en-US" altLang="en-US" sz="1200"/>
          </a:p>
        </p:txBody>
      </p:sp>
      <p:sp>
        <p:nvSpPr>
          <p:cNvPr id="96259" name="Rectangle 2">
            <a:extLst>
              <a:ext uri="{FF2B5EF4-FFF2-40B4-BE49-F238E27FC236}">
                <a16:creationId xmlns:a16="http://schemas.microsoft.com/office/drawing/2014/main" id="{BBDBB460-C92D-4295-80FE-4AABEAB8AD3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60" name="Rectangle 3">
            <a:extLst>
              <a:ext uri="{FF2B5EF4-FFF2-40B4-BE49-F238E27FC236}">
                <a16:creationId xmlns:a16="http://schemas.microsoft.com/office/drawing/2014/main" id="{4D62D10D-7897-48E3-87A8-E959E49C77F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>
            <a:extLst>
              <a:ext uri="{FF2B5EF4-FFF2-40B4-BE49-F238E27FC236}">
                <a16:creationId xmlns:a16="http://schemas.microsoft.com/office/drawing/2014/main" id="{3157E369-690B-4EB3-BE1B-92ACB10EF5A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C32F5B88-3449-414C-956C-A20793611B07}" type="slidenum">
              <a:rPr lang="en-US" altLang="en-US" sz="1200"/>
              <a:pPr eaLnBrk="1" hangingPunct="1"/>
              <a:t>1147</a:t>
            </a:fld>
            <a:endParaRPr lang="en-US" altLang="en-US" sz="1200"/>
          </a:p>
        </p:txBody>
      </p:sp>
      <p:sp>
        <p:nvSpPr>
          <p:cNvPr id="97283" name="Rectangle 2">
            <a:extLst>
              <a:ext uri="{FF2B5EF4-FFF2-40B4-BE49-F238E27FC236}">
                <a16:creationId xmlns:a16="http://schemas.microsoft.com/office/drawing/2014/main" id="{6CE6AC35-3576-4BC3-9FBB-2F589C3260E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4" name="Rectangle 3">
            <a:extLst>
              <a:ext uri="{FF2B5EF4-FFF2-40B4-BE49-F238E27FC236}">
                <a16:creationId xmlns:a16="http://schemas.microsoft.com/office/drawing/2014/main" id="{56D9091C-8D21-4DCF-95D6-B19A2C32874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>
            <a:extLst>
              <a:ext uri="{FF2B5EF4-FFF2-40B4-BE49-F238E27FC236}">
                <a16:creationId xmlns:a16="http://schemas.microsoft.com/office/drawing/2014/main" id="{980164BF-3778-4AF0-BB62-706C2C08566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CACE3756-2747-403C-8FA1-D24C9B5EDCB2}" type="slidenum">
              <a:rPr lang="en-US" altLang="en-US" sz="1200"/>
              <a:pPr eaLnBrk="1" hangingPunct="1"/>
              <a:t>1148</a:t>
            </a:fld>
            <a:endParaRPr lang="en-US" altLang="en-US" sz="1200"/>
          </a:p>
        </p:txBody>
      </p:sp>
      <p:sp>
        <p:nvSpPr>
          <p:cNvPr id="98307" name="Rectangle 2">
            <a:extLst>
              <a:ext uri="{FF2B5EF4-FFF2-40B4-BE49-F238E27FC236}">
                <a16:creationId xmlns:a16="http://schemas.microsoft.com/office/drawing/2014/main" id="{66F5761B-40D8-43D4-8CDD-F1959377AF9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8308" name="Rectangle 3">
            <a:extLst>
              <a:ext uri="{FF2B5EF4-FFF2-40B4-BE49-F238E27FC236}">
                <a16:creationId xmlns:a16="http://schemas.microsoft.com/office/drawing/2014/main" id="{31659A55-4766-4445-859D-67572C54D7B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>
            <a:extLst>
              <a:ext uri="{FF2B5EF4-FFF2-40B4-BE49-F238E27FC236}">
                <a16:creationId xmlns:a16="http://schemas.microsoft.com/office/drawing/2014/main" id="{2A2AE53E-2FAE-4495-A2EB-FA90AC09C42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9DD5EBC8-0564-440C-88C1-94E955B71C21}" type="slidenum">
              <a:rPr lang="en-US" altLang="en-US" sz="1200"/>
              <a:pPr eaLnBrk="1" hangingPunct="1"/>
              <a:t>1149</a:t>
            </a:fld>
            <a:endParaRPr lang="en-US" altLang="en-US" sz="1200"/>
          </a:p>
        </p:txBody>
      </p:sp>
      <p:sp>
        <p:nvSpPr>
          <p:cNvPr id="99331" name="Rectangle 2">
            <a:extLst>
              <a:ext uri="{FF2B5EF4-FFF2-40B4-BE49-F238E27FC236}">
                <a16:creationId xmlns:a16="http://schemas.microsoft.com/office/drawing/2014/main" id="{E7D8A51F-6F6C-452A-8F43-2CC691B35D8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2" name="Rectangle 3">
            <a:extLst>
              <a:ext uri="{FF2B5EF4-FFF2-40B4-BE49-F238E27FC236}">
                <a16:creationId xmlns:a16="http://schemas.microsoft.com/office/drawing/2014/main" id="{77CE6A7F-9411-4159-BB45-45524365BE0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347" y="1122363"/>
            <a:ext cx="7773308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347" y="3602038"/>
            <a:ext cx="7773308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53F0D6-F884-4A5F-AE29-22780852DB78}" type="datetimeFigureOut">
              <a:rPr lang="en-GB" smtClean="0"/>
              <a:t>11/05/2025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66BCA-4EBF-459E-9ADB-FCD903D9A50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92651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55" y="4289373"/>
            <a:ext cx="7775673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355" y="621322"/>
            <a:ext cx="7775673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5108728"/>
            <a:ext cx="7774499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53F0D6-F884-4A5F-AE29-22780852DB78}" type="datetimeFigureOut">
              <a:rPr lang="en-GB" smtClean="0"/>
              <a:t>11/05/2025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66BCA-4EBF-459E-9ADB-FCD903D9A50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85290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6" y="609601"/>
            <a:ext cx="776532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7" y="4204820"/>
            <a:ext cx="776532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53F0D6-F884-4A5F-AE29-22780852DB78}" type="datetimeFigureOut">
              <a:rPr lang="en-GB" smtClean="0"/>
              <a:t>11/05/2025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66BCA-4EBF-459E-9ADB-FCD903D9A50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61769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59" y="609600"/>
            <a:ext cx="6977064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290484" y="3610032"/>
            <a:ext cx="6564224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5" y="4204821"/>
            <a:ext cx="776532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53F0D6-F884-4A5F-AE29-22780852DB78}" type="datetimeFigureOut">
              <a:rPr lang="en-GB" smtClean="0"/>
              <a:t>11/05/2025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66BCA-4EBF-459E-9ADB-FCD903D9A505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TextBox 9"/>
          <p:cNvSpPr txBox="1"/>
          <p:nvPr/>
        </p:nvSpPr>
        <p:spPr>
          <a:xfrm>
            <a:off x="505245" y="641749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946721" y="3073376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194096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55" y="2126943"/>
            <a:ext cx="7766495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4650556"/>
            <a:ext cx="776532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53F0D6-F884-4A5F-AE29-22780852DB78}" type="datetimeFigureOut">
              <a:rPr lang="en-GB" smtClean="0"/>
              <a:t>11/05/2025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66BCA-4EBF-459E-9ADB-FCD903D9A50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05340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345" y="609601"/>
            <a:ext cx="776532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346" y="2088320"/>
            <a:ext cx="2474217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346" y="2911624"/>
            <a:ext cx="2474217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33658" y="2088320"/>
            <a:ext cx="2473919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333659" y="2911624"/>
            <a:ext cx="247486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79974" y="2088320"/>
            <a:ext cx="246840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982260" y="2911624"/>
            <a:ext cx="2468408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53F0D6-F884-4A5F-AE29-22780852DB78}" type="datetimeFigureOut">
              <a:rPr lang="en-GB" smtClean="0"/>
              <a:t>11/05/2025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66BCA-4EBF-459E-9ADB-FCD903D9A50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57173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346" y="609601"/>
            <a:ext cx="776532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5347" y="3989147"/>
            <a:ext cx="247421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819015" y="2092235"/>
            <a:ext cx="2205038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5347" y="4565409"/>
            <a:ext cx="2474216" cy="122579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32026" y="3989147"/>
            <a:ext cx="2474237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426747" y="2092235"/>
            <a:ext cx="2197894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331011" y="4565408"/>
            <a:ext cx="2475252" cy="122579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80067" y="3989147"/>
            <a:ext cx="246742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6114603" y="2092235"/>
            <a:ext cx="219908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979973" y="4565410"/>
            <a:ext cx="2470694" cy="122579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53F0D6-F884-4A5F-AE29-22780852DB78}" type="datetimeFigureOut">
              <a:rPr lang="en-GB" smtClean="0"/>
              <a:t>11/05/2025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66BCA-4EBF-459E-9ADB-FCD903D9A50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543295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53F0D6-F884-4A5F-AE29-22780852DB78}" type="datetimeFigureOut">
              <a:rPr lang="en-GB" smtClean="0"/>
              <a:t>11/05/2025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66BCA-4EBF-459E-9ADB-FCD903D9A50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1391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609600"/>
            <a:ext cx="1906993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346" y="609600"/>
            <a:ext cx="5744029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53F0D6-F884-4A5F-AE29-22780852DB78}" type="datetimeFigureOut">
              <a:rPr lang="en-GB" smtClean="0"/>
              <a:t>11/05/2025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66BCA-4EBF-459E-9ADB-FCD903D9A50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63936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أبادير وإيرائي اخت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in on Saints القديسين">
            <a:extLst>
              <a:ext uri="{FF2B5EF4-FFF2-40B4-BE49-F238E27FC236}">
                <a16:creationId xmlns:a16="http://schemas.microsoft.com/office/drawing/2014/main" id="{A097BC7B-8292-4B0C-8778-93E3D9A7E3AB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0079" r="703" b="9992"/>
          <a:stretch/>
        </p:blipFill>
        <p:spPr bwMode="auto">
          <a:xfrm>
            <a:off x="0" y="7474"/>
            <a:ext cx="4511444" cy="6850525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35817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الملاك ميخائي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B5935E9-34C9-40F3-A4C0-DC444D0B01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43202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5325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 trans="22000" smoothness="6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53F0D6-F884-4A5F-AE29-22780852DB78}" type="datetimeFigureOut">
              <a:rPr lang="en-GB" smtClean="0"/>
              <a:t>11/05/2025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66BCA-4EBF-459E-9ADB-FCD903D9A50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91643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764704"/>
          </a:xfrm>
          <a:prstGeom prst="rect">
            <a:avLst/>
          </a:prstGeom>
        </p:spPr>
        <p:txBody>
          <a:bodyPr/>
          <a:lstStyle>
            <a:lvl1pPr>
              <a:defRPr sz="4400" b="1" u="sng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131254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أبا اسخيرون القلين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" t="2601" r="193" b="6352"/>
          <a:stretch/>
        </p:blipFill>
        <p:spPr>
          <a:xfrm>
            <a:off x="69668" y="69672"/>
            <a:ext cx="4493623" cy="6705599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66" y="82730"/>
            <a:ext cx="4493624" cy="6671994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</p:pic>
    </p:spTree>
    <p:extLst>
      <p:ext uri="{BB962C8B-B14F-4D97-AF65-F5344CB8AC3E}">
        <p14:creationId xmlns:p14="http://schemas.microsoft.com/office/powerpoint/2010/main" val="199684240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أباكراجون البتانون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2A7835A-F004-4085-908E-B3740E0E30F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57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27799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اباكير و يوحن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472" y="85981"/>
            <a:ext cx="4656942" cy="6686038"/>
          </a:xfrm>
          <a:prstGeom prst="rect">
            <a:avLst/>
          </a:prstGeom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25916609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أبانوب النهيس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4908CFA-4E0A-4297-80A3-E1006E2507B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174435" cy="6858000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406784696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الأنبا ابرام اسقف الفيو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CA522AD-5DC3-481E-AFE7-32048F2F07F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96" t="191" r="15827" b="333"/>
          <a:stretch/>
        </p:blipFill>
        <p:spPr>
          <a:xfrm>
            <a:off x="0" y="0"/>
            <a:ext cx="4572000" cy="6835169"/>
          </a:xfrm>
          <a:prstGeom prst="rect">
            <a:avLst/>
          </a:prstGeom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375328757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الأنبا أبوللو والأنبا أبي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DB54BA2-8D62-4A37-AAA1-9C754FBD677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4452731" cy="6858000"/>
          </a:xfrm>
          <a:prstGeom prst="rect">
            <a:avLst/>
          </a:prstGeom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345884137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القديس لوقا الانجيل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542FE7-ABBB-45A0-A1A3-9D2B8C0776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4572000" cy="6858000"/>
          </a:xfrm>
          <a:prstGeom prst="rect">
            <a:avLst/>
          </a:prstGeom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409204541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القديس مارمرقس الرسو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542FE7-ABBB-45A0-A1A3-9D2B8C0776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4240696" cy="6858000"/>
          </a:xfrm>
          <a:prstGeom prst="rect">
            <a:avLst/>
          </a:prstGeom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88847615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الشهيد مارجرجس الرومان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542FE7-ABBB-45A0-A1A3-9D2B8C0776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0"/>
            <a:ext cx="4572001" cy="6858000"/>
          </a:xfrm>
          <a:prstGeom prst="rect">
            <a:avLst/>
          </a:prstGeom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41492889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1933" y="657227"/>
            <a:ext cx="7300134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21933" y="3602039"/>
            <a:ext cx="7300134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53F0D6-F884-4A5F-AE29-22780852DB78}" type="datetimeFigureOut">
              <a:rPr lang="en-GB" smtClean="0"/>
              <a:t>11/05/2025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66BCA-4EBF-459E-9ADB-FCD903D9A50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538541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التوزي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4398857"/>
            <a:ext cx="9144000" cy="782371"/>
          </a:xfrm>
        </p:spPr>
        <p:txBody>
          <a:bodyPr anchor="t">
            <a:normAutofit/>
          </a:bodyPr>
          <a:lstStyle>
            <a:lvl1pPr algn="ctr" rtl="1">
              <a:defRPr sz="40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 </a:t>
            </a:r>
            <a:r>
              <a:rPr lang="ar-EG" dirty="0"/>
              <a:t>عربي 	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0" y="5972907"/>
            <a:ext cx="9143999" cy="808893"/>
          </a:xfrm>
        </p:spPr>
        <p:txBody>
          <a:bodyPr anchor="b">
            <a:noAutofit/>
          </a:bodyPr>
          <a:lstStyle>
            <a:lvl1pPr marL="0" indent="0" algn="ctr" rtl="1">
              <a:buNone/>
              <a:defRPr sz="36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ar-EG" dirty="0"/>
              <a:t>قبطي معرب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-1" y="5182508"/>
            <a:ext cx="9144000" cy="682357"/>
          </a:xfrm>
        </p:spPr>
        <p:txBody>
          <a:bodyPr anchor="ctr">
            <a:noAutofit/>
          </a:bodyPr>
          <a:lstStyle>
            <a:lvl1pPr marL="0" indent="0" algn="ctr">
              <a:buNone/>
              <a:defRPr kumimoji="0" lang="ar-EG" sz="3600" b="0" i="0" u="none" strike="noStrike" kern="1200" cap="none" spc="0" normalizeH="0" baseline="0" dirty="0" smtClean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vva_Shenouda" panose="020B0500000000000000" pitchFamily="34" charset="2"/>
                <a:ea typeface="+mn-ea"/>
                <a:cs typeface="Traditional Arabic" pitchFamily="2" charset="-7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ar-EG" dirty="0"/>
              <a:t>قبطي	</a:t>
            </a:r>
            <a:endParaRPr 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3066311" y="0"/>
            <a:ext cx="3011375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R="0" lvl="0" indent="0" algn="ctr" defTabSz="4572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ar-EG" sz="4000" b="1" i="0" u="none" strike="noStrike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cs typeface="AGA Sindibad Regular" pitchFamily="2" charset="-78"/>
              </a:rPr>
              <a:t>التوزيع</a:t>
            </a:r>
          </a:p>
        </p:txBody>
      </p:sp>
    </p:spTree>
    <p:extLst>
      <p:ext uri="{BB962C8B-B14F-4D97-AF65-F5344CB8AC3E}">
        <p14:creationId xmlns:p14="http://schemas.microsoft.com/office/powerpoint/2010/main" val="310716990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40A15B-C9D0-4788-872A-B685F01F29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4F8B25-22C2-4528-88A8-7856321BB4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CB8BDA-D90E-4D31-9694-91E24839A5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3463C-C735-4622-8716-3B38094CE3EF}" type="datetimeFigureOut">
              <a:rPr lang="en-GB" smtClean="0"/>
              <a:t>11/05/2025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933797-4722-4EA3-98D4-DE13F6052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A48216-DB99-43A4-B363-7C206A875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C9E22D-827B-4701-BC33-04B4DAF207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892291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B9F1B0-CFEE-47B1-B4D6-40BEEEAED5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44392F-482A-4300-ACAA-6715518DD8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9B8ADB-C8D6-4863-A439-86DCF8F67A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3463C-C735-4622-8716-3B38094CE3EF}" type="datetimeFigureOut">
              <a:rPr lang="en-GB" smtClean="0"/>
              <a:t>11/05/2025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1D1416-6B2E-4D2B-BBAA-CB1005E9EE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2EE478-65ED-4A70-BA6E-385585631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C9E22D-827B-4701-BC33-04B4DAF207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871701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A023F9-8FC8-4341-8EDB-478C43F6BA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F47A58-F5C5-4E93-B34C-F9C7F9C16E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C1F99C-A900-44A6-98B3-C9DB9FCF95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3463C-C735-4622-8716-3B38094CE3EF}" type="datetimeFigureOut">
              <a:rPr lang="en-GB" smtClean="0"/>
              <a:t>11/05/2025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F8110D-3B5A-45C5-B5E7-1D23A36AD9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04A4D9-D9E7-41E2-A935-226B15FDE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C9E22D-827B-4701-BC33-04B4DAF207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3972700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3DCCF-ED2A-4CE9-831A-5BFE36B1A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414D80-0E64-489E-9FD9-A67687159F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BD518D-5B98-4EDF-A34D-4EEA135A67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991476-31E7-4820-9AE9-C0EA81211B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3463C-C735-4622-8716-3B38094CE3EF}" type="datetimeFigureOut">
              <a:rPr lang="en-GB" smtClean="0"/>
              <a:t>11/05/2025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9D2128-720A-4C67-8580-5B7FF930F3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72EEFB-E99A-479E-BFD7-A8EB05D36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C9E22D-827B-4701-BC33-04B4DAF207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327991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52C85-208F-4A19-8228-340EB9E326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A960DA-EA29-42BC-9D94-2A06CA5C5B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796622-BEF5-4ED5-9A91-9F20281DE5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EBE872A-B1B6-49D9-9826-4D27BA5A11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9C2DEFF-A058-4008-8CA2-2CE262DD25D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4C3FBCD-F120-49D9-8835-BDEF7CEB16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3463C-C735-4622-8716-3B38094CE3EF}" type="datetimeFigureOut">
              <a:rPr lang="en-GB" smtClean="0"/>
              <a:t>11/05/2025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9046A4-5C3F-4F5D-8A63-9C6A513168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88711B5-DCC1-4458-B42D-097A2512FF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C9E22D-827B-4701-BC33-04B4DAF207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705230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14FE2A-A724-4BCF-9E88-2F56F37D03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0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AFFD120-AA94-4479-B2DA-72F42FFF86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3463C-C735-4622-8716-3B38094CE3EF}" type="datetimeFigureOut">
              <a:rPr lang="en-GB" smtClean="0"/>
              <a:t>11/05/2025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01E65F-E304-4C7D-A96C-9239D2D043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D693C6-CD4B-4703-93D6-6682BDADC4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C9E22D-827B-4701-BC33-04B4DAF207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0648843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BD344F-326A-4318-8A3F-8799D2FC02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3463C-C735-4622-8716-3B38094CE3EF}" type="datetimeFigureOut">
              <a:rPr lang="en-GB" smtClean="0"/>
              <a:t>11/05/2025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DAF4D6B-79FB-4A0B-B1F6-3AFA7BFD2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2F3CE5-0790-4CC1-855F-62F87E511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C9E22D-827B-4701-BC33-04B4DAF207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616038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F275F2-1511-4189-930F-F942E3BE45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A40D20-F0DB-40D7-B8CA-FBAD41E94B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B63E1D-1E4A-4013-AC7A-C8DF1AFB8B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566524-3E72-40D1-AB72-43E5DB5E3C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3463C-C735-4622-8716-3B38094CE3EF}" type="datetimeFigureOut">
              <a:rPr lang="en-GB" smtClean="0"/>
              <a:t>11/05/2025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91EE5B-B09C-44C8-8445-9813F2BC96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1610BB-E4D0-41F0-B4B5-799C426CE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C9E22D-827B-4701-BC33-04B4DAF207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637807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ADA19A-02FC-46AA-B67D-AB3E42E339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35A4473-D8D6-4C1E-9407-815419F1FD9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EC8DE3-1845-4434-86D0-0CCC290498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3A2DC2-E9E9-4845-AE93-AD33ED233E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3463C-C735-4622-8716-3B38094CE3EF}" type="datetimeFigureOut">
              <a:rPr lang="en-GB" smtClean="0"/>
              <a:t>11/05/2025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3F21CE-D668-495B-B061-C4F361A38E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0F3FBF-82EE-4E3A-8060-1A9038F765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C9E22D-827B-4701-BC33-04B4DAF207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7753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7" y="609601"/>
            <a:ext cx="7765321" cy="13263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346" y="2088320"/>
            <a:ext cx="3829503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0052" y="2088320"/>
            <a:ext cx="3820616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53F0D6-F884-4A5F-AE29-22780852DB78}" type="datetimeFigureOut">
              <a:rPr lang="en-GB" smtClean="0"/>
              <a:t>11/05/2025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66BCA-4EBF-459E-9ADB-FCD903D9A50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451655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97039-BBD6-4CC4-A413-A132E7B78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462A344-A091-4B57-A684-8BB8564683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8808DC-BC82-4B85-8809-BFB0636BFC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3463C-C735-4622-8716-3B38094CE3EF}" type="datetimeFigureOut">
              <a:rPr lang="en-GB" smtClean="0"/>
              <a:t>11/05/2025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F4A1C2-C91D-427E-A235-85F9970D00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50E4FC-212B-4CCE-850B-46E90A93C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C9E22D-827B-4701-BC33-04B4DAF207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63401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6EFF71A-2C4C-47EE-934E-CE35731326C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BD42E76-BA2A-40A0-8382-79D73B4E34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D3727A-1C6A-4254-BD09-0DD63B2368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3463C-C735-4622-8716-3B38094CE3EF}" type="datetimeFigureOut">
              <a:rPr lang="en-GB" smtClean="0"/>
              <a:t>11/05/2025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1E6821-B3BE-41F0-A246-B121ECD2FA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C39A34-1C8E-4CBA-B9BB-2BABAB435E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C9E22D-827B-4701-BC33-04B4DAF207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995621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83184A-94DD-4369-95B7-8E91DC086C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0" y="1"/>
            <a:ext cx="4572000" cy="6858000"/>
          </a:xfrm>
        </p:spPr>
        <p:txBody>
          <a:bodyPr>
            <a:normAutofit/>
          </a:bodyPr>
          <a:lstStyle>
            <a:lvl1pPr algn="ctr">
              <a:defRPr sz="6000" b="1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5955973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E3A1635F-019B-40F2-87A7-A9AC820363E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72000" y="0"/>
            <a:ext cx="4572000" cy="68580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60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7507122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2A6ED-2A63-4DA3-A0FC-4DFE4E44A7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36ECEEF-0C2F-48BF-9FE7-B97D5A525B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342900">
              <a:defRPr/>
            </a:pPr>
            <a:fld id="{5C208CEE-BCF6-4734-91BB-FB6E722EC14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342900">
                <a:defRPr/>
              </a:pPr>
              <a:t>5/11/2025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6E1ECF-86FD-46BD-9A33-9F14BC611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342900"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5DF28B-9705-4736-90F1-2CA7557277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342900">
              <a:defRPr/>
            </a:pPr>
            <a:fld id="{303FF0DC-F448-4528-8715-E973BD657E2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342900"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519863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F7AF8D8-2CCD-4977-882C-AEAB7A0F5C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342900">
              <a:defRPr/>
            </a:pPr>
            <a:fld id="{5C208CEE-BCF6-4734-91BB-FB6E722EC14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342900">
                <a:defRPr/>
              </a:pPr>
              <a:t>5/11/2025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434FF9-AAA0-491E-8280-1481174722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342900"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F2C935-7DCC-4CB6-B5A4-F21B20CED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342900">
              <a:defRPr/>
            </a:pPr>
            <a:fld id="{303FF0DC-F448-4528-8715-E973BD657E2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342900"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979373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التوزي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4398857"/>
            <a:ext cx="9144000" cy="782371"/>
          </a:xfrm>
        </p:spPr>
        <p:txBody>
          <a:bodyPr anchor="t">
            <a:normAutofit/>
          </a:bodyPr>
          <a:lstStyle>
            <a:lvl1pPr algn="ctr" rtl="1">
              <a:defRPr sz="40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 </a:t>
            </a:r>
            <a:r>
              <a:rPr lang="ar-EG" dirty="0"/>
              <a:t>عربي 	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0" y="5972907"/>
            <a:ext cx="9143999" cy="808893"/>
          </a:xfrm>
        </p:spPr>
        <p:txBody>
          <a:bodyPr anchor="b">
            <a:noAutofit/>
          </a:bodyPr>
          <a:lstStyle>
            <a:lvl1pPr marL="0" indent="0" algn="ctr" rtl="1">
              <a:buNone/>
              <a:defRPr sz="36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ar-EG" dirty="0"/>
              <a:t>قبطي معرب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-1" y="5182508"/>
            <a:ext cx="9144000" cy="682357"/>
          </a:xfrm>
        </p:spPr>
        <p:txBody>
          <a:bodyPr anchor="ctr">
            <a:noAutofit/>
          </a:bodyPr>
          <a:lstStyle>
            <a:lvl1pPr marL="0" indent="0" algn="ctr">
              <a:buNone/>
              <a:defRPr kumimoji="0" lang="ar-EG" sz="3600" b="0" i="0" u="none" strike="noStrike" kern="1200" cap="none" spc="0" normalizeH="0" baseline="0" dirty="0" smtClean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vva_Shenouda" panose="020B0500000000000000" pitchFamily="34" charset="2"/>
                <a:ea typeface="+mn-ea"/>
                <a:cs typeface="Traditional Arabic" pitchFamily="2" charset="-7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ar-EG" dirty="0"/>
              <a:t>قبطي	</a:t>
            </a:r>
            <a:endParaRPr 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3066311" y="0"/>
            <a:ext cx="3011375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R="0" lvl="0" indent="0" algn="ctr" defTabSz="4572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ar-EG" sz="4000" b="1" i="0" u="none" strike="noStrike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cs typeface="AGA Sindibad Regular" pitchFamily="2" charset="-78"/>
              </a:rPr>
              <a:t>التوزيع</a:t>
            </a:r>
          </a:p>
        </p:txBody>
      </p:sp>
    </p:spTree>
    <p:extLst>
      <p:ext uri="{BB962C8B-B14F-4D97-AF65-F5344CB8AC3E}">
        <p14:creationId xmlns:p14="http://schemas.microsoft.com/office/powerpoint/2010/main" val="265368015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2A6ED-2A63-4DA3-A0FC-4DFE4E44A7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36ECEEF-0C2F-48BF-9FE7-B97D5A525B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342900">
              <a:defRPr/>
            </a:pPr>
            <a:fld id="{5C208CEE-BCF6-4734-91BB-FB6E722EC14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342900">
                <a:defRPr/>
              </a:pPr>
              <a:t>5/11/2025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6E1ECF-86FD-46BD-9A33-9F14BC611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342900"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5DF28B-9705-4736-90F1-2CA7557277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342900">
              <a:defRPr/>
            </a:pPr>
            <a:fld id="{303FF0DC-F448-4528-8715-E973BD657E2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342900"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22758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F7AF8D8-2CCD-4977-882C-AEAB7A0F5C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342900">
              <a:defRPr/>
            </a:pPr>
            <a:fld id="{5C208CEE-BCF6-4734-91BB-FB6E722EC14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342900">
                <a:defRPr/>
              </a:pPr>
              <a:t>5/11/2025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434FF9-AAA0-491E-8280-1481174722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342900"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F2C935-7DCC-4CB6-B5A4-F21B20CED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342900">
              <a:defRPr/>
            </a:pPr>
            <a:fld id="{303FF0DC-F448-4528-8715-E973BD657E2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342900"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1561721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2A6ED-2A63-4DA3-A0FC-4DFE4E44A7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36ECEEF-0C2F-48BF-9FE7-B97D5A525B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342900">
              <a:defRPr/>
            </a:pPr>
            <a:fld id="{5C208CEE-BCF6-4734-91BB-FB6E722EC14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342900">
                <a:defRPr/>
              </a:pPr>
              <a:t>5/11/2025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6E1ECF-86FD-46BD-9A33-9F14BC611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342900"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5DF28B-9705-4736-90F1-2CA7557277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342900">
              <a:defRPr/>
            </a:pPr>
            <a:fld id="{303FF0DC-F448-4528-8715-E973BD657E2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342900"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30518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7" y="609601"/>
            <a:ext cx="7765321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5427" y="2088320"/>
            <a:ext cx="3600326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346" y="2912232"/>
            <a:ext cx="3830406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59230" y="2088320"/>
            <a:ext cx="3591437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912232"/>
            <a:ext cx="3821518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53F0D6-F884-4A5F-AE29-22780852DB78}" type="datetimeFigureOut">
              <a:rPr lang="en-GB" smtClean="0"/>
              <a:t>11/05/2025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66BCA-4EBF-459E-9ADB-FCD903D9A50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929525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F7AF8D8-2CCD-4977-882C-AEAB7A0F5C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342900">
              <a:defRPr/>
            </a:pPr>
            <a:fld id="{5C208CEE-BCF6-4734-91BB-FB6E722EC14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342900">
                <a:defRPr/>
              </a:pPr>
              <a:t>5/11/2025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434FF9-AAA0-491E-8280-1481174722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342900"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F2C935-7DCC-4CB6-B5A4-F21B20CED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342900">
              <a:defRPr/>
            </a:pPr>
            <a:fld id="{303FF0DC-F448-4528-8715-E973BD657E2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342900"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1306355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9" y="0"/>
            <a:ext cx="8229680" cy="764704"/>
          </a:xfrm>
          <a:prstGeom prst="rect">
            <a:avLst/>
          </a:prstGeom>
        </p:spPr>
        <p:txBody>
          <a:bodyPr lIns="108000" tIns="0" rIns="108000" bIns="0"/>
          <a:lstStyle>
            <a:lvl1pPr>
              <a:defRPr sz="3300" b="1" u="sng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13339303"/>
      </p:ext>
    </p:extLst>
  </p:cSld>
  <p:clrMapOvr>
    <a:masterClrMapping/>
  </p:clrMapOvr>
  <p:transition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46303088"/>
      </p:ext>
    </p:extLst>
  </p:cSld>
  <p:clrMapOvr>
    <a:masterClrMapping/>
  </p:clrMapOvr>
  <p:transition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557" y="2708920"/>
            <a:ext cx="8229680" cy="764704"/>
          </a:xfrm>
          <a:prstGeom prst="rect">
            <a:avLst/>
          </a:prstGeom>
        </p:spPr>
        <p:txBody>
          <a:bodyPr lIns="108000" tIns="0" rIns="108000" bIns="0"/>
          <a:lstStyle>
            <a:lvl1pPr>
              <a:defRPr sz="3300" b="1" u="sng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4642979"/>
      </p:ext>
    </p:extLst>
  </p:cSld>
  <p:clrMapOvr>
    <a:masterClrMapping/>
  </p:clrMapOvr>
  <p:transition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4" y="274638"/>
            <a:ext cx="8229680" cy="1143000"/>
          </a:xfrm>
          <a:prstGeom prst="rect">
            <a:avLst/>
          </a:prstGeom>
        </p:spPr>
        <p:txBody>
          <a:bodyPr lIns="108000" tIns="0" rIns="108000" bIns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4" y="1600201"/>
            <a:ext cx="4038639" cy="4525963"/>
          </a:xfrm>
          <a:prstGeom prst="rect">
            <a:avLst/>
          </a:prstGeom>
        </p:spPr>
        <p:txBody>
          <a:bodyPr lIns="108000" tIns="0" rIns="108000" bIns="0"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45" y="1600201"/>
            <a:ext cx="4038639" cy="4525963"/>
          </a:xfrm>
          <a:prstGeom prst="rect">
            <a:avLst/>
          </a:prstGeom>
        </p:spPr>
        <p:txBody>
          <a:bodyPr lIns="108000" tIns="0" rIns="108000" bIns="0"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28102416"/>
      </p:ext>
    </p:extLst>
  </p:cSld>
  <p:clrMapOvr>
    <a:masterClrMapping/>
  </p:clrMapOvr>
  <p:transition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9" y="0"/>
            <a:ext cx="8229680" cy="764704"/>
          </a:xfrm>
          <a:prstGeom prst="rect">
            <a:avLst/>
          </a:prstGeom>
        </p:spPr>
        <p:txBody>
          <a:bodyPr lIns="108000" tIns="0" rIns="108000" bIns="0"/>
          <a:lstStyle>
            <a:lvl1pPr>
              <a:defRPr sz="3300" b="1" u="sng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42978429"/>
      </p:ext>
    </p:extLst>
  </p:cSld>
  <p:clrMapOvr>
    <a:masterClrMapping/>
  </p:clrMapOvr>
  <p:transition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94246180"/>
      </p:ext>
    </p:extLst>
  </p:cSld>
  <p:clrMapOvr>
    <a:masterClrMapping/>
  </p:clrMapOvr>
  <p:transition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557" y="2708920"/>
            <a:ext cx="8229680" cy="764704"/>
          </a:xfrm>
          <a:prstGeom prst="rect">
            <a:avLst/>
          </a:prstGeom>
        </p:spPr>
        <p:txBody>
          <a:bodyPr lIns="108000" tIns="0" rIns="108000" bIns="0"/>
          <a:lstStyle>
            <a:lvl1pPr>
              <a:defRPr sz="3300" b="1" u="sng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99234866"/>
      </p:ext>
    </p:extLst>
  </p:cSld>
  <p:clrMapOvr>
    <a:masterClrMapping/>
  </p:clrMapOvr>
  <p:transition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28650" y="4039202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03712744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956AFC44-C384-4F76-B1DD-10872385D0F6}" type="datetimeFigureOut">
              <a:rPr lang="en-US" smtClean="0"/>
              <a:t>5/11/2025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D7D25172-1E42-4557-9513-7DAEFD26D1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5227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53F0D6-F884-4A5F-AE29-22780852DB78}" type="datetimeFigureOut">
              <a:rPr lang="en-GB" smtClean="0"/>
              <a:t>11/05/2025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66BCA-4EBF-459E-9ADB-FCD903D9A50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5510353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9" y="0"/>
            <a:ext cx="8229680" cy="764704"/>
          </a:xfrm>
          <a:prstGeom prst="rect">
            <a:avLst/>
          </a:prstGeom>
        </p:spPr>
        <p:txBody>
          <a:bodyPr lIns="108000" tIns="0" rIns="108000" bIns="0"/>
          <a:lstStyle>
            <a:lvl1pPr>
              <a:defRPr sz="3300" b="1" u="sng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3893482"/>
      </p:ext>
    </p:extLst>
  </p:cSld>
  <p:clrMapOvr>
    <a:masterClrMapping/>
  </p:clrMapOvr>
  <p:transition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5815022"/>
      </p:ext>
    </p:extLst>
  </p:cSld>
  <p:clrMapOvr>
    <a:masterClrMapping/>
  </p:clrMapOvr>
  <p:transition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557" y="2708920"/>
            <a:ext cx="8229680" cy="764704"/>
          </a:xfrm>
          <a:prstGeom prst="rect">
            <a:avLst/>
          </a:prstGeom>
        </p:spPr>
        <p:txBody>
          <a:bodyPr lIns="108000" tIns="0" rIns="108000" bIns="0"/>
          <a:lstStyle>
            <a:lvl1pPr>
              <a:defRPr sz="3300" b="1" u="sng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13281723"/>
      </p:ext>
    </p:extLst>
  </p:cSld>
  <p:clrMapOvr>
    <a:masterClrMapping/>
  </p:clrMapOvr>
  <p:transition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BF9B9101-916C-4C9A-B06C-A39617ECCCF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DFCCF991-F9E9-469C-ACC0-A563327C711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CD9FA1E0-162E-43B8-AB52-2C5B55E908A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9AF48C3-736A-4C60-AED3-99CA1A606242}" type="slidenum">
              <a:rPr lang="ar-SA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95765531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30516764-C303-485E-8BB5-FBEDC1A6ACE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8FE8406C-3170-4278-8A9F-E215DA295B3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2AA4FE3B-30F6-41A1-B040-99B782D9245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E5A4442-BA95-4972-BEA7-7B1233E21D5F}" type="slidenum">
              <a:rPr lang="ar-SA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27045008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73F7B141-1B36-484F-BE2A-D20A59724D0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5A75F9B2-13AF-4531-9C53-24C66C5DD87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B167BE13-5DB5-4FAD-9103-638B51BFA32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0916867-4688-43B5-B447-83C3A2492FD2}" type="slidenum">
              <a:rPr lang="ar-SA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63460756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62DFC69-8055-4284-86A4-8EB65CD34B9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AD19BC4-E99D-4CD7-856F-9E69E0CD50B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4E8C6B4-CA58-4569-9765-0E0C04B4970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51C0E97-5FC5-4E36-9B2E-45DBC991F0CB}" type="slidenum">
              <a:rPr lang="ar-SA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24812454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FAB461DC-6B70-44A6-9D12-2F787FAD458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6A0A97DB-24EA-4BE4-B04A-C793AE952F5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7AA0DCA0-90D0-486D-A681-EECA9D3841E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AC91C97-9E91-49E7-99B6-3277C49EC2F0}" type="slidenum">
              <a:rPr lang="ar-SA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60539821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CDE9B27D-2ACB-4F69-9685-EFAACC2E9A7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6BEAF58A-EAE3-4196-9091-6AC60B97416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3A79843D-1DC5-401E-834B-7948CEFB242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3F13ABF-D1C7-4DC7-AF6E-E67F5A7C8952}" type="slidenum">
              <a:rPr lang="ar-SA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8472739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4FDECC97-4438-4E5C-8AFE-934D4595F01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D02DB90F-A8F9-40EE-B220-638F417DFBA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BCA730B2-84C0-4A60-A3EF-6CE889A08CE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93E541C-FB99-47DE-B480-6B4A34F76056}" type="slidenum">
              <a:rPr lang="ar-SA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56334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53F0D6-F884-4A5F-AE29-22780852DB78}" type="datetimeFigureOut">
              <a:rPr lang="en-GB" smtClean="0"/>
              <a:t>11/05/2025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66BCA-4EBF-459E-9ADB-FCD903D9A50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5833522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926483A-3ECA-4729-8F8B-C1F6BD5D1FB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53B80B8-E1E9-4140-99B9-402F593CCFD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CF5D7D4-215B-46A8-B53A-7F4C954D0C0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A3B89AD-9FAE-46DC-9AF9-2736918079DE}" type="slidenum">
              <a:rPr lang="ar-SA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84102597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812C560-765F-44B9-9D22-13C3408E068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A8DCC88-4EAD-4534-9416-C8688B3BD3A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4C8B284-9E39-4E56-9B67-ECEFFD6B486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CA65D7F-F051-4DC7-91FB-673BAB6F7F85}" type="slidenum">
              <a:rPr lang="ar-SA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44187558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CAD57CAD-16F0-40CD-9E19-AF29733B7A9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AFD90813-C5CC-4D3A-A023-5962779232B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32019C79-BE8F-430F-B424-A38ECC391B2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B243D41-0EAA-4EA4-A32D-68D4D8B913AD}" type="slidenum">
              <a:rPr lang="ar-SA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67573122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FD09E190-5899-46DE-87BE-6A851388F5A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BDA4D066-D6D3-42E2-92DE-42B26FB4740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7DAA5A7D-C3D8-43B9-A5D5-546FBEA89B1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4CCB1C2-93DC-4C57-A0C8-24E7AA26E920}" type="slidenum">
              <a:rPr lang="ar-SA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80845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7921" y="609600"/>
            <a:ext cx="2949178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08548" y="609600"/>
            <a:ext cx="4642119" cy="518160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7921" y="2971801"/>
            <a:ext cx="2949178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53F0D6-F884-4A5F-AE29-22780852DB78}" type="datetimeFigureOut">
              <a:rPr lang="en-GB" smtClean="0"/>
              <a:t>11/05/2025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66BCA-4EBF-459E-9ADB-FCD903D9A50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6376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7921" y="609600"/>
            <a:ext cx="416760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49932" y="758881"/>
            <a:ext cx="2966938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2971800"/>
            <a:ext cx="4171242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53F0D6-F884-4A5F-AE29-22780852DB78}" type="datetimeFigureOut">
              <a:rPr lang="en-GB" smtClean="0"/>
              <a:t>11/05/2025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66BCA-4EBF-459E-9ADB-FCD903D9A50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64850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microsoft.com/office/2007/relationships/hdphoto" Target="../media/hdphoto1.wdp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0.xml"/><Relationship Id="rId3" Type="http://schemas.openxmlformats.org/officeDocument/2006/relationships/slideLayout" Target="../slideLayouts/slideLayout65.xml"/><Relationship Id="rId7" Type="http://schemas.openxmlformats.org/officeDocument/2006/relationships/slideLayout" Target="../slideLayouts/slideLayout69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64.xml"/><Relationship Id="rId1" Type="http://schemas.openxmlformats.org/officeDocument/2006/relationships/slideLayout" Target="../slideLayouts/slideLayout63.xml"/><Relationship Id="rId6" Type="http://schemas.openxmlformats.org/officeDocument/2006/relationships/slideLayout" Target="../slideLayouts/slideLayout68.xml"/><Relationship Id="rId11" Type="http://schemas.openxmlformats.org/officeDocument/2006/relationships/slideLayout" Target="../slideLayouts/slideLayout73.xml"/><Relationship Id="rId5" Type="http://schemas.openxmlformats.org/officeDocument/2006/relationships/slideLayout" Target="../slideLayouts/slideLayout67.xml"/><Relationship Id="rId10" Type="http://schemas.openxmlformats.org/officeDocument/2006/relationships/slideLayout" Target="../slideLayouts/slideLayout72.xml"/><Relationship Id="rId4" Type="http://schemas.openxmlformats.org/officeDocument/2006/relationships/slideLayout" Target="../slideLayouts/slideLayout66.xml"/><Relationship Id="rId9" Type="http://schemas.openxmlformats.org/officeDocument/2006/relationships/slideLayout" Target="../slideLayouts/slideLayout7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13" Type="http://schemas.openxmlformats.org/officeDocument/2006/relationships/slideLayout" Target="../slideLayouts/slideLayout43.xml"/><Relationship Id="rId3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7.xml"/><Relationship Id="rId12" Type="http://schemas.openxmlformats.org/officeDocument/2006/relationships/slideLayout" Target="../slideLayouts/slideLayout42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41.xml"/><Relationship Id="rId5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40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6.xml"/><Relationship Id="rId2" Type="http://schemas.openxmlformats.org/officeDocument/2006/relationships/slideLayout" Target="../slideLayouts/slideLayout45.xml"/><Relationship Id="rId1" Type="http://schemas.openxmlformats.org/officeDocument/2006/relationships/slideLayout" Target="../slideLayouts/slideLayout44.xml"/><Relationship Id="rId5" Type="http://schemas.openxmlformats.org/officeDocument/2006/relationships/image" Target="../media/image15.png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48.xml"/><Relationship Id="rId1" Type="http://schemas.openxmlformats.org/officeDocument/2006/relationships/slideLayout" Target="../slideLayouts/slideLayout4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4" Type="http://schemas.openxmlformats.org/officeDocument/2006/relationships/image" Target="../media/image17.png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3.xml"/><Relationship Id="rId2" Type="http://schemas.openxmlformats.org/officeDocument/2006/relationships/slideLayout" Target="../slideLayouts/slideLayout52.xml"/><Relationship Id="rId1" Type="http://schemas.openxmlformats.org/officeDocument/2006/relationships/slideLayout" Target="../slideLayouts/slideLayout51.xml"/><Relationship Id="rId5" Type="http://schemas.openxmlformats.org/officeDocument/2006/relationships/theme" Target="../theme/theme6.xml"/><Relationship Id="rId4" Type="http://schemas.openxmlformats.org/officeDocument/2006/relationships/slideLayout" Target="../slideLayouts/slideLayout54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7.xml"/><Relationship Id="rId2" Type="http://schemas.openxmlformats.org/officeDocument/2006/relationships/slideLayout" Target="../slideLayouts/slideLayout56.xml"/><Relationship Id="rId1" Type="http://schemas.openxmlformats.org/officeDocument/2006/relationships/slideLayout" Target="../slideLayouts/slideLayout55.xml"/><Relationship Id="rId4" Type="http://schemas.openxmlformats.org/officeDocument/2006/relationships/theme" Target="../theme/theme7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theme" Target="../theme/theme8.xml"/><Relationship Id="rId2" Type="http://schemas.openxmlformats.org/officeDocument/2006/relationships/slideLayout" Target="../slideLayouts/slideLayout59.xml"/><Relationship Id="rId1" Type="http://schemas.openxmlformats.org/officeDocument/2006/relationships/slideLayout" Target="../slideLayouts/slideLayout58.xml"/><Relationship Id="rId4" Type="http://schemas.openxmlformats.org/officeDocument/2006/relationships/image" Target="../media/image18.jpg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2.xml"/><Relationship Id="rId2" Type="http://schemas.openxmlformats.org/officeDocument/2006/relationships/slideLayout" Target="../slideLayouts/slideLayout61.xml"/><Relationship Id="rId1" Type="http://schemas.openxmlformats.org/officeDocument/2006/relationships/slideLayout" Target="../slideLayouts/slideLayout60.xml"/><Relationship Id="rId4" Type="http://schemas.openxmlformats.org/officeDocument/2006/relationships/theme" Target="../theme/theme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  <a:lum/>
            <a:extLst>
              <a:ext uri="{BEBA8EAE-BF5A-486C-A8C5-ECC9F3942E4B}">
                <a14:imgProps xmlns:a14="http://schemas.microsoft.com/office/drawing/2010/main">
                  <a14:imgLayer r:embed="rId33">
                    <a14:imgEffect>
                      <a14:artisticGlowEdges trans="22000" smoothness="6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347" y="609601"/>
            <a:ext cx="776532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346" y="2096064"/>
            <a:ext cx="776532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759052" y="5883276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53F0D6-F884-4A5F-AE29-22780852DB78}" type="datetimeFigureOut">
              <a:rPr lang="en-GB" smtClean="0"/>
              <a:t>11/05/2025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346" y="5883276"/>
            <a:ext cx="50046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85509" y="5883276"/>
            <a:ext cx="5651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166BCA-4EBF-459E-9ADB-FCD903D9A50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903199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  <p:sldLayoutId id="2147483710" r:id="rId18"/>
    <p:sldLayoutId id="2147483712" r:id="rId19"/>
    <p:sldLayoutId id="2147483717" r:id="rId20"/>
    <p:sldLayoutId id="2147483715" r:id="rId21"/>
    <p:sldLayoutId id="2147483716" r:id="rId22"/>
    <p:sldLayoutId id="2147483718" r:id="rId23"/>
    <p:sldLayoutId id="2147483719" r:id="rId24"/>
    <p:sldLayoutId id="2147483720" r:id="rId25"/>
    <p:sldLayoutId id="2147483721" r:id="rId26"/>
    <p:sldLayoutId id="2147483723" r:id="rId27"/>
    <p:sldLayoutId id="2147483724" r:id="rId28"/>
    <p:sldLayoutId id="2147483725" r:id="rId29"/>
    <p:sldLayoutId id="2147483847" r:id="rId30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720FDBC7-4B07-46DA-9821-0E7FA1000E8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ar-SA" altLang="en-US"/>
              <a:t>انقر لتحرير نمط العنوان الرئيسي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1CE3C3D1-9A5E-434F-A7C2-E49039E2FAA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ar-SA" altLang="en-US"/>
              <a:t>انقر لتحرير أنماط النص الرئيسي</a:t>
            </a:r>
          </a:p>
          <a:p>
            <a:pPr lvl="1"/>
            <a:r>
              <a:rPr lang="ar-SA" altLang="en-US"/>
              <a:t>المستوى الثاني</a:t>
            </a:r>
          </a:p>
          <a:p>
            <a:pPr lvl="2"/>
            <a:r>
              <a:rPr lang="ar-SA" altLang="en-US"/>
              <a:t>المستوى الثالث</a:t>
            </a:r>
          </a:p>
          <a:p>
            <a:pPr lvl="3"/>
            <a:r>
              <a:rPr lang="ar-SA" altLang="en-US"/>
              <a:t>المستوى الرابع</a:t>
            </a:r>
          </a:p>
          <a:p>
            <a:pPr lvl="4"/>
            <a:r>
              <a:rPr lang="ar-SA" altLang="en-US"/>
              <a:t>المستوى الخامس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39CB9C45-C56D-4043-855E-8DC3242140A9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smtClean="0">
                <a:ea typeface="Times New Roman (Arabic)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F23F3412-F2BA-45A0-B814-EC9C62BFA81E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smtClean="0">
                <a:ea typeface="Times New Roman (Arabic)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627A979E-5ABC-4FD1-A314-B0A35F21C528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400"/>
            </a:lvl1pPr>
          </a:lstStyle>
          <a:p>
            <a:fld id="{13EBF6E5-806A-4197-8A35-906D5D9AD386}" type="slidenum">
              <a:rPr lang="ar-SA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510914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6" r:id="rId1"/>
    <p:sldLayoutId id="2147483867" r:id="rId2"/>
    <p:sldLayoutId id="2147483868" r:id="rId3"/>
    <p:sldLayoutId id="2147483869" r:id="rId4"/>
    <p:sldLayoutId id="2147483870" r:id="rId5"/>
    <p:sldLayoutId id="2147483871" r:id="rId6"/>
    <p:sldLayoutId id="2147483872" r:id="rId7"/>
    <p:sldLayoutId id="2147483873" r:id="rId8"/>
    <p:sldLayoutId id="2147483874" r:id="rId9"/>
    <p:sldLayoutId id="2147483875" r:id="rId10"/>
    <p:sldLayoutId id="2147483876" r:id="rId11"/>
  </p:sldLayoutIdLst>
  <p:txStyles>
    <p:titleStyle>
      <a:lvl1pPr algn="ctr" rtl="1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1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cs typeface="Arial" charset="0"/>
        </a:defRPr>
      </a:lvl2pPr>
      <a:lvl3pPr algn="ctr" rtl="1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cs typeface="Arial" charset="0"/>
        </a:defRPr>
      </a:lvl3pPr>
      <a:lvl4pPr algn="ctr" rtl="1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cs typeface="Arial" charset="0"/>
        </a:defRPr>
      </a:lvl4pPr>
      <a:lvl5pPr algn="ctr" rtl="1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cs typeface="Arial" charset="0"/>
        </a:defRPr>
      </a:lvl5pPr>
      <a:lvl6pPr marL="457200" algn="ctr" rtl="1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cs typeface="Arial" charset="0"/>
        </a:defRPr>
      </a:lvl6pPr>
      <a:lvl7pPr marL="914400" algn="ctr" rtl="1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cs typeface="Arial" charset="0"/>
        </a:defRPr>
      </a:lvl7pPr>
      <a:lvl8pPr marL="1371600" algn="ctr" rtl="1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cs typeface="Arial" charset="0"/>
        </a:defRPr>
      </a:lvl8pPr>
      <a:lvl9pPr marL="1828800" algn="ctr" rtl="1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cs typeface="Arial" charset="0"/>
        </a:defRPr>
      </a:lvl9pPr>
    </p:titleStyle>
    <p:bodyStyle>
      <a:lvl1pPr marL="342900" indent="-342900" algn="r" rtl="1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r" rtl="1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Times New Roman (Arabic)" charset="0"/>
          <a:cs typeface="Times New Roman (Arabic)" charset="0"/>
        </a:defRPr>
      </a:lvl2pPr>
      <a:lvl3pPr marL="1143000" indent="-228600" algn="r" rtl="1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Times New Roman (Arabic)" charset="0"/>
          <a:cs typeface="Times New Roman (Arabic)" charset="0"/>
        </a:defRPr>
      </a:lvl3pPr>
      <a:lvl4pPr marL="1600200" indent="-228600" algn="r" rtl="1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Times New Roman (Arabic)" charset="0"/>
          <a:cs typeface="Times New Roman (Arabic)" charset="0"/>
        </a:defRPr>
      </a:lvl4pPr>
      <a:lvl5pPr marL="2057400" indent="-228600" algn="r" rtl="1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Times New Roman (Arabic)" charset="0"/>
          <a:cs typeface="Times New Roman (Arabic)" charset="0"/>
        </a:defRPr>
      </a:lvl5pPr>
      <a:lvl6pPr marL="2514600" indent="-228600" algn="r" rtl="1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Times New Roman (Arabic)" charset="0"/>
          <a:cs typeface="Times New Roman (Arabic)" charset="0"/>
        </a:defRPr>
      </a:lvl6pPr>
      <a:lvl7pPr marL="2971800" indent="-228600" algn="r" rtl="1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Times New Roman (Arabic)" charset="0"/>
          <a:cs typeface="Times New Roman (Arabic)" charset="0"/>
        </a:defRPr>
      </a:lvl7pPr>
      <a:lvl8pPr marL="3429000" indent="-228600" algn="r" rtl="1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Times New Roman (Arabic)" charset="0"/>
          <a:cs typeface="Times New Roman (Arabic)" charset="0"/>
        </a:defRPr>
      </a:lvl8pPr>
      <a:lvl9pPr marL="3886200" indent="-228600" algn="r" rtl="1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Times New Roman (Arabic)" charset="0"/>
          <a:cs typeface="Times New Roman (Arabic)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79BD36D-3024-4258-9BCD-3014D40560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AD507-7E22-41C6-8905-BC23105B1C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B4084B-13D4-4D9D-BFC6-DA00EB9A70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13463C-C735-4622-8716-3B38094CE3EF}" type="datetimeFigureOut">
              <a:rPr lang="en-GB" smtClean="0"/>
              <a:t>11/05/2025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151544-0A5E-4467-877A-75D775F9C1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1F8157-2FFD-4108-A797-430E860FC0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C9E22D-827B-4701-BC33-04B4DAF207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78041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9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4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342900">
              <a:defRPr/>
            </a:pPr>
            <a:fld id="{5C208CEE-BCF6-4734-91BB-FB6E722EC14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342900">
                <a:defRPr/>
              </a:pPr>
              <a:t>5/11/2025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4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342900"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4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342900">
              <a:defRPr/>
            </a:pPr>
            <a:fld id="{303FF0DC-F448-4528-8715-E973BD657E2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342900"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Rounded Rectangle 6"/>
          <p:cNvSpPr/>
          <p:nvPr userDrawn="1"/>
        </p:nvSpPr>
        <p:spPr>
          <a:xfrm>
            <a:off x="0" y="4349331"/>
            <a:ext cx="9144000" cy="2508673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ar-EG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 panose="020B060402020202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49331"/>
            <a:ext cx="9144000" cy="2507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633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848" r:id="rId3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9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4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342900">
              <a:defRPr/>
            </a:pPr>
            <a:fld id="{5C208CEE-BCF6-4734-91BB-FB6E722EC14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342900">
                <a:defRPr/>
              </a:pPr>
              <a:t>5/11/2025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4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342900"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4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342900">
              <a:defRPr/>
            </a:pPr>
            <a:fld id="{303FF0DC-F448-4528-8715-E973BD657E2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342900"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Rounded Rectangle 6"/>
          <p:cNvSpPr/>
          <p:nvPr userDrawn="1"/>
        </p:nvSpPr>
        <p:spPr>
          <a:xfrm>
            <a:off x="0" y="4349331"/>
            <a:ext cx="9144000" cy="2508673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ar-EG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 panose="020B060402020202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49331"/>
            <a:ext cx="9144000" cy="250767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50B2EAB-8EC1-4A67-83C1-11FAF5D0FF1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75722"/>
            <a:ext cx="9144000" cy="3982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2389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9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4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342900">
              <a:defRPr/>
            </a:pPr>
            <a:fld id="{5C208CEE-BCF6-4734-91BB-FB6E722EC14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342900">
                <a:defRPr/>
              </a:pPr>
              <a:t>5/11/2025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4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342900"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4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342900">
              <a:defRPr/>
            </a:pPr>
            <a:fld id="{303FF0DC-F448-4528-8715-E973BD657E2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342900"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0" name="Picture 9" descr="Background pattern&#10;&#10;Description automatically generated">
            <a:extLst>
              <a:ext uri="{FF2B5EF4-FFF2-40B4-BE49-F238E27FC236}">
                <a16:creationId xmlns:a16="http://schemas.microsoft.com/office/drawing/2014/main" id="{7ECD9C7E-ACBA-4176-BB79-470C8F94DD2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0688"/>
            <a:ext cx="9144000" cy="51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1416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1" r:id="rId2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829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0" r:id="rId1"/>
    <p:sldLayoutId id="2147483851" r:id="rId2"/>
    <p:sldLayoutId id="2147483852" r:id="rId3"/>
    <p:sldLayoutId id="2147483857" r:id="rId4"/>
  </p:sldLayoutIdLst>
  <p:transition/>
  <p:txStyles>
    <p:titleStyle>
      <a:lvl1pPr algn="ctr" rtl="1" eaLnBrk="0" fontAlgn="base" hangingPunct="0">
        <a:spcBef>
          <a:spcPct val="0"/>
        </a:spcBef>
        <a:spcAft>
          <a:spcPct val="0"/>
        </a:spcAft>
        <a:defRPr sz="2700">
          <a:solidFill>
            <a:schemeClr val="bg1"/>
          </a:solidFill>
          <a:latin typeface="+mj-lt"/>
          <a:ea typeface="+mj-ea"/>
          <a:cs typeface="+mj-cs"/>
        </a:defRPr>
      </a:lvl1pPr>
      <a:lvl2pPr algn="ctr" rtl="1" eaLnBrk="0" fontAlgn="base" hangingPunct="0">
        <a:spcBef>
          <a:spcPct val="0"/>
        </a:spcBef>
        <a:spcAft>
          <a:spcPct val="0"/>
        </a:spcAft>
        <a:defRPr sz="2700">
          <a:solidFill>
            <a:schemeClr val="bg1"/>
          </a:solidFill>
          <a:latin typeface="Calibri" pitchFamily="34" charset="0"/>
          <a:cs typeface="Times New Roman" pitchFamily="18" charset="0"/>
        </a:defRPr>
      </a:lvl2pPr>
      <a:lvl3pPr algn="ctr" rtl="1" eaLnBrk="0" fontAlgn="base" hangingPunct="0">
        <a:spcBef>
          <a:spcPct val="0"/>
        </a:spcBef>
        <a:spcAft>
          <a:spcPct val="0"/>
        </a:spcAft>
        <a:defRPr sz="2700">
          <a:solidFill>
            <a:schemeClr val="bg1"/>
          </a:solidFill>
          <a:latin typeface="Calibri" pitchFamily="34" charset="0"/>
          <a:cs typeface="Times New Roman" pitchFamily="18" charset="0"/>
        </a:defRPr>
      </a:lvl3pPr>
      <a:lvl4pPr algn="ctr" rtl="1" eaLnBrk="0" fontAlgn="base" hangingPunct="0">
        <a:spcBef>
          <a:spcPct val="0"/>
        </a:spcBef>
        <a:spcAft>
          <a:spcPct val="0"/>
        </a:spcAft>
        <a:defRPr sz="2700">
          <a:solidFill>
            <a:schemeClr val="bg1"/>
          </a:solidFill>
          <a:latin typeface="Calibri" pitchFamily="34" charset="0"/>
          <a:cs typeface="Times New Roman" pitchFamily="18" charset="0"/>
        </a:defRPr>
      </a:lvl4pPr>
      <a:lvl5pPr algn="ctr" rtl="1" eaLnBrk="0" fontAlgn="base" hangingPunct="0">
        <a:spcBef>
          <a:spcPct val="0"/>
        </a:spcBef>
        <a:spcAft>
          <a:spcPct val="0"/>
        </a:spcAft>
        <a:defRPr sz="2700">
          <a:solidFill>
            <a:schemeClr val="bg1"/>
          </a:solidFill>
          <a:latin typeface="Calibri" pitchFamily="34" charset="0"/>
          <a:cs typeface="Times New Roman" pitchFamily="18" charset="0"/>
        </a:defRPr>
      </a:lvl5pPr>
      <a:lvl6pPr marL="342900" algn="ctr" rtl="1" eaLnBrk="1" fontAlgn="base" hangingPunct="1">
        <a:spcBef>
          <a:spcPct val="0"/>
        </a:spcBef>
        <a:spcAft>
          <a:spcPct val="0"/>
        </a:spcAft>
        <a:defRPr sz="2700">
          <a:solidFill>
            <a:schemeClr val="bg1"/>
          </a:solidFill>
          <a:latin typeface="Arial"/>
          <a:cs typeface="PT Bold Heading" pitchFamily="2" charset="-78"/>
        </a:defRPr>
      </a:lvl6pPr>
      <a:lvl7pPr marL="685800" algn="ctr" rtl="1" eaLnBrk="1" fontAlgn="base" hangingPunct="1">
        <a:spcBef>
          <a:spcPct val="0"/>
        </a:spcBef>
        <a:spcAft>
          <a:spcPct val="0"/>
        </a:spcAft>
        <a:defRPr sz="2700">
          <a:solidFill>
            <a:schemeClr val="bg1"/>
          </a:solidFill>
          <a:latin typeface="Arial"/>
          <a:cs typeface="PT Bold Heading" pitchFamily="2" charset="-78"/>
        </a:defRPr>
      </a:lvl7pPr>
      <a:lvl8pPr marL="1028700" algn="ctr" rtl="1" eaLnBrk="1" fontAlgn="base" hangingPunct="1">
        <a:spcBef>
          <a:spcPct val="0"/>
        </a:spcBef>
        <a:spcAft>
          <a:spcPct val="0"/>
        </a:spcAft>
        <a:defRPr sz="2700">
          <a:solidFill>
            <a:schemeClr val="bg1"/>
          </a:solidFill>
          <a:latin typeface="Arial"/>
          <a:cs typeface="PT Bold Heading" pitchFamily="2" charset="-78"/>
        </a:defRPr>
      </a:lvl8pPr>
      <a:lvl9pPr marL="1371600" algn="ctr" rtl="1" eaLnBrk="1" fontAlgn="base" hangingPunct="1">
        <a:spcBef>
          <a:spcPct val="0"/>
        </a:spcBef>
        <a:spcAft>
          <a:spcPct val="0"/>
        </a:spcAft>
        <a:defRPr sz="2700">
          <a:solidFill>
            <a:schemeClr val="bg1"/>
          </a:solidFill>
          <a:latin typeface="Arial"/>
          <a:cs typeface="PT Bold Heading" pitchFamily="2" charset="-78"/>
        </a:defRPr>
      </a:lvl9pPr>
    </p:titleStyle>
    <p:bodyStyle>
      <a:lvl1pPr marL="257175" indent="-257175" algn="r" rtl="1" eaLnBrk="0" fontAlgn="base" hangingPunct="0">
        <a:spcBef>
          <a:spcPct val="20000"/>
        </a:spcBef>
        <a:spcAft>
          <a:spcPct val="0"/>
        </a:spcAft>
        <a:buChar char="•"/>
        <a:defRPr sz="2700">
          <a:solidFill>
            <a:schemeClr val="bg1"/>
          </a:solidFill>
          <a:latin typeface="+mn-lt"/>
          <a:ea typeface="+mn-ea"/>
          <a:cs typeface="+mn-cs"/>
        </a:defRPr>
      </a:lvl1pPr>
      <a:lvl2pPr marL="557213" indent="-214313" algn="r" rtl="1" eaLnBrk="0" fontAlgn="base" hangingPunct="0">
        <a:spcBef>
          <a:spcPct val="20000"/>
        </a:spcBef>
        <a:spcAft>
          <a:spcPct val="0"/>
        </a:spcAft>
        <a:buChar char="–"/>
        <a:defRPr sz="2700">
          <a:solidFill>
            <a:schemeClr val="bg1"/>
          </a:solidFill>
          <a:latin typeface="+mn-lt"/>
          <a:cs typeface="+mn-cs"/>
        </a:defRPr>
      </a:lvl2pPr>
      <a:lvl3pPr marL="857250" indent="-171450" algn="r" rtl="1" eaLnBrk="0" fontAlgn="base" hangingPunct="0">
        <a:spcBef>
          <a:spcPct val="20000"/>
        </a:spcBef>
        <a:spcAft>
          <a:spcPct val="0"/>
        </a:spcAft>
        <a:buChar char="•"/>
        <a:defRPr sz="2700">
          <a:solidFill>
            <a:schemeClr val="bg1"/>
          </a:solidFill>
          <a:latin typeface="+mn-lt"/>
          <a:cs typeface="+mn-cs"/>
        </a:defRPr>
      </a:lvl3pPr>
      <a:lvl4pPr marL="1200150" indent="-171450" algn="r" rtl="1" eaLnBrk="0" fontAlgn="base" hangingPunct="0">
        <a:spcBef>
          <a:spcPct val="20000"/>
        </a:spcBef>
        <a:spcAft>
          <a:spcPct val="0"/>
        </a:spcAft>
        <a:buChar char="–"/>
        <a:defRPr sz="2700">
          <a:solidFill>
            <a:schemeClr val="bg1"/>
          </a:solidFill>
          <a:latin typeface="+mn-lt"/>
          <a:cs typeface="+mn-cs"/>
        </a:defRPr>
      </a:lvl4pPr>
      <a:lvl5pPr marL="1543050" indent="-171450" algn="r" rtl="1" eaLnBrk="0" fontAlgn="base" hangingPunct="0">
        <a:spcBef>
          <a:spcPct val="20000"/>
        </a:spcBef>
        <a:spcAft>
          <a:spcPct val="0"/>
        </a:spcAft>
        <a:buChar char="»"/>
        <a:defRPr sz="2700">
          <a:solidFill>
            <a:schemeClr val="bg1"/>
          </a:solidFill>
          <a:latin typeface="+mn-lt"/>
          <a:cs typeface="+mn-cs"/>
        </a:defRPr>
      </a:lvl5pPr>
      <a:lvl6pPr marL="1885950" indent="-171450" algn="r" rtl="1" eaLnBrk="1" fontAlgn="base" hangingPunct="1">
        <a:spcBef>
          <a:spcPct val="20000"/>
        </a:spcBef>
        <a:spcAft>
          <a:spcPct val="0"/>
        </a:spcAft>
        <a:defRPr sz="2700">
          <a:solidFill>
            <a:schemeClr val="bg1"/>
          </a:solidFill>
          <a:latin typeface="+mn-lt"/>
          <a:cs typeface="+mn-cs"/>
        </a:defRPr>
      </a:lvl6pPr>
      <a:lvl7pPr marL="2228850" indent="-171450" algn="r" rtl="1" eaLnBrk="1" fontAlgn="base" hangingPunct="1">
        <a:spcBef>
          <a:spcPct val="20000"/>
        </a:spcBef>
        <a:spcAft>
          <a:spcPct val="0"/>
        </a:spcAft>
        <a:defRPr sz="2700">
          <a:solidFill>
            <a:schemeClr val="bg1"/>
          </a:solidFill>
          <a:latin typeface="+mn-lt"/>
          <a:cs typeface="+mn-cs"/>
        </a:defRPr>
      </a:lvl7pPr>
      <a:lvl8pPr marL="2571750" indent="-171450" algn="r" rtl="1" eaLnBrk="1" fontAlgn="base" hangingPunct="1">
        <a:spcBef>
          <a:spcPct val="20000"/>
        </a:spcBef>
        <a:spcAft>
          <a:spcPct val="0"/>
        </a:spcAft>
        <a:defRPr sz="2700">
          <a:solidFill>
            <a:schemeClr val="bg1"/>
          </a:solidFill>
          <a:latin typeface="+mn-lt"/>
          <a:cs typeface="+mn-cs"/>
        </a:defRPr>
      </a:lvl8pPr>
      <a:lvl9pPr marL="2914650" indent="-171450" algn="r" rtl="1" eaLnBrk="1" fontAlgn="base" hangingPunct="1">
        <a:spcBef>
          <a:spcPct val="20000"/>
        </a:spcBef>
        <a:spcAft>
          <a:spcPct val="0"/>
        </a:spcAft>
        <a:defRPr sz="2700">
          <a:solidFill>
            <a:schemeClr val="bg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2">
            <a:extLst>
              <a:ext uri="{FF2B5EF4-FFF2-40B4-BE49-F238E27FC236}">
                <a16:creationId xmlns:a16="http://schemas.microsoft.com/office/drawing/2014/main" id="{32900E90-EA5D-9B49-CA6D-C48EBC691AAF}"/>
              </a:ext>
            </a:extLst>
          </p:cNvPr>
          <p:cNvCxnSpPr>
            <a:cxnSpLocks noChangeShapeType="1"/>
          </p:cNvCxnSpPr>
          <p:nvPr userDrawn="1"/>
        </p:nvCxnSpPr>
        <p:spPr bwMode="auto">
          <a:xfrm>
            <a:off x="-685800" y="2286000"/>
            <a:ext cx="10287000" cy="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7886970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4" r:id="rId1"/>
    <p:sldLayoutId id="2147483855" r:id="rId2"/>
    <p:sldLayoutId id="2147483856" r:id="rId3"/>
  </p:sldLayoutIdLst>
  <p:transition/>
  <p:txStyles>
    <p:titleStyle>
      <a:lvl1pPr algn="ctr" rtl="1" eaLnBrk="0" fontAlgn="base" hangingPunct="0">
        <a:spcBef>
          <a:spcPct val="0"/>
        </a:spcBef>
        <a:spcAft>
          <a:spcPct val="0"/>
        </a:spcAft>
        <a:defRPr sz="2700">
          <a:solidFill>
            <a:schemeClr val="bg1"/>
          </a:solidFill>
          <a:latin typeface="+mj-lt"/>
          <a:ea typeface="+mj-ea"/>
          <a:cs typeface="+mj-cs"/>
        </a:defRPr>
      </a:lvl1pPr>
      <a:lvl2pPr algn="ctr" rtl="1" eaLnBrk="0" fontAlgn="base" hangingPunct="0">
        <a:spcBef>
          <a:spcPct val="0"/>
        </a:spcBef>
        <a:spcAft>
          <a:spcPct val="0"/>
        </a:spcAft>
        <a:defRPr sz="2700">
          <a:solidFill>
            <a:schemeClr val="bg1"/>
          </a:solidFill>
          <a:latin typeface="Calibri" pitchFamily="34" charset="0"/>
          <a:cs typeface="PT Bold Heading" pitchFamily="2" charset="-78"/>
        </a:defRPr>
      </a:lvl2pPr>
      <a:lvl3pPr algn="ctr" rtl="1" eaLnBrk="0" fontAlgn="base" hangingPunct="0">
        <a:spcBef>
          <a:spcPct val="0"/>
        </a:spcBef>
        <a:spcAft>
          <a:spcPct val="0"/>
        </a:spcAft>
        <a:defRPr sz="2700">
          <a:solidFill>
            <a:schemeClr val="bg1"/>
          </a:solidFill>
          <a:latin typeface="Calibri" pitchFamily="34" charset="0"/>
          <a:cs typeface="PT Bold Heading" pitchFamily="2" charset="-78"/>
        </a:defRPr>
      </a:lvl3pPr>
      <a:lvl4pPr algn="ctr" rtl="1" eaLnBrk="0" fontAlgn="base" hangingPunct="0">
        <a:spcBef>
          <a:spcPct val="0"/>
        </a:spcBef>
        <a:spcAft>
          <a:spcPct val="0"/>
        </a:spcAft>
        <a:defRPr sz="2700">
          <a:solidFill>
            <a:schemeClr val="bg1"/>
          </a:solidFill>
          <a:latin typeface="Calibri" pitchFamily="34" charset="0"/>
          <a:cs typeface="PT Bold Heading" pitchFamily="2" charset="-78"/>
        </a:defRPr>
      </a:lvl4pPr>
      <a:lvl5pPr algn="ctr" rtl="1" eaLnBrk="0" fontAlgn="base" hangingPunct="0">
        <a:spcBef>
          <a:spcPct val="0"/>
        </a:spcBef>
        <a:spcAft>
          <a:spcPct val="0"/>
        </a:spcAft>
        <a:defRPr sz="2700">
          <a:solidFill>
            <a:schemeClr val="bg1"/>
          </a:solidFill>
          <a:latin typeface="Calibri" pitchFamily="34" charset="0"/>
          <a:cs typeface="PT Bold Heading" pitchFamily="2" charset="-78"/>
        </a:defRPr>
      </a:lvl5pPr>
      <a:lvl6pPr marL="342900" algn="ctr" rtl="1" eaLnBrk="1" fontAlgn="base" hangingPunct="1">
        <a:spcBef>
          <a:spcPct val="0"/>
        </a:spcBef>
        <a:spcAft>
          <a:spcPct val="0"/>
        </a:spcAft>
        <a:defRPr sz="2700">
          <a:solidFill>
            <a:schemeClr val="bg1"/>
          </a:solidFill>
          <a:latin typeface="Arial"/>
          <a:cs typeface="PT Bold Heading" pitchFamily="2" charset="-78"/>
        </a:defRPr>
      </a:lvl6pPr>
      <a:lvl7pPr marL="685800" algn="ctr" rtl="1" eaLnBrk="1" fontAlgn="base" hangingPunct="1">
        <a:spcBef>
          <a:spcPct val="0"/>
        </a:spcBef>
        <a:spcAft>
          <a:spcPct val="0"/>
        </a:spcAft>
        <a:defRPr sz="2700">
          <a:solidFill>
            <a:schemeClr val="bg1"/>
          </a:solidFill>
          <a:latin typeface="Arial"/>
          <a:cs typeface="PT Bold Heading" pitchFamily="2" charset="-78"/>
        </a:defRPr>
      </a:lvl7pPr>
      <a:lvl8pPr marL="1028700" algn="ctr" rtl="1" eaLnBrk="1" fontAlgn="base" hangingPunct="1">
        <a:spcBef>
          <a:spcPct val="0"/>
        </a:spcBef>
        <a:spcAft>
          <a:spcPct val="0"/>
        </a:spcAft>
        <a:defRPr sz="2700">
          <a:solidFill>
            <a:schemeClr val="bg1"/>
          </a:solidFill>
          <a:latin typeface="Arial"/>
          <a:cs typeface="PT Bold Heading" pitchFamily="2" charset="-78"/>
        </a:defRPr>
      </a:lvl8pPr>
      <a:lvl9pPr marL="1371600" algn="ctr" rtl="1" eaLnBrk="1" fontAlgn="base" hangingPunct="1">
        <a:spcBef>
          <a:spcPct val="0"/>
        </a:spcBef>
        <a:spcAft>
          <a:spcPct val="0"/>
        </a:spcAft>
        <a:defRPr sz="2700">
          <a:solidFill>
            <a:schemeClr val="bg1"/>
          </a:solidFill>
          <a:latin typeface="Arial"/>
          <a:cs typeface="PT Bold Heading" pitchFamily="2" charset="-78"/>
        </a:defRPr>
      </a:lvl9pPr>
    </p:titleStyle>
    <p:bodyStyle>
      <a:lvl1pPr marL="257175" indent="-257175" algn="r" rtl="1" eaLnBrk="0" fontAlgn="base" hangingPunct="0">
        <a:spcBef>
          <a:spcPct val="20000"/>
        </a:spcBef>
        <a:spcAft>
          <a:spcPct val="0"/>
        </a:spcAft>
        <a:buChar char="•"/>
        <a:defRPr sz="2700">
          <a:solidFill>
            <a:schemeClr val="bg1"/>
          </a:solidFill>
          <a:latin typeface="+mn-lt"/>
          <a:ea typeface="+mn-ea"/>
          <a:cs typeface="+mn-cs"/>
        </a:defRPr>
      </a:lvl1pPr>
      <a:lvl2pPr marL="557213" indent="-214313" algn="r" rtl="1" eaLnBrk="0" fontAlgn="base" hangingPunct="0">
        <a:spcBef>
          <a:spcPct val="20000"/>
        </a:spcBef>
        <a:spcAft>
          <a:spcPct val="0"/>
        </a:spcAft>
        <a:buChar char="–"/>
        <a:defRPr sz="2700">
          <a:solidFill>
            <a:schemeClr val="bg1"/>
          </a:solidFill>
          <a:latin typeface="+mn-lt"/>
          <a:cs typeface="+mn-cs"/>
        </a:defRPr>
      </a:lvl2pPr>
      <a:lvl3pPr marL="857250" indent="-171450" algn="r" rtl="1" eaLnBrk="0" fontAlgn="base" hangingPunct="0">
        <a:spcBef>
          <a:spcPct val="20000"/>
        </a:spcBef>
        <a:spcAft>
          <a:spcPct val="0"/>
        </a:spcAft>
        <a:buChar char="•"/>
        <a:defRPr sz="2700">
          <a:solidFill>
            <a:schemeClr val="bg1"/>
          </a:solidFill>
          <a:latin typeface="+mn-lt"/>
          <a:cs typeface="+mn-cs"/>
        </a:defRPr>
      </a:lvl3pPr>
      <a:lvl4pPr marL="1200150" indent="-171450" algn="r" rtl="1" eaLnBrk="0" fontAlgn="base" hangingPunct="0">
        <a:spcBef>
          <a:spcPct val="20000"/>
        </a:spcBef>
        <a:spcAft>
          <a:spcPct val="0"/>
        </a:spcAft>
        <a:buChar char="–"/>
        <a:defRPr sz="2700">
          <a:solidFill>
            <a:schemeClr val="bg1"/>
          </a:solidFill>
          <a:latin typeface="+mn-lt"/>
          <a:cs typeface="+mn-cs"/>
        </a:defRPr>
      </a:lvl4pPr>
      <a:lvl5pPr marL="1543050" indent="-171450" algn="r" rtl="1" eaLnBrk="0" fontAlgn="base" hangingPunct="0">
        <a:spcBef>
          <a:spcPct val="20000"/>
        </a:spcBef>
        <a:spcAft>
          <a:spcPct val="0"/>
        </a:spcAft>
        <a:buChar char="»"/>
        <a:defRPr sz="2700">
          <a:solidFill>
            <a:schemeClr val="bg1"/>
          </a:solidFill>
          <a:latin typeface="+mn-lt"/>
          <a:cs typeface="+mn-cs"/>
        </a:defRPr>
      </a:lvl5pPr>
      <a:lvl6pPr marL="1885950" indent="-171450" algn="r" rtl="1" eaLnBrk="1" fontAlgn="base" hangingPunct="1">
        <a:spcBef>
          <a:spcPct val="20000"/>
        </a:spcBef>
        <a:spcAft>
          <a:spcPct val="0"/>
        </a:spcAft>
        <a:defRPr sz="2700">
          <a:solidFill>
            <a:schemeClr val="bg1"/>
          </a:solidFill>
          <a:latin typeface="+mn-lt"/>
          <a:cs typeface="+mn-cs"/>
        </a:defRPr>
      </a:lvl6pPr>
      <a:lvl7pPr marL="2228850" indent="-171450" algn="r" rtl="1" eaLnBrk="1" fontAlgn="base" hangingPunct="1">
        <a:spcBef>
          <a:spcPct val="20000"/>
        </a:spcBef>
        <a:spcAft>
          <a:spcPct val="0"/>
        </a:spcAft>
        <a:defRPr sz="2700">
          <a:solidFill>
            <a:schemeClr val="bg1"/>
          </a:solidFill>
          <a:latin typeface="+mn-lt"/>
          <a:cs typeface="+mn-cs"/>
        </a:defRPr>
      </a:lvl7pPr>
      <a:lvl8pPr marL="2571750" indent="-171450" algn="r" rtl="1" eaLnBrk="1" fontAlgn="base" hangingPunct="1">
        <a:spcBef>
          <a:spcPct val="20000"/>
        </a:spcBef>
        <a:spcAft>
          <a:spcPct val="0"/>
        </a:spcAft>
        <a:defRPr sz="2700">
          <a:solidFill>
            <a:schemeClr val="bg1"/>
          </a:solidFill>
          <a:latin typeface="+mn-lt"/>
          <a:cs typeface="+mn-cs"/>
        </a:defRPr>
      </a:lvl8pPr>
      <a:lvl9pPr marL="2914650" indent="-171450" algn="r" rtl="1" eaLnBrk="1" fontAlgn="base" hangingPunct="1">
        <a:spcBef>
          <a:spcPct val="20000"/>
        </a:spcBef>
        <a:spcAft>
          <a:spcPct val="0"/>
        </a:spcAft>
        <a:defRPr sz="2700">
          <a:solidFill>
            <a:schemeClr val="bg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89000"/>
              </a:schemeClr>
            </a:gs>
            <a:gs pos="23000">
              <a:schemeClr val="accent1">
                <a:lumMod val="89000"/>
              </a:schemeClr>
            </a:gs>
            <a:gs pos="69000">
              <a:schemeClr val="accent1">
                <a:lumMod val="75000"/>
              </a:schemeClr>
            </a:gs>
            <a:gs pos="97000">
              <a:schemeClr val="accent1">
                <a:lumMod val="7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2179" y="179558"/>
            <a:ext cx="5898806" cy="3315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6427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9" r:id="rId1"/>
    <p:sldLayoutId id="2147483860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838371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2" r:id="rId1"/>
    <p:sldLayoutId id="2147483863" r:id="rId2"/>
    <p:sldLayoutId id="2147483864" r:id="rId3"/>
  </p:sldLayoutIdLst>
  <p:transition/>
  <p:txStyles>
    <p:titleStyle>
      <a:lvl1pPr algn="ctr" rtl="1" eaLnBrk="0" fontAlgn="base" hangingPunct="0">
        <a:spcBef>
          <a:spcPct val="0"/>
        </a:spcBef>
        <a:spcAft>
          <a:spcPct val="0"/>
        </a:spcAft>
        <a:defRPr sz="2700">
          <a:solidFill>
            <a:schemeClr val="bg1"/>
          </a:solidFill>
          <a:latin typeface="+mj-lt"/>
          <a:ea typeface="+mj-ea"/>
          <a:cs typeface="+mj-cs"/>
        </a:defRPr>
      </a:lvl1pPr>
      <a:lvl2pPr algn="ctr" rtl="1" eaLnBrk="0" fontAlgn="base" hangingPunct="0">
        <a:spcBef>
          <a:spcPct val="0"/>
        </a:spcBef>
        <a:spcAft>
          <a:spcPct val="0"/>
        </a:spcAft>
        <a:defRPr sz="2700">
          <a:solidFill>
            <a:schemeClr val="bg1"/>
          </a:solidFill>
          <a:latin typeface="Calibri" pitchFamily="34" charset="0"/>
          <a:cs typeface="PT Bold Heading" pitchFamily="2" charset="-78"/>
        </a:defRPr>
      </a:lvl2pPr>
      <a:lvl3pPr algn="ctr" rtl="1" eaLnBrk="0" fontAlgn="base" hangingPunct="0">
        <a:spcBef>
          <a:spcPct val="0"/>
        </a:spcBef>
        <a:spcAft>
          <a:spcPct val="0"/>
        </a:spcAft>
        <a:defRPr sz="2700">
          <a:solidFill>
            <a:schemeClr val="bg1"/>
          </a:solidFill>
          <a:latin typeface="Calibri" pitchFamily="34" charset="0"/>
          <a:cs typeface="PT Bold Heading" pitchFamily="2" charset="-78"/>
        </a:defRPr>
      </a:lvl3pPr>
      <a:lvl4pPr algn="ctr" rtl="1" eaLnBrk="0" fontAlgn="base" hangingPunct="0">
        <a:spcBef>
          <a:spcPct val="0"/>
        </a:spcBef>
        <a:spcAft>
          <a:spcPct val="0"/>
        </a:spcAft>
        <a:defRPr sz="2700">
          <a:solidFill>
            <a:schemeClr val="bg1"/>
          </a:solidFill>
          <a:latin typeface="Calibri" pitchFamily="34" charset="0"/>
          <a:cs typeface="PT Bold Heading" pitchFamily="2" charset="-78"/>
        </a:defRPr>
      </a:lvl4pPr>
      <a:lvl5pPr algn="ctr" rtl="1" eaLnBrk="0" fontAlgn="base" hangingPunct="0">
        <a:spcBef>
          <a:spcPct val="0"/>
        </a:spcBef>
        <a:spcAft>
          <a:spcPct val="0"/>
        </a:spcAft>
        <a:defRPr sz="2700">
          <a:solidFill>
            <a:schemeClr val="bg1"/>
          </a:solidFill>
          <a:latin typeface="Calibri" pitchFamily="34" charset="0"/>
          <a:cs typeface="PT Bold Heading" pitchFamily="2" charset="-78"/>
        </a:defRPr>
      </a:lvl5pPr>
      <a:lvl6pPr marL="342900" algn="ctr" rtl="1" eaLnBrk="1" fontAlgn="base" hangingPunct="1">
        <a:spcBef>
          <a:spcPct val="0"/>
        </a:spcBef>
        <a:spcAft>
          <a:spcPct val="0"/>
        </a:spcAft>
        <a:defRPr sz="2700">
          <a:solidFill>
            <a:schemeClr val="bg1"/>
          </a:solidFill>
          <a:latin typeface="Arial"/>
          <a:cs typeface="PT Bold Heading" pitchFamily="2" charset="-78"/>
        </a:defRPr>
      </a:lvl6pPr>
      <a:lvl7pPr marL="685800" algn="ctr" rtl="1" eaLnBrk="1" fontAlgn="base" hangingPunct="1">
        <a:spcBef>
          <a:spcPct val="0"/>
        </a:spcBef>
        <a:spcAft>
          <a:spcPct val="0"/>
        </a:spcAft>
        <a:defRPr sz="2700">
          <a:solidFill>
            <a:schemeClr val="bg1"/>
          </a:solidFill>
          <a:latin typeface="Arial"/>
          <a:cs typeface="PT Bold Heading" pitchFamily="2" charset="-78"/>
        </a:defRPr>
      </a:lvl7pPr>
      <a:lvl8pPr marL="1028700" algn="ctr" rtl="1" eaLnBrk="1" fontAlgn="base" hangingPunct="1">
        <a:spcBef>
          <a:spcPct val="0"/>
        </a:spcBef>
        <a:spcAft>
          <a:spcPct val="0"/>
        </a:spcAft>
        <a:defRPr sz="2700">
          <a:solidFill>
            <a:schemeClr val="bg1"/>
          </a:solidFill>
          <a:latin typeface="Arial"/>
          <a:cs typeface="PT Bold Heading" pitchFamily="2" charset="-78"/>
        </a:defRPr>
      </a:lvl8pPr>
      <a:lvl9pPr marL="1371600" algn="ctr" rtl="1" eaLnBrk="1" fontAlgn="base" hangingPunct="1">
        <a:spcBef>
          <a:spcPct val="0"/>
        </a:spcBef>
        <a:spcAft>
          <a:spcPct val="0"/>
        </a:spcAft>
        <a:defRPr sz="2700">
          <a:solidFill>
            <a:schemeClr val="bg1"/>
          </a:solidFill>
          <a:latin typeface="Arial"/>
          <a:cs typeface="PT Bold Heading" pitchFamily="2" charset="-78"/>
        </a:defRPr>
      </a:lvl9pPr>
    </p:titleStyle>
    <p:bodyStyle>
      <a:lvl1pPr marL="257175" indent="-257175" algn="r" rtl="1" eaLnBrk="0" fontAlgn="base" hangingPunct="0">
        <a:spcBef>
          <a:spcPct val="20000"/>
        </a:spcBef>
        <a:spcAft>
          <a:spcPct val="0"/>
        </a:spcAft>
        <a:buChar char="•"/>
        <a:defRPr sz="2700">
          <a:solidFill>
            <a:schemeClr val="bg1"/>
          </a:solidFill>
          <a:latin typeface="+mn-lt"/>
          <a:ea typeface="+mn-ea"/>
          <a:cs typeface="+mn-cs"/>
        </a:defRPr>
      </a:lvl1pPr>
      <a:lvl2pPr marL="557213" indent="-214313" algn="r" rtl="1" eaLnBrk="0" fontAlgn="base" hangingPunct="0">
        <a:spcBef>
          <a:spcPct val="20000"/>
        </a:spcBef>
        <a:spcAft>
          <a:spcPct val="0"/>
        </a:spcAft>
        <a:buChar char="–"/>
        <a:defRPr sz="2700">
          <a:solidFill>
            <a:schemeClr val="bg1"/>
          </a:solidFill>
          <a:latin typeface="+mn-lt"/>
          <a:cs typeface="+mn-cs"/>
        </a:defRPr>
      </a:lvl2pPr>
      <a:lvl3pPr marL="857250" indent="-171450" algn="r" rtl="1" eaLnBrk="0" fontAlgn="base" hangingPunct="0">
        <a:spcBef>
          <a:spcPct val="20000"/>
        </a:spcBef>
        <a:spcAft>
          <a:spcPct val="0"/>
        </a:spcAft>
        <a:buChar char="•"/>
        <a:defRPr sz="2700">
          <a:solidFill>
            <a:schemeClr val="bg1"/>
          </a:solidFill>
          <a:latin typeface="+mn-lt"/>
          <a:cs typeface="+mn-cs"/>
        </a:defRPr>
      </a:lvl3pPr>
      <a:lvl4pPr marL="1200150" indent="-171450" algn="r" rtl="1" eaLnBrk="0" fontAlgn="base" hangingPunct="0">
        <a:spcBef>
          <a:spcPct val="20000"/>
        </a:spcBef>
        <a:spcAft>
          <a:spcPct val="0"/>
        </a:spcAft>
        <a:buChar char="–"/>
        <a:defRPr sz="2700">
          <a:solidFill>
            <a:schemeClr val="bg1"/>
          </a:solidFill>
          <a:latin typeface="+mn-lt"/>
          <a:cs typeface="+mn-cs"/>
        </a:defRPr>
      </a:lvl4pPr>
      <a:lvl5pPr marL="1543050" indent="-171450" algn="r" rtl="1" eaLnBrk="0" fontAlgn="base" hangingPunct="0">
        <a:spcBef>
          <a:spcPct val="20000"/>
        </a:spcBef>
        <a:spcAft>
          <a:spcPct val="0"/>
        </a:spcAft>
        <a:buChar char="»"/>
        <a:defRPr sz="2700">
          <a:solidFill>
            <a:schemeClr val="bg1"/>
          </a:solidFill>
          <a:latin typeface="+mn-lt"/>
          <a:cs typeface="+mn-cs"/>
        </a:defRPr>
      </a:lvl5pPr>
      <a:lvl6pPr marL="1885950" indent="-171450" algn="r" rtl="1" eaLnBrk="1" fontAlgn="base" hangingPunct="1">
        <a:spcBef>
          <a:spcPct val="20000"/>
        </a:spcBef>
        <a:spcAft>
          <a:spcPct val="0"/>
        </a:spcAft>
        <a:defRPr sz="2700">
          <a:solidFill>
            <a:schemeClr val="bg1"/>
          </a:solidFill>
          <a:latin typeface="+mn-lt"/>
          <a:cs typeface="+mn-cs"/>
        </a:defRPr>
      </a:lvl6pPr>
      <a:lvl7pPr marL="2228850" indent="-171450" algn="r" rtl="1" eaLnBrk="1" fontAlgn="base" hangingPunct="1">
        <a:spcBef>
          <a:spcPct val="20000"/>
        </a:spcBef>
        <a:spcAft>
          <a:spcPct val="0"/>
        </a:spcAft>
        <a:defRPr sz="2700">
          <a:solidFill>
            <a:schemeClr val="bg1"/>
          </a:solidFill>
          <a:latin typeface="+mn-lt"/>
          <a:cs typeface="+mn-cs"/>
        </a:defRPr>
      </a:lvl7pPr>
      <a:lvl8pPr marL="2571750" indent="-171450" algn="r" rtl="1" eaLnBrk="1" fontAlgn="base" hangingPunct="1">
        <a:spcBef>
          <a:spcPct val="20000"/>
        </a:spcBef>
        <a:spcAft>
          <a:spcPct val="0"/>
        </a:spcAft>
        <a:defRPr sz="2700">
          <a:solidFill>
            <a:schemeClr val="bg1"/>
          </a:solidFill>
          <a:latin typeface="+mn-lt"/>
          <a:cs typeface="+mn-cs"/>
        </a:defRPr>
      </a:lvl8pPr>
      <a:lvl9pPr marL="2914650" indent="-171450" algn="r" rtl="1" eaLnBrk="1" fontAlgn="base" hangingPunct="1">
        <a:spcBef>
          <a:spcPct val="20000"/>
        </a:spcBef>
        <a:spcAft>
          <a:spcPct val="0"/>
        </a:spcAft>
        <a:defRPr sz="2700">
          <a:solidFill>
            <a:schemeClr val="bg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000.xml.rels><?xml version="1.0" encoding="UTF-8" standalone="yes"?>
<Relationships xmlns="http://schemas.openxmlformats.org/package/2006/relationships"><Relationship Id="rId3" Type="http://schemas.openxmlformats.org/officeDocument/2006/relationships/slide" Target="slide490.xml"/><Relationship Id="rId2" Type="http://schemas.openxmlformats.org/officeDocument/2006/relationships/slide" Target="slide502.xml"/><Relationship Id="rId1" Type="http://schemas.openxmlformats.org/officeDocument/2006/relationships/slideLayout" Target="../slideLayouts/slideLayout60.xml"/></Relationships>
</file>

<file path=ppt/slides/_rels/slide1001.xml.rels><?xml version="1.0" encoding="UTF-8" standalone="yes"?>
<Relationships xmlns="http://schemas.openxmlformats.org/package/2006/relationships"><Relationship Id="rId3" Type="http://schemas.openxmlformats.org/officeDocument/2006/relationships/slide" Target="slide490.xml"/><Relationship Id="rId2" Type="http://schemas.openxmlformats.org/officeDocument/2006/relationships/slide" Target="slide502.xml"/><Relationship Id="rId1" Type="http://schemas.openxmlformats.org/officeDocument/2006/relationships/slideLayout" Target="../slideLayouts/slideLayout60.xml"/></Relationships>
</file>

<file path=ppt/slides/_rels/slide1002.xml.rels><?xml version="1.0" encoding="UTF-8" standalone="yes"?>
<Relationships xmlns="http://schemas.openxmlformats.org/package/2006/relationships"><Relationship Id="rId3" Type="http://schemas.openxmlformats.org/officeDocument/2006/relationships/slide" Target="slide490.xml"/><Relationship Id="rId2" Type="http://schemas.openxmlformats.org/officeDocument/2006/relationships/slide" Target="slide502.xml"/><Relationship Id="rId1" Type="http://schemas.openxmlformats.org/officeDocument/2006/relationships/slideLayout" Target="../slideLayouts/slideLayout60.xml"/></Relationships>
</file>

<file path=ppt/slides/_rels/slide1003.xml.rels><?xml version="1.0" encoding="UTF-8" standalone="yes"?>
<Relationships xmlns="http://schemas.openxmlformats.org/package/2006/relationships"><Relationship Id="rId3" Type="http://schemas.openxmlformats.org/officeDocument/2006/relationships/slide" Target="slide490.xml"/><Relationship Id="rId2" Type="http://schemas.openxmlformats.org/officeDocument/2006/relationships/slide" Target="slide502.xml"/><Relationship Id="rId1" Type="http://schemas.openxmlformats.org/officeDocument/2006/relationships/slideLayout" Target="../slideLayouts/slideLayout60.xml"/></Relationships>
</file>

<file path=ppt/slides/_rels/slide1004.xml.rels><?xml version="1.0" encoding="UTF-8" standalone="yes"?>
<Relationships xmlns="http://schemas.openxmlformats.org/package/2006/relationships"><Relationship Id="rId3" Type="http://schemas.openxmlformats.org/officeDocument/2006/relationships/slide" Target="slide490.xml"/><Relationship Id="rId2" Type="http://schemas.openxmlformats.org/officeDocument/2006/relationships/slide" Target="slide502.xml"/><Relationship Id="rId1" Type="http://schemas.openxmlformats.org/officeDocument/2006/relationships/slideLayout" Target="../slideLayouts/slideLayout60.xml"/></Relationships>
</file>

<file path=ppt/slides/_rels/slide1005.xml.rels><?xml version="1.0" encoding="UTF-8" standalone="yes"?>
<Relationships xmlns="http://schemas.openxmlformats.org/package/2006/relationships"><Relationship Id="rId3" Type="http://schemas.openxmlformats.org/officeDocument/2006/relationships/slide" Target="slide490.xml"/><Relationship Id="rId2" Type="http://schemas.openxmlformats.org/officeDocument/2006/relationships/slide" Target="slide502.xml"/><Relationship Id="rId1" Type="http://schemas.openxmlformats.org/officeDocument/2006/relationships/slideLayout" Target="../slideLayouts/slideLayout60.xml"/></Relationships>
</file>

<file path=ppt/slides/_rels/slide1006.xml.rels><?xml version="1.0" encoding="UTF-8" standalone="yes"?>
<Relationships xmlns="http://schemas.openxmlformats.org/package/2006/relationships"><Relationship Id="rId3" Type="http://schemas.openxmlformats.org/officeDocument/2006/relationships/slide" Target="slide490.xml"/><Relationship Id="rId2" Type="http://schemas.openxmlformats.org/officeDocument/2006/relationships/slide" Target="slide502.xml"/><Relationship Id="rId1" Type="http://schemas.openxmlformats.org/officeDocument/2006/relationships/slideLayout" Target="../slideLayouts/slideLayout60.xml"/></Relationships>
</file>

<file path=ppt/slides/_rels/slide1007.xml.rels><?xml version="1.0" encoding="UTF-8" standalone="yes"?>
<Relationships xmlns="http://schemas.openxmlformats.org/package/2006/relationships"><Relationship Id="rId3" Type="http://schemas.openxmlformats.org/officeDocument/2006/relationships/slide" Target="slide490.xml"/><Relationship Id="rId2" Type="http://schemas.openxmlformats.org/officeDocument/2006/relationships/slide" Target="slide502.xml"/><Relationship Id="rId1" Type="http://schemas.openxmlformats.org/officeDocument/2006/relationships/slideLayout" Target="../slideLayouts/slideLayout60.xml"/></Relationships>
</file>

<file path=ppt/slides/_rels/slide1008.xml.rels><?xml version="1.0" encoding="UTF-8" standalone="yes"?>
<Relationships xmlns="http://schemas.openxmlformats.org/package/2006/relationships"><Relationship Id="rId3" Type="http://schemas.openxmlformats.org/officeDocument/2006/relationships/slide" Target="slide490.xml"/><Relationship Id="rId2" Type="http://schemas.openxmlformats.org/officeDocument/2006/relationships/slide" Target="slide502.xml"/><Relationship Id="rId1" Type="http://schemas.openxmlformats.org/officeDocument/2006/relationships/slideLayout" Target="../slideLayouts/slideLayout60.xml"/></Relationships>
</file>

<file path=ppt/slides/_rels/slide1009.xml.rels><?xml version="1.0" encoding="UTF-8" standalone="yes"?>
<Relationships xmlns="http://schemas.openxmlformats.org/package/2006/relationships"><Relationship Id="rId3" Type="http://schemas.openxmlformats.org/officeDocument/2006/relationships/slide" Target="slide490.xml"/><Relationship Id="rId2" Type="http://schemas.openxmlformats.org/officeDocument/2006/relationships/slide" Target="slide502.xml"/><Relationship Id="rId1" Type="http://schemas.openxmlformats.org/officeDocument/2006/relationships/slideLayout" Target="../slideLayouts/slideLayout60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010.xml.rels><?xml version="1.0" encoding="UTF-8" standalone="yes"?>
<Relationships xmlns="http://schemas.openxmlformats.org/package/2006/relationships"><Relationship Id="rId3" Type="http://schemas.openxmlformats.org/officeDocument/2006/relationships/slide" Target="slide490.xml"/><Relationship Id="rId2" Type="http://schemas.openxmlformats.org/officeDocument/2006/relationships/slide" Target="slide502.xml"/><Relationship Id="rId1" Type="http://schemas.openxmlformats.org/officeDocument/2006/relationships/slideLayout" Target="../slideLayouts/slideLayout60.xml"/></Relationships>
</file>

<file path=ppt/slides/_rels/slide1011.xml.rels><?xml version="1.0" encoding="UTF-8" standalone="yes"?>
<Relationships xmlns="http://schemas.openxmlformats.org/package/2006/relationships"><Relationship Id="rId3" Type="http://schemas.openxmlformats.org/officeDocument/2006/relationships/slide" Target="slide490.xml"/><Relationship Id="rId2" Type="http://schemas.openxmlformats.org/officeDocument/2006/relationships/slide" Target="slide502.xml"/><Relationship Id="rId1" Type="http://schemas.openxmlformats.org/officeDocument/2006/relationships/slideLayout" Target="../slideLayouts/slideLayout60.xml"/></Relationships>
</file>

<file path=ppt/slides/_rels/slide1012.xml.rels><?xml version="1.0" encoding="UTF-8" standalone="yes"?>
<Relationships xmlns="http://schemas.openxmlformats.org/package/2006/relationships"><Relationship Id="rId3" Type="http://schemas.openxmlformats.org/officeDocument/2006/relationships/slide" Target="slide490.xml"/><Relationship Id="rId2" Type="http://schemas.openxmlformats.org/officeDocument/2006/relationships/slide" Target="slide502.xml"/><Relationship Id="rId1" Type="http://schemas.openxmlformats.org/officeDocument/2006/relationships/slideLayout" Target="../slideLayouts/slideLayout60.xml"/></Relationships>
</file>

<file path=ppt/slides/_rels/slide1013.xml.rels><?xml version="1.0" encoding="UTF-8" standalone="yes"?>
<Relationships xmlns="http://schemas.openxmlformats.org/package/2006/relationships"><Relationship Id="rId3" Type="http://schemas.openxmlformats.org/officeDocument/2006/relationships/slide" Target="slide490.xml"/><Relationship Id="rId2" Type="http://schemas.openxmlformats.org/officeDocument/2006/relationships/slide" Target="slide502.xml"/><Relationship Id="rId1" Type="http://schemas.openxmlformats.org/officeDocument/2006/relationships/slideLayout" Target="../slideLayouts/slideLayout60.xml"/></Relationships>
</file>

<file path=ppt/slides/_rels/slide1014.xml.rels><?xml version="1.0" encoding="UTF-8" standalone="yes"?>
<Relationships xmlns="http://schemas.openxmlformats.org/package/2006/relationships"><Relationship Id="rId3" Type="http://schemas.openxmlformats.org/officeDocument/2006/relationships/slide" Target="slide490.xml"/><Relationship Id="rId2" Type="http://schemas.openxmlformats.org/officeDocument/2006/relationships/slide" Target="slide502.xml"/><Relationship Id="rId1" Type="http://schemas.openxmlformats.org/officeDocument/2006/relationships/slideLayout" Target="../slideLayouts/slideLayout60.xml"/></Relationships>
</file>

<file path=ppt/slides/_rels/slide1015.xml.rels><?xml version="1.0" encoding="UTF-8" standalone="yes"?>
<Relationships xmlns="http://schemas.openxmlformats.org/package/2006/relationships"><Relationship Id="rId3" Type="http://schemas.openxmlformats.org/officeDocument/2006/relationships/slide" Target="slide490.xml"/><Relationship Id="rId2" Type="http://schemas.openxmlformats.org/officeDocument/2006/relationships/slide" Target="slide502.xml"/><Relationship Id="rId1" Type="http://schemas.openxmlformats.org/officeDocument/2006/relationships/slideLayout" Target="../slideLayouts/slideLayout60.xml"/></Relationships>
</file>

<file path=ppt/slides/_rels/slide1016.xml.rels><?xml version="1.0" encoding="UTF-8" standalone="yes"?>
<Relationships xmlns="http://schemas.openxmlformats.org/package/2006/relationships"><Relationship Id="rId3" Type="http://schemas.openxmlformats.org/officeDocument/2006/relationships/slide" Target="slide490.xml"/><Relationship Id="rId2" Type="http://schemas.openxmlformats.org/officeDocument/2006/relationships/slide" Target="slide502.xml"/><Relationship Id="rId1" Type="http://schemas.openxmlformats.org/officeDocument/2006/relationships/slideLayout" Target="../slideLayouts/slideLayout60.xml"/></Relationships>
</file>

<file path=ppt/slides/_rels/slide1017.xml.rels><?xml version="1.0" encoding="UTF-8" standalone="yes"?>
<Relationships xmlns="http://schemas.openxmlformats.org/package/2006/relationships"><Relationship Id="rId3" Type="http://schemas.openxmlformats.org/officeDocument/2006/relationships/slide" Target="slide490.xml"/><Relationship Id="rId2" Type="http://schemas.openxmlformats.org/officeDocument/2006/relationships/slide" Target="slide502.xml"/><Relationship Id="rId1" Type="http://schemas.openxmlformats.org/officeDocument/2006/relationships/slideLayout" Target="../slideLayouts/slideLayout60.xml"/></Relationships>
</file>

<file path=ppt/slides/_rels/slide1018.xml.rels><?xml version="1.0" encoding="UTF-8" standalone="yes"?>
<Relationships xmlns="http://schemas.openxmlformats.org/package/2006/relationships"><Relationship Id="rId3" Type="http://schemas.openxmlformats.org/officeDocument/2006/relationships/slide" Target="slide490.xml"/><Relationship Id="rId2" Type="http://schemas.openxmlformats.org/officeDocument/2006/relationships/slide" Target="slide502.xml"/><Relationship Id="rId1" Type="http://schemas.openxmlformats.org/officeDocument/2006/relationships/slideLayout" Target="../slideLayouts/slideLayout60.xml"/></Relationships>
</file>

<file path=ppt/slides/_rels/slide1019.xml.rels><?xml version="1.0" encoding="UTF-8" standalone="yes"?>
<Relationships xmlns="http://schemas.openxmlformats.org/package/2006/relationships"><Relationship Id="rId3" Type="http://schemas.openxmlformats.org/officeDocument/2006/relationships/slide" Target="slide490.xml"/><Relationship Id="rId2" Type="http://schemas.openxmlformats.org/officeDocument/2006/relationships/slide" Target="slide502.xml"/><Relationship Id="rId1" Type="http://schemas.openxmlformats.org/officeDocument/2006/relationships/slideLayout" Target="../slideLayouts/slideLayout60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020.xml.rels><?xml version="1.0" encoding="UTF-8" standalone="yes"?>
<Relationships xmlns="http://schemas.openxmlformats.org/package/2006/relationships"><Relationship Id="rId3" Type="http://schemas.openxmlformats.org/officeDocument/2006/relationships/slide" Target="slide490.xml"/><Relationship Id="rId2" Type="http://schemas.openxmlformats.org/officeDocument/2006/relationships/slide" Target="slide502.xml"/><Relationship Id="rId1" Type="http://schemas.openxmlformats.org/officeDocument/2006/relationships/slideLayout" Target="../slideLayouts/slideLayout60.xml"/></Relationships>
</file>

<file path=ppt/slides/_rels/slide1021.xml.rels><?xml version="1.0" encoding="UTF-8" standalone="yes"?>
<Relationships xmlns="http://schemas.openxmlformats.org/package/2006/relationships"><Relationship Id="rId3" Type="http://schemas.openxmlformats.org/officeDocument/2006/relationships/slide" Target="slide490.xml"/><Relationship Id="rId2" Type="http://schemas.openxmlformats.org/officeDocument/2006/relationships/slide" Target="slide502.xml"/><Relationship Id="rId1" Type="http://schemas.openxmlformats.org/officeDocument/2006/relationships/slideLayout" Target="../slideLayouts/slideLayout60.xml"/></Relationships>
</file>

<file path=ppt/slides/_rels/slide1022.xml.rels><?xml version="1.0" encoding="UTF-8" standalone="yes"?>
<Relationships xmlns="http://schemas.openxmlformats.org/package/2006/relationships"><Relationship Id="rId3" Type="http://schemas.openxmlformats.org/officeDocument/2006/relationships/slide" Target="slide490.xml"/><Relationship Id="rId2" Type="http://schemas.openxmlformats.org/officeDocument/2006/relationships/slide" Target="slide502.xml"/><Relationship Id="rId1" Type="http://schemas.openxmlformats.org/officeDocument/2006/relationships/slideLayout" Target="../slideLayouts/slideLayout60.xml"/></Relationships>
</file>

<file path=ppt/slides/_rels/slide1023.xml.rels><?xml version="1.0" encoding="UTF-8" standalone="yes"?>
<Relationships xmlns="http://schemas.openxmlformats.org/package/2006/relationships"><Relationship Id="rId3" Type="http://schemas.openxmlformats.org/officeDocument/2006/relationships/slide" Target="slide490.xml"/><Relationship Id="rId2" Type="http://schemas.openxmlformats.org/officeDocument/2006/relationships/slide" Target="slide502.xml"/><Relationship Id="rId1" Type="http://schemas.openxmlformats.org/officeDocument/2006/relationships/slideLayout" Target="../slideLayouts/slideLayout60.xml"/></Relationships>
</file>

<file path=ppt/slides/_rels/slide1024.xml.rels><?xml version="1.0" encoding="UTF-8" standalone="yes"?>
<Relationships xmlns="http://schemas.openxmlformats.org/package/2006/relationships"><Relationship Id="rId3" Type="http://schemas.openxmlformats.org/officeDocument/2006/relationships/slide" Target="slide490.xml"/><Relationship Id="rId2" Type="http://schemas.openxmlformats.org/officeDocument/2006/relationships/slide" Target="slide502.xml"/><Relationship Id="rId1" Type="http://schemas.openxmlformats.org/officeDocument/2006/relationships/slideLayout" Target="../slideLayouts/slideLayout60.xml"/></Relationships>
</file>

<file path=ppt/slides/_rels/slide1025.xml.rels><?xml version="1.0" encoding="UTF-8" standalone="yes"?>
<Relationships xmlns="http://schemas.openxmlformats.org/package/2006/relationships"><Relationship Id="rId3" Type="http://schemas.openxmlformats.org/officeDocument/2006/relationships/slide" Target="slide490.xml"/><Relationship Id="rId2" Type="http://schemas.openxmlformats.org/officeDocument/2006/relationships/slide" Target="slide502.xml"/><Relationship Id="rId1" Type="http://schemas.openxmlformats.org/officeDocument/2006/relationships/slideLayout" Target="../slideLayouts/slideLayout60.xml"/></Relationships>
</file>

<file path=ppt/slides/_rels/slide1026.xml.rels><?xml version="1.0" encoding="UTF-8" standalone="yes"?>
<Relationships xmlns="http://schemas.openxmlformats.org/package/2006/relationships"><Relationship Id="rId3" Type="http://schemas.openxmlformats.org/officeDocument/2006/relationships/slide" Target="slide490.xml"/><Relationship Id="rId2" Type="http://schemas.openxmlformats.org/officeDocument/2006/relationships/slide" Target="slide502.xml"/><Relationship Id="rId1" Type="http://schemas.openxmlformats.org/officeDocument/2006/relationships/slideLayout" Target="../slideLayouts/slideLayout60.xml"/></Relationships>
</file>

<file path=ppt/slides/_rels/slide1027.xml.rels><?xml version="1.0" encoding="UTF-8" standalone="yes"?>
<Relationships xmlns="http://schemas.openxmlformats.org/package/2006/relationships"><Relationship Id="rId3" Type="http://schemas.openxmlformats.org/officeDocument/2006/relationships/slide" Target="slide490.xml"/><Relationship Id="rId2" Type="http://schemas.openxmlformats.org/officeDocument/2006/relationships/slide" Target="slide502.xml"/><Relationship Id="rId1" Type="http://schemas.openxmlformats.org/officeDocument/2006/relationships/slideLayout" Target="../slideLayouts/slideLayout60.xml"/></Relationships>
</file>

<file path=ppt/slides/_rels/slide1028.xml.rels><?xml version="1.0" encoding="UTF-8" standalone="yes"?>
<Relationships xmlns="http://schemas.openxmlformats.org/package/2006/relationships"><Relationship Id="rId3" Type="http://schemas.openxmlformats.org/officeDocument/2006/relationships/slide" Target="slide490.xml"/><Relationship Id="rId2" Type="http://schemas.openxmlformats.org/officeDocument/2006/relationships/slide" Target="slide502.xml"/><Relationship Id="rId1" Type="http://schemas.openxmlformats.org/officeDocument/2006/relationships/slideLayout" Target="../slideLayouts/slideLayout60.xml"/></Relationships>
</file>

<file path=ppt/slides/_rels/slide1029.xml.rels><?xml version="1.0" encoding="UTF-8" standalone="yes"?>
<Relationships xmlns="http://schemas.openxmlformats.org/package/2006/relationships"><Relationship Id="rId3" Type="http://schemas.openxmlformats.org/officeDocument/2006/relationships/slide" Target="slide490.xml"/><Relationship Id="rId2" Type="http://schemas.openxmlformats.org/officeDocument/2006/relationships/slide" Target="slide502.xml"/><Relationship Id="rId1" Type="http://schemas.openxmlformats.org/officeDocument/2006/relationships/slideLayout" Target="../slideLayouts/slideLayout60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030.xml.rels><?xml version="1.0" encoding="UTF-8" standalone="yes"?>
<Relationships xmlns="http://schemas.openxmlformats.org/package/2006/relationships"><Relationship Id="rId3" Type="http://schemas.openxmlformats.org/officeDocument/2006/relationships/slide" Target="slide490.xml"/><Relationship Id="rId2" Type="http://schemas.openxmlformats.org/officeDocument/2006/relationships/slide" Target="slide502.xml"/><Relationship Id="rId1" Type="http://schemas.openxmlformats.org/officeDocument/2006/relationships/slideLayout" Target="../slideLayouts/slideLayout60.xml"/></Relationships>
</file>

<file path=ppt/slides/_rels/slide10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.xml"/></Relationships>
</file>

<file path=ppt/slides/_rels/slide1032.xml.rels><?xml version="1.0" encoding="UTF-8" standalone="yes"?>
<Relationships xmlns="http://schemas.openxmlformats.org/package/2006/relationships"><Relationship Id="rId3" Type="http://schemas.openxmlformats.org/officeDocument/2006/relationships/slide" Target="slide490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0.xml"/><Relationship Id="rId4" Type="http://schemas.openxmlformats.org/officeDocument/2006/relationships/slide" Target="slide502.xml"/></Relationships>
</file>

<file path=ppt/slides/_rels/slide1033.xml.rels><?xml version="1.0" encoding="UTF-8" standalone="yes"?>
<Relationships xmlns="http://schemas.openxmlformats.org/package/2006/relationships"><Relationship Id="rId3" Type="http://schemas.openxmlformats.org/officeDocument/2006/relationships/slide" Target="slide490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1.xml"/><Relationship Id="rId4" Type="http://schemas.openxmlformats.org/officeDocument/2006/relationships/slide" Target="slide502.xml"/></Relationships>
</file>

<file path=ppt/slides/_rels/slide1034.xml.rels><?xml version="1.0" encoding="UTF-8" standalone="yes"?>
<Relationships xmlns="http://schemas.openxmlformats.org/package/2006/relationships"><Relationship Id="rId3" Type="http://schemas.openxmlformats.org/officeDocument/2006/relationships/slide" Target="slide490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1.xml"/><Relationship Id="rId4" Type="http://schemas.openxmlformats.org/officeDocument/2006/relationships/slide" Target="slide502.xml"/></Relationships>
</file>

<file path=ppt/slides/_rels/slide1035.xml.rels><?xml version="1.0" encoding="UTF-8" standalone="yes"?>
<Relationships xmlns="http://schemas.openxmlformats.org/package/2006/relationships"><Relationship Id="rId3" Type="http://schemas.openxmlformats.org/officeDocument/2006/relationships/slide" Target="slide490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1.xml"/><Relationship Id="rId4" Type="http://schemas.openxmlformats.org/officeDocument/2006/relationships/slide" Target="slide502.xml"/></Relationships>
</file>

<file path=ppt/slides/_rels/slide1036.xml.rels><?xml version="1.0" encoding="UTF-8" standalone="yes"?>
<Relationships xmlns="http://schemas.openxmlformats.org/package/2006/relationships"><Relationship Id="rId3" Type="http://schemas.openxmlformats.org/officeDocument/2006/relationships/slide" Target="slide490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1.xml"/><Relationship Id="rId4" Type="http://schemas.openxmlformats.org/officeDocument/2006/relationships/slide" Target="slide502.xml"/></Relationships>
</file>

<file path=ppt/slides/_rels/slide1037.xml.rels><?xml version="1.0" encoding="UTF-8" standalone="yes"?>
<Relationships xmlns="http://schemas.openxmlformats.org/package/2006/relationships"><Relationship Id="rId3" Type="http://schemas.openxmlformats.org/officeDocument/2006/relationships/slide" Target="slide490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1.xml"/><Relationship Id="rId4" Type="http://schemas.openxmlformats.org/officeDocument/2006/relationships/slide" Target="slide502.xml"/></Relationships>
</file>

<file path=ppt/slides/_rels/slide1038.xml.rels><?xml version="1.0" encoding="UTF-8" standalone="yes"?>
<Relationships xmlns="http://schemas.openxmlformats.org/package/2006/relationships"><Relationship Id="rId3" Type="http://schemas.openxmlformats.org/officeDocument/2006/relationships/slide" Target="slide490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1.xml"/><Relationship Id="rId4" Type="http://schemas.openxmlformats.org/officeDocument/2006/relationships/slide" Target="slide502.xml"/></Relationships>
</file>

<file path=ppt/slides/_rels/slide1039.xml.rels><?xml version="1.0" encoding="UTF-8" standalone="yes"?>
<Relationships xmlns="http://schemas.openxmlformats.org/package/2006/relationships"><Relationship Id="rId3" Type="http://schemas.openxmlformats.org/officeDocument/2006/relationships/slide" Target="slide490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1.xml"/><Relationship Id="rId4" Type="http://schemas.openxmlformats.org/officeDocument/2006/relationships/slide" Target="slide50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040.xml.rels><?xml version="1.0" encoding="UTF-8" standalone="yes"?>
<Relationships xmlns="http://schemas.openxmlformats.org/package/2006/relationships"><Relationship Id="rId3" Type="http://schemas.openxmlformats.org/officeDocument/2006/relationships/slide" Target="slide490.xm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1.xml"/><Relationship Id="rId4" Type="http://schemas.openxmlformats.org/officeDocument/2006/relationships/slide" Target="slide502.xml"/></Relationships>
</file>

<file path=ppt/slides/_rels/slide1041.xml.rels><?xml version="1.0" encoding="UTF-8" standalone="yes"?>
<Relationships xmlns="http://schemas.openxmlformats.org/package/2006/relationships"><Relationship Id="rId3" Type="http://schemas.openxmlformats.org/officeDocument/2006/relationships/slide" Target="slide490.xm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1.xml"/><Relationship Id="rId4" Type="http://schemas.openxmlformats.org/officeDocument/2006/relationships/slide" Target="slide502.xml"/></Relationships>
</file>

<file path=ppt/slides/_rels/slide1042.xml.rels><?xml version="1.0" encoding="UTF-8" standalone="yes"?>
<Relationships xmlns="http://schemas.openxmlformats.org/package/2006/relationships"><Relationship Id="rId3" Type="http://schemas.openxmlformats.org/officeDocument/2006/relationships/slide" Target="slide490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1.xml"/><Relationship Id="rId4" Type="http://schemas.openxmlformats.org/officeDocument/2006/relationships/slide" Target="slide502.xml"/></Relationships>
</file>

<file path=ppt/slides/_rels/slide1043.xml.rels><?xml version="1.0" encoding="UTF-8" standalone="yes"?>
<Relationships xmlns="http://schemas.openxmlformats.org/package/2006/relationships"><Relationship Id="rId3" Type="http://schemas.openxmlformats.org/officeDocument/2006/relationships/slide" Target="slide490.xm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1.xml"/><Relationship Id="rId4" Type="http://schemas.openxmlformats.org/officeDocument/2006/relationships/slide" Target="slide502.xml"/></Relationships>
</file>

<file path=ppt/slides/_rels/slide1044.xml.rels><?xml version="1.0" encoding="UTF-8" standalone="yes"?>
<Relationships xmlns="http://schemas.openxmlformats.org/package/2006/relationships"><Relationship Id="rId3" Type="http://schemas.openxmlformats.org/officeDocument/2006/relationships/slide" Target="slide490.xm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1.xml"/><Relationship Id="rId4" Type="http://schemas.openxmlformats.org/officeDocument/2006/relationships/slide" Target="slide502.xml"/></Relationships>
</file>

<file path=ppt/slides/_rels/slide1045.xml.rels><?xml version="1.0" encoding="UTF-8" standalone="yes"?>
<Relationships xmlns="http://schemas.openxmlformats.org/package/2006/relationships"><Relationship Id="rId3" Type="http://schemas.openxmlformats.org/officeDocument/2006/relationships/slide" Target="slide490.xm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1.xml"/><Relationship Id="rId4" Type="http://schemas.openxmlformats.org/officeDocument/2006/relationships/slide" Target="slide502.xml"/></Relationships>
</file>

<file path=ppt/slides/_rels/slide1046.xml.rels><?xml version="1.0" encoding="UTF-8" standalone="yes"?>
<Relationships xmlns="http://schemas.openxmlformats.org/package/2006/relationships"><Relationship Id="rId3" Type="http://schemas.openxmlformats.org/officeDocument/2006/relationships/slide" Target="slide490.xm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1.xml"/><Relationship Id="rId4" Type="http://schemas.openxmlformats.org/officeDocument/2006/relationships/slide" Target="slide502.xml"/></Relationships>
</file>

<file path=ppt/slides/_rels/slide1047.xml.rels><?xml version="1.0" encoding="UTF-8" standalone="yes"?>
<Relationships xmlns="http://schemas.openxmlformats.org/package/2006/relationships"><Relationship Id="rId3" Type="http://schemas.openxmlformats.org/officeDocument/2006/relationships/slide" Target="slide490.xm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1.xml"/><Relationship Id="rId4" Type="http://schemas.openxmlformats.org/officeDocument/2006/relationships/slide" Target="slide502.xml"/></Relationships>
</file>

<file path=ppt/slides/_rels/slide1048.xml.rels><?xml version="1.0" encoding="UTF-8" standalone="yes"?>
<Relationships xmlns="http://schemas.openxmlformats.org/package/2006/relationships"><Relationship Id="rId3" Type="http://schemas.openxmlformats.org/officeDocument/2006/relationships/slide" Target="slide490.xm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1.xml"/><Relationship Id="rId4" Type="http://schemas.openxmlformats.org/officeDocument/2006/relationships/slide" Target="slide502.xml"/></Relationships>
</file>

<file path=ppt/slides/_rels/slide1049.xml.rels><?xml version="1.0" encoding="UTF-8" standalone="yes"?>
<Relationships xmlns="http://schemas.openxmlformats.org/package/2006/relationships"><Relationship Id="rId3" Type="http://schemas.openxmlformats.org/officeDocument/2006/relationships/slide" Target="slide490.xm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1.xml"/><Relationship Id="rId4" Type="http://schemas.openxmlformats.org/officeDocument/2006/relationships/slide" Target="slide50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050.xml.rels><?xml version="1.0" encoding="UTF-8" standalone="yes"?>
<Relationships xmlns="http://schemas.openxmlformats.org/package/2006/relationships"><Relationship Id="rId3" Type="http://schemas.openxmlformats.org/officeDocument/2006/relationships/slide" Target="slide490.xm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1.xml"/><Relationship Id="rId4" Type="http://schemas.openxmlformats.org/officeDocument/2006/relationships/slide" Target="slide502.xml"/></Relationships>
</file>

<file path=ppt/slides/_rels/slide1051.xml.rels><?xml version="1.0" encoding="UTF-8" standalone="yes"?>
<Relationships xmlns="http://schemas.openxmlformats.org/package/2006/relationships"><Relationship Id="rId3" Type="http://schemas.openxmlformats.org/officeDocument/2006/relationships/slide" Target="slide490.xm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1.xml"/><Relationship Id="rId4" Type="http://schemas.openxmlformats.org/officeDocument/2006/relationships/slide" Target="slide502.xml"/></Relationships>
</file>

<file path=ppt/slides/_rels/slide1052.xml.rels><?xml version="1.0" encoding="UTF-8" standalone="yes"?>
<Relationships xmlns="http://schemas.openxmlformats.org/package/2006/relationships"><Relationship Id="rId3" Type="http://schemas.openxmlformats.org/officeDocument/2006/relationships/slide" Target="slide490.xm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1.xml"/><Relationship Id="rId4" Type="http://schemas.openxmlformats.org/officeDocument/2006/relationships/slide" Target="slide502.xml"/></Relationships>
</file>

<file path=ppt/slides/_rels/slide1053.xml.rels><?xml version="1.0" encoding="UTF-8" standalone="yes"?>
<Relationships xmlns="http://schemas.openxmlformats.org/package/2006/relationships"><Relationship Id="rId3" Type="http://schemas.openxmlformats.org/officeDocument/2006/relationships/slide" Target="slide490.xm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1.xml"/><Relationship Id="rId4" Type="http://schemas.openxmlformats.org/officeDocument/2006/relationships/slide" Target="slide502.xml"/></Relationships>
</file>

<file path=ppt/slides/_rels/slide1054.xml.rels><?xml version="1.0" encoding="UTF-8" standalone="yes"?>
<Relationships xmlns="http://schemas.openxmlformats.org/package/2006/relationships"><Relationship Id="rId3" Type="http://schemas.openxmlformats.org/officeDocument/2006/relationships/slide" Target="slide490.xm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1.xml"/><Relationship Id="rId4" Type="http://schemas.openxmlformats.org/officeDocument/2006/relationships/slide" Target="slide502.xml"/></Relationships>
</file>

<file path=ppt/slides/_rels/slide1055.xml.rels><?xml version="1.0" encoding="UTF-8" standalone="yes"?>
<Relationships xmlns="http://schemas.openxmlformats.org/package/2006/relationships"><Relationship Id="rId3" Type="http://schemas.openxmlformats.org/officeDocument/2006/relationships/slide" Target="slide490.xm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1.xml"/><Relationship Id="rId4" Type="http://schemas.openxmlformats.org/officeDocument/2006/relationships/slide" Target="slide502.xml"/></Relationships>
</file>

<file path=ppt/slides/_rels/slide1056.xml.rels><?xml version="1.0" encoding="UTF-8" standalone="yes"?>
<Relationships xmlns="http://schemas.openxmlformats.org/package/2006/relationships"><Relationship Id="rId3" Type="http://schemas.openxmlformats.org/officeDocument/2006/relationships/slide" Target="slide502.xml"/><Relationship Id="rId2" Type="http://schemas.openxmlformats.org/officeDocument/2006/relationships/slide" Target="slide490.xml"/><Relationship Id="rId1" Type="http://schemas.openxmlformats.org/officeDocument/2006/relationships/slideLayout" Target="../slideLayouts/slideLayout61.xml"/></Relationships>
</file>

<file path=ppt/slides/_rels/slide1057.xml.rels><?xml version="1.0" encoding="UTF-8" standalone="yes"?>
<Relationships xmlns="http://schemas.openxmlformats.org/package/2006/relationships"><Relationship Id="rId3" Type="http://schemas.openxmlformats.org/officeDocument/2006/relationships/slide" Target="slide502.xml"/><Relationship Id="rId2" Type="http://schemas.openxmlformats.org/officeDocument/2006/relationships/slide" Target="slide490.xml"/><Relationship Id="rId1" Type="http://schemas.openxmlformats.org/officeDocument/2006/relationships/slideLayout" Target="../slideLayouts/slideLayout61.xml"/></Relationships>
</file>

<file path=ppt/slides/_rels/slide1058.xml.rels><?xml version="1.0" encoding="UTF-8" standalone="yes"?>
<Relationships xmlns="http://schemas.openxmlformats.org/package/2006/relationships"><Relationship Id="rId3" Type="http://schemas.openxmlformats.org/officeDocument/2006/relationships/slide" Target="slide502.xml"/><Relationship Id="rId2" Type="http://schemas.openxmlformats.org/officeDocument/2006/relationships/slide" Target="slide490.xml"/><Relationship Id="rId1" Type="http://schemas.openxmlformats.org/officeDocument/2006/relationships/slideLayout" Target="../slideLayouts/slideLayout61.xml"/></Relationships>
</file>

<file path=ppt/slides/_rels/slide1059.xml.rels><?xml version="1.0" encoding="UTF-8" standalone="yes"?>
<Relationships xmlns="http://schemas.openxmlformats.org/package/2006/relationships"><Relationship Id="rId3" Type="http://schemas.openxmlformats.org/officeDocument/2006/relationships/slide" Target="slide502.xml"/><Relationship Id="rId2" Type="http://schemas.openxmlformats.org/officeDocument/2006/relationships/slide" Target="slide490.xml"/><Relationship Id="rId1" Type="http://schemas.openxmlformats.org/officeDocument/2006/relationships/slideLayout" Target="../slideLayouts/slideLayout61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0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.xml"/></Relationships>
</file>

<file path=ppt/slides/_rels/slide10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36.xml"/></Relationships>
</file>

<file path=ppt/slides/_rels/slide10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37.xml"/></Relationships>
</file>

<file path=ppt/slides/_rels/slide10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37.xml"/></Relationships>
</file>

<file path=ppt/slides/_rels/slide10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37.xml"/></Relationships>
</file>

<file path=ppt/slides/_rels/slide10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37.xml"/></Relationships>
</file>

<file path=ppt/slides/_rels/slide10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37.xml"/></Relationships>
</file>

<file path=ppt/slides/_rels/slide10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7.xml"/></Relationships>
</file>

<file path=ppt/slides/_rels/slide10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37.xml"/></Relationships>
</file>

<file path=ppt/slides/_rels/slide10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37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0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37.xml"/></Relationships>
</file>

<file path=ppt/slides/_rels/slide10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37.xml"/></Relationships>
</file>

<file path=ppt/slides/_rels/slide10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37.xml"/></Relationships>
</file>

<file path=ppt/slides/_rels/slide10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37.xml"/></Relationships>
</file>

<file path=ppt/slides/_rels/slide10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7.xml"/></Relationships>
</file>

<file path=ppt/slides/_rels/slide10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37.xml"/></Relationships>
</file>

<file path=ppt/slides/_rels/slide10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37.xml"/></Relationships>
</file>

<file path=ppt/slides/_rels/slide10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37.xml"/></Relationships>
</file>

<file path=ppt/slides/_rels/slide10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37.xml"/></Relationships>
</file>

<file path=ppt/slides/_rels/slide10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3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0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37.xml"/></Relationships>
</file>

<file path=ppt/slides/_rels/slide10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7.xml"/></Relationships>
</file>

<file path=ppt/slides/_rels/slide10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37.xml"/></Relationships>
</file>

<file path=ppt/slides/_rels/slide10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37.xml"/></Relationships>
</file>

<file path=ppt/slides/_rels/slide10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37.xml"/></Relationships>
</file>

<file path=ppt/slides/_rels/slide10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37.xml"/></Relationships>
</file>

<file path=ppt/slides/_rels/slide10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37.xml"/></Relationships>
</file>

<file path=ppt/slides/_rels/slide10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37.xml"/></Relationships>
</file>

<file path=ppt/slides/_rels/slide10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jpe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7.xml"/></Relationships>
</file>

<file path=ppt/slides/_rels/slide10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37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0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37.xml"/></Relationships>
</file>

<file path=ppt/slides/_rels/slide10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jpe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7.xml"/></Relationships>
</file>

<file path=ppt/slides/_rels/slide10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10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36.xml"/></Relationships>
</file>

<file path=ppt/slides/_rels/slide10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jpe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7.xml"/></Relationships>
</file>

<file path=ppt/slides/_rels/slide10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37.xml"/></Relationships>
</file>

<file path=ppt/slides/_rels/slide10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jpe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7.xml"/></Relationships>
</file>

<file path=ppt/slides/_rels/slide10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37.xml"/></Relationships>
</file>

<file path=ppt/slides/_rels/slide10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jpe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7.xml"/></Relationships>
</file>

<file path=ppt/slides/_rels/slide10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3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&#1605;&#1583;&#1575;&#1574;&#1581;%20&#1575;&#1604;&#1602;&#1583;&#1610;&#1587;&#1610;&#1606;/&#1571;&#1576;&#1575;&#1603;&#1610;&#1585;%20&#1608;&#1575;&#1582;&#1610;&#1607;%20&#1610;&#1608;&#1581;&#1606;&#1575;.pptx" TargetMode="External"/><Relationship Id="rId2" Type="http://schemas.openxmlformats.org/officeDocument/2006/relationships/slide" Target="slide1516.xml"/><Relationship Id="rId1" Type="http://schemas.openxmlformats.org/officeDocument/2006/relationships/slideLayout" Target="../slideLayouts/slideLayout2.xml"/><Relationship Id="rId4" Type="http://schemas.openxmlformats.org/officeDocument/2006/relationships/hyperlink" Target="&#1605;&#1583;&#1575;&#1574;&#1581;%20&#1575;&#1604;&#1602;&#1583;&#1610;&#1587;&#1610;&#1606;/&#1605;&#1575;&#1585;&#1605;&#1585;&#1602;&#1587;%20&#1575;&#1604;&#1585;&#1587;&#1608;&#1604;.pptx" TargetMode="Externa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jpe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7.xml"/></Relationships>
</file>

<file path=ppt/slides/_rels/slide1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37.xml"/></Relationships>
</file>

<file path=ppt/slides/_rels/slide1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jpe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7.xml"/></Relationships>
</file>

<file path=ppt/slides/_rels/slide1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37.xml"/></Relationships>
</file>

<file path=ppt/slides/_rels/slide1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jpe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7.xml"/></Relationships>
</file>

<file path=ppt/slides/_rels/slide1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37.xml"/></Relationships>
</file>

<file path=ppt/slides/_rels/slide1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jpe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7.xml"/></Relationships>
</file>

<file path=ppt/slides/_rels/slide1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37.xml"/></Relationships>
</file>

<file path=ppt/slides/_rels/slide1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jpe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7.xml"/></Relationships>
</file>

<file path=ppt/slides/_rels/slide1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37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jpe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7.xml"/></Relationships>
</file>

<file path=ppt/slides/_rels/slide1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jpe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7.xml"/></Relationships>
</file>

<file path=ppt/slides/_rels/slide1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6.xml"/></Relationships>
</file>

<file path=ppt/slides/_rels/slide1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37.xml"/></Relationships>
</file>

<file path=ppt/slides/_rels/slide1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37.xml"/></Relationships>
</file>

<file path=ppt/slides/_rels/slide1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37.xml"/></Relationships>
</file>

<file path=ppt/slides/_rels/slide1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37.xml"/></Relationships>
</file>

<file path=ppt/slides/_rels/slide1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37.xml"/></Relationships>
</file>

<file path=ppt/slides/_rels/slide1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37.xml"/></Relationships>
</file>

<file path=ppt/slides/_rels/slide1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37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37.xml"/></Relationships>
</file>

<file path=ppt/slides/_rels/slide1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37.xml"/></Relationships>
</file>

<file path=ppt/slides/_rels/slide1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37.xml"/></Relationships>
</file>

<file path=ppt/slides/_rels/slide1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37.xml"/></Relationships>
</file>

<file path=ppt/slides/_rels/slide1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37.xml"/></Relationships>
</file>

<file path=ppt/slides/_rels/slide1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37.xml"/></Relationships>
</file>

<file path=ppt/slides/_rels/slide1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37.xml"/></Relationships>
</file>

<file path=ppt/slides/_rels/slide1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37.xml"/></Relationships>
</file>

<file path=ppt/slides/_rels/slide1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37.xml"/></Relationships>
</file>

<file path=ppt/slides/_rels/slide1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37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37.xml"/></Relationships>
</file>

<file path=ppt/slides/_rels/slide1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37.xml"/></Relationships>
</file>

<file path=ppt/slides/_rels/slide1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37.xml"/></Relationships>
</file>

<file path=ppt/slides/_rels/slide1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37.xml"/></Relationships>
</file>

<file path=ppt/slides/_rels/slide1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37.xml"/></Relationships>
</file>

<file path=ppt/slides/_rels/slide1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37.xml"/></Relationships>
</file>

<file path=ppt/slides/_rels/slide1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37.xml"/></Relationships>
</file>

<file path=ppt/slides/_rels/slide1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37.xml"/></Relationships>
</file>

<file path=ppt/slides/_rels/slide1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37.xml"/></Relationships>
</file>

<file path=ppt/slides/_rels/slide1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37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37.xml"/></Relationships>
</file>

<file path=ppt/slides/_rels/slide1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37.xml"/></Relationships>
</file>

<file path=ppt/slides/_rels/slide1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37.xml"/></Relationships>
</file>

<file path=ppt/slides/_rels/slide1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37.xml"/></Relationships>
</file>

<file path=ppt/slides/_rels/slide1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37.xml"/></Relationships>
</file>

<file path=ppt/slides/_rels/slide1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37.xml"/></Relationships>
</file>

<file path=ppt/slides/_rels/slide1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37.xml"/></Relationships>
</file>

<file path=ppt/slides/_rels/slide1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37.xml"/></Relationships>
</file>

<file path=ppt/slides/_rels/slide1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37.xml"/></Relationships>
</file>

<file path=ppt/slides/_rels/slide1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37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37.xml"/></Relationships>
</file>

<file path=ppt/slides/_rels/slide1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37.xml"/></Relationships>
</file>

<file path=ppt/slides/_rels/slide1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37.xml"/></Relationships>
</file>

<file path=ppt/slides/_rels/slide1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37.xml"/></Relationships>
</file>

<file path=ppt/slides/_rels/slide1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37.xml"/></Relationships>
</file>

<file path=ppt/slides/_rels/slide1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37.xml"/></Relationships>
</file>

<file path=ppt/slides/_rels/slide1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37.xml"/></Relationships>
</file>

<file path=ppt/slides/_rels/slide1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37.xml"/></Relationships>
</file>

<file path=ppt/slides/_rels/slide1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37.xml"/></Relationships>
</file>

<file path=ppt/slides/_rels/slide1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37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37.xml"/></Relationships>
</file>

<file path=ppt/slides/_rels/slide1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37.xml"/></Relationships>
</file>

<file path=ppt/slides/_rels/slide1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37.xml"/></Relationships>
</file>

<file path=ppt/slides/_rels/slide1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37.xml"/></Relationships>
</file>

<file path=ppt/slides/_rels/slide1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37.xml"/></Relationships>
</file>

<file path=ppt/slides/_rels/slide1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37.xml"/></Relationships>
</file>

<file path=ppt/slides/_rels/slide1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37.xml"/></Relationships>
</file>

<file path=ppt/slides/_rels/slide1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37.xml"/></Relationships>
</file>

<file path=ppt/slides/_rels/slide1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1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43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43.xml"/></Relationships>
</file>

<file path=ppt/slides/_rels/slide1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43.xml"/></Relationships>
</file>

<file path=ppt/slides/_rels/slide1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43.xml"/></Relationships>
</file>

<file path=ppt/slides/_rels/slide1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43.xml"/></Relationships>
</file>

<file path=ppt/slides/_rels/slide1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43.xml"/></Relationships>
</file>

<file path=ppt/slides/_rels/slide1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43.xml"/></Relationships>
</file>

<file path=ppt/slides/_rels/slide1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43.xml"/></Relationships>
</file>

<file path=ppt/slides/_rels/slide1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43.xml"/></Relationships>
</file>

<file path=ppt/slides/_rels/slide1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43.xml"/></Relationships>
</file>

<file path=ppt/slides/_rels/slide1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43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43.xml"/></Relationships>
</file>

<file path=ppt/slides/_rels/slide1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43.xml"/></Relationships>
</file>

<file path=ppt/slides/_rels/slide1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43.xml"/></Relationships>
</file>

<file path=ppt/slides/_rels/slide1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43.xml"/></Relationships>
</file>

<file path=ppt/slides/_rels/slide1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43.xml"/></Relationships>
</file>

<file path=ppt/slides/_rels/slide1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43.xml"/></Relationships>
</file>

<file path=ppt/slides/_rels/slide1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43.xml"/></Relationships>
</file>

<file path=ppt/slides/_rels/slide1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43.xml"/></Relationships>
</file>

<file path=ppt/slides/_rels/slide1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43.xml"/></Relationships>
</file>

<file path=ppt/slides/_rels/slide1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43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43.xml"/></Relationships>
</file>

<file path=ppt/slides/_rels/slide1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43.xml"/></Relationships>
</file>

<file path=ppt/slides/_rels/slide1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43.xml"/></Relationships>
</file>

<file path=ppt/slides/_rels/slide1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43.xml"/></Relationships>
</file>

<file path=ppt/slides/_rels/slide1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43.xml"/></Relationships>
</file>

<file path=ppt/slides/_rels/slide1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43.xml"/></Relationships>
</file>

<file path=ppt/slides/_rels/slide1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43.xml"/></Relationships>
</file>

<file path=ppt/slides/_rels/slide1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43.xml"/></Relationships>
</file>

<file path=ppt/slides/_rels/slide1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43.xml"/></Relationships>
</file>

<file path=ppt/slides/_rels/slide1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43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hyperlink" Target="&#1605;&#1583;&#1575;&#1574;&#1581;%20&#1575;&#1604;&#1602;&#1583;&#1610;&#1587;&#1610;&#1606;/&#1605;&#1575;&#1585;&#1605;&#1610;&#1606;&#1575;%20&#1575;&#1604;&#1593;&#1580;&#1575;&#1574;&#1576;&#1609;.pptx" TargetMode="External"/><Relationship Id="rId5" Type="http://schemas.openxmlformats.org/officeDocument/2006/relationships/hyperlink" Target="&#1605;&#1583;&#1575;&#1574;&#1581;%20&#1575;&#1604;&#1602;&#1583;&#1610;&#1587;&#1610;&#1606;/&#1571;&#1576;&#1575;&#1587;&#1582;&#1610;&#1585;&#1608;&#1606;%20&#1575;&#1604;&#1602;&#1604;&#1610;&#1606;&#1610;.pptx" TargetMode="External"/><Relationship Id="rId4" Type="http://schemas.openxmlformats.org/officeDocument/2006/relationships/hyperlink" Target="&#1605;&#1583;&#1575;&#1574;&#1581;%20&#1575;&#1604;&#1602;&#1583;&#1610;&#1587;&#1610;&#1606;/&#1571;&#1576;&#1575;&#1603;&#1610;&#1585;%20&#1608;&#1575;&#1582;&#1610;&#1607;%20&#1610;&#1608;&#1581;&#1606;&#1575;.pptx" TargetMode="Externa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1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43.xml"/></Relationships>
</file>

<file path=ppt/slides/_rels/slide1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43.xml"/></Relationships>
</file>

<file path=ppt/slides/_rels/slide1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43.xml"/></Relationships>
</file>

<file path=ppt/slides/_rels/slide1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43.xml"/></Relationships>
</file>

<file path=ppt/slides/_rels/slide1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43.xml"/></Relationships>
</file>

<file path=ppt/slides/_rels/slide1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43.xml"/></Relationships>
</file>

<file path=ppt/slides/_rels/slide1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43.xml"/></Relationships>
</file>

<file path=ppt/slides/_rels/slide1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43.xml"/></Relationships>
</file>

<file path=ppt/slides/_rels/slide1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43.xml"/></Relationships>
</file>

<file path=ppt/slides/_rels/slide1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43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43.xml"/></Relationships>
</file>

<file path=ppt/slides/_rels/slide1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43.xml"/></Relationships>
</file>

<file path=ppt/slides/_rels/slide1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43.xml"/></Relationships>
</file>

<file path=ppt/slides/_rels/slide1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43.xml"/></Relationships>
</file>

<file path=ppt/slides/_rels/slide1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43.xml"/></Relationships>
</file>

<file path=ppt/slides/_rels/slide1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64.xml"/><Relationship Id="rId1" Type="http://schemas.openxmlformats.org/officeDocument/2006/relationships/slideLayout" Target="../slideLayouts/slideLayout43.xml"/></Relationships>
</file>

<file path=ppt/slides/_rels/slide1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65.xml"/><Relationship Id="rId1" Type="http://schemas.openxmlformats.org/officeDocument/2006/relationships/slideLayout" Target="../slideLayouts/slideLayout43.xml"/></Relationships>
</file>

<file path=ppt/slides/_rels/slide1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66.xml"/><Relationship Id="rId1" Type="http://schemas.openxmlformats.org/officeDocument/2006/relationships/slideLayout" Target="../slideLayouts/slideLayout43.xml"/></Relationships>
</file>

<file path=ppt/slides/_rels/slide1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67.xml"/><Relationship Id="rId1" Type="http://schemas.openxmlformats.org/officeDocument/2006/relationships/slideLayout" Target="../slideLayouts/slideLayout43.xml"/></Relationships>
</file>

<file path=ppt/slides/_rels/slide1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68.xml"/><Relationship Id="rId1" Type="http://schemas.openxmlformats.org/officeDocument/2006/relationships/slideLayout" Target="../slideLayouts/slideLayout43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69.xml"/><Relationship Id="rId1" Type="http://schemas.openxmlformats.org/officeDocument/2006/relationships/slideLayout" Target="../slideLayouts/slideLayout43.xml"/></Relationships>
</file>

<file path=ppt/slides/_rels/slide12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70.xml"/><Relationship Id="rId1" Type="http://schemas.openxmlformats.org/officeDocument/2006/relationships/slideLayout" Target="../slideLayouts/slideLayout43.xml"/></Relationships>
</file>

<file path=ppt/slides/_rels/slide1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71.xml"/><Relationship Id="rId1" Type="http://schemas.openxmlformats.org/officeDocument/2006/relationships/slideLayout" Target="../slideLayouts/slideLayout43.xml"/></Relationships>
</file>

<file path=ppt/slides/_rels/slide1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72.xml"/><Relationship Id="rId1" Type="http://schemas.openxmlformats.org/officeDocument/2006/relationships/slideLayout" Target="../slideLayouts/slideLayout43.xml"/></Relationships>
</file>

<file path=ppt/slides/_rels/slide1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73.xml"/><Relationship Id="rId1" Type="http://schemas.openxmlformats.org/officeDocument/2006/relationships/slideLayout" Target="../slideLayouts/slideLayout43.xml"/></Relationships>
</file>

<file path=ppt/slides/_rels/slide1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12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74.xml"/><Relationship Id="rId1" Type="http://schemas.openxmlformats.org/officeDocument/2006/relationships/slideLayout" Target="../slideLayouts/slideLayout37.xml"/></Relationships>
</file>

<file path=ppt/slides/_rels/slide12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75.xml"/><Relationship Id="rId1" Type="http://schemas.openxmlformats.org/officeDocument/2006/relationships/slideLayout" Target="../slideLayouts/slideLayout37.xml"/></Relationships>
</file>

<file path=ppt/slides/_rels/slide1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76.xml"/><Relationship Id="rId1" Type="http://schemas.openxmlformats.org/officeDocument/2006/relationships/slideLayout" Target="../slideLayouts/slideLayout37.xml"/></Relationships>
</file>

<file path=ppt/slides/_rels/slide12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77.xml"/><Relationship Id="rId1" Type="http://schemas.openxmlformats.org/officeDocument/2006/relationships/slideLayout" Target="../slideLayouts/slideLayout37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2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78.xml"/><Relationship Id="rId1" Type="http://schemas.openxmlformats.org/officeDocument/2006/relationships/slideLayout" Target="../slideLayouts/slideLayout37.xml"/></Relationships>
</file>

<file path=ppt/slides/_rels/slide1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79.xml"/><Relationship Id="rId1" Type="http://schemas.openxmlformats.org/officeDocument/2006/relationships/slideLayout" Target="../slideLayouts/slideLayout37.xml"/></Relationships>
</file>

<file path=ppt/slides/_rels/slide1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80.xml"/><Relationship Id="rId1" Type="http://schemas.openxmlformats.org/officeDocument/2006/relationships/slideLayout" Target="../slideLayouts/slideLayout37.xml"/></Relationships>
</file>

<file path=ppt/slides/_rels/slide12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81.xml"/><Relationship Id="rId1" Type="http://schemas.openxmlformats.org/officeDocument/2006/relationships/slideLayout" Target="../slideLayouts/slideLayout37.xml"/></Relationships>
</file>

<file path=ppt/slides/_rels/slide1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82.xml"/><Relationship Id="rId1" Type="http://schemas.openxmlformats.org/officeDocument/2006/relationships/slideLayout" Target="../slideLayouts/slideLayout37.xml"/></Relationships>
</file>

<file path=ppt/slides/_rels/slide12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83.xml"/><Relationship Id="rId1" Type="http://schemas.openxmlformats.org/officeDocument/2006/relationships/slideLayout" Target="../slideLayouts/slideLayout37.xml"/></Relationships>
</file>

<file path=ppt/slides/_rels/slide12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84.xml"/><Relationship Id="rId1" Type="http://schemas.openxmlformats.org/officeDocument/2006/relationships/slideLayout" Target="../slideLayouts/slideLayout37.xml"/></Relationships>
</file>

<file path=ppt/slides/_rels/slide12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85.xml"/><Relationship Id="rId1" Type="http://schemas.openxmlformats.org/officeDocument/2006/relationships/slideLayout" Target="../slideLayouts/slideLayout37.xml"/></Relationships>
</file>

<file path=ppt/slides/_rels/slide12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86.xml"/><Relationship Id="rId1" Type="http://schemas.openxmlformats.org/officeDocument/2006/relationships/slideLayout" Target="../slideLayouts/slideLayout37.xml"/></Relationships>
</file>

<file path=ppt/slides/_rels/slide12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87.xml"/><Relationship Id="rId1" Type="http://schemas.openxmlformats.org/officeDocument/2006/relationships/slideLayout" Target="../slideLayouts/slideLayout37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2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88.xml"/><Relationship Id="rId1" Type="http://schemas.openxmlformats.org/officeDocument/2006/relationships/slideLayout" Target="../slideLayouts/slideLayout37.xml"/></Relationships>
</file>

<file path=ppt/slides/_rels/slide12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89.xml"/><Relationship Id="rId1" Type="http://schemas.openxmlformats.org/officeDocument/2006/relationships/slideLayout" Target="../slideLayouts/slideLayout37.xml"/></Relationships>
</file>

<file path=ppt/slides/_rels/slide12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90.xml"/><Relationship Id="rId1" Type="http://schemas.openxmlformats.org/officeDocument/2006/relationships/slideLayout" Target="../slideLayouts/slideLayout37.xml"/></Relationships>
</file>

<file path=ppt/slides/_rels/slide12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91.xml"/><Relationship Id="rId1" Type="http://schemas.openxmlformats.org/officeDocument/2006/relationships/slideLayout" Target="../slideLayouts/slideLayout37.xml"/></Relationships>
</file>

<file path=ppt/slides/_rels/slide12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92.xml"/><Relationship Id="rId1" Type="http://schemas.openxmlformats.org/officeDocument/2006/relationships/slideLayout" Target="../slideLayouts/slideLayout37.xml"/></Relationships>
</file>

<file path=ppt/slides/_rels/slide12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93.xml"/><Relationship Id="rId1" Type="http://schemas.openxmlformats.org/officeDocument/2006/relationships/slideLayout" Target="../slideLayouts/slideLayout37.xml"/></Relationships>
</file>

<file path=ppt/slides/_rels/slide12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94.xml"/><Relationship Id="rId1" Type="http://schemas.openxmlformats.org/officeDocument/2006/relationships/slideLayout" Target="../slideLayouts/slideLayout37.xml"/></Relationships>
</file>

<file path=ppt/slides/_rels/slide12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95.xml"/><Relationship Id="rId1" Type="http://schemas.openxmlformats.org/officeDocument/2006/relationships/slideLayout" Target="../slideLayouts/slideLayout37.xml"/></Relationships>
</file>

<file path=ppt/slides/_rels/slide12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96.xml"/><Relationship Id="rId1" Type="http://schemas.openxmlformats.org/officeDocument/2006/relationships/slideLayout" Target="../slideLayouts/slideLayout37.xml"/></Relationships>
</file>

<file path=ppt/slides/_rels/slide12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97.xml"/><Relationship Id="rId1" Type="http://schemas.openxmlformats.org/officeDocument/2006/relationships/slideLayout" Target="../slideLayouts/slideLayout37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2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98.xml"/><Relationship Id="rId1" Type="http://schemas.openxmlformats.org/officeDocument/2006/relationships/slideLayout" Target="../slideLayouts/slideLayout37.xml"/></Relationships>
</file>

<file path=ppt/slides/_rels/slide12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99.xml"/><Relationship Id="rId1" Type="http://schemas.openxmlformats.org/officeDocument/2006/relationships/slideLayout" Target="../slideLayouts/slideLayout37.xml"/></Relationships>
</file>

<file path=ppt/slides/_rels/slide12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200.xml"/><Relationship Id="rId1" Type="http://schemas.openxmlformats.org/officeDocument/2006/relationships/slideLayout" Target="../slideLayouts/slideLayout37.xml"/></Relationships>
</file>

<file path=ppt/slides/_rels/slide12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201.xml"/><Relationship Id="rId1" Type="http://schemas.openxmlformats.org/officeDocument/2006/relationships/slideLayout" Target="../slideLayouts/slideLayout37.xml"/></Relationships>
</file>

<file path=ppt/slides/_rels/slide12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202.xml"/><Relationship Id="rId1" Type="http://schemas.openxmlformats.org/officeDocument/2006/relationships/slideLayout" Target="../slideLayouts/slideLayout37.xml"/></Relationships>
</file>

<file path=ppt/slides/_rels/slide12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203.xml"/><Relationship Id="rId1" Type="http://schemas.openxmlformats.org/officeDocument/2006/relationships/slideLayout" Target="../slideLayouts/slideLayout37.xml"/></Relationships>
</file>

<file path=ppt/slides/_rels/slide12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204.xml"/><Relationship Id="rId1" Type="http://schemas.openxmlformats.org/officeDocument/2006/relationships/slideLayout" Target="../slideLayouts/slideLayout37.xml"/></Relationships>
</file>

<file path=ppt/slides/_rels/slide12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205.xml"/><Relationship Id="rId1" Type="http://schemas.openxmlformats.org/officeDocument/2006/relationships/slideLayout" Target="../slideLayouts/slideLayout37.xml"/></Relationships>
</file>

<file path=ppt/slides/_rels/slide12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206.xml"/><Relationship Id="rId1" Type="http://schemas.openxmlformats.org/officeDocument/2006/relationships/slideLayout" Target="../slideLayouts/slideLayout37.xml"/></Relationships>
</file>

<file path=ppt/slides/_rels/slide12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207.xml"/><Relationship Id="rId1" Type="http://schemas.openxmlformats.org/officeDocument/2006/relationships/slideLayout" Target="../slideLayouts/slideLayout37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2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208.xml"/><Relationship Id="rId1" Type="http://schemas.openxmlformats.org/officeDocument/2006/relationships/slideLayout" Target="../slideLayouts/slideLayout37.xml"/></Relationships>
</file>

<file path=ppt/slides/_rels/slide12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209.xml"/><Relationship Id="rId1" Type="http://schemas.openxmlformats.org/officeDocument/2006/relationships/slideLayout" Target="../slideLayouts/slideLayout37.xml"/></Relationships>
</file>

<file path=ppt/slides/_rels/slide12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210.xml"/><Relationship Id="rId1" Type="http://schemas.openxmlformats.org/officeDocument/2006/relationships/slideLayout" Target="../slideLayouts/slideLayout37.xml"/></Relationships>
</file>

<file path=ppt/slides/_rels/slide12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211.xml"/><Relationship Id="rId1" Type="http://schemas.openxmlformats.org/officeDocument/2006/relationships/slideLayout" Target="../slideLayouts/slideLayout37.xml"/></Relationships>
</file>

<file path=ppt/slides/_rels/slide12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212.xml"/><Relationship Id="rId1" Type="http://schemas.openxmlformats.org/officeDocument/2006/relationships/slideLayout" Target="../slideLayouts/slideLayout37.xml"/></Relationships>
</file>

<file path=ppt/slides/_rels/slide12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213.xml"/><Relationship Id="rId1" Type="http://schemas.openxmlformats.org/officeDocument/2006/relationships/slideLayout" Target="../slideLayouts/slideLayout37.xml"/></Relationships>
</file>

<file path=ppt/slides/_rels/slide12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214.xml"/><Relationship Id="rId1" Type="http://schemas.openxmlformats.org/officeDocument/2006/relationships/slideLayout" Target="../slideLayouts/slideLayout37.xml"/></Relationships>
</file>

<file path=ppt/slides/_rels/slide12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215.xml"/><Relationship Id="rId1" Type="http://schemas.openxmlformats.org/officeDocument/2006/relationships/slideLayout" Target="../slideLayouts/slideLayout37.xml"/></Relationships>
</file>

<file path=ppt/slides/_rels/slide12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216.xml"/><Relationship Id="rId1" Type="http://schemas.openxmlformats.org/officeDocument/2006/relationships/slideLayout" Target="../slideLayouts/slideLayout37.xml"/></Relationships>
</file>

<file path=ppt/slides/_rels/slide12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217.xml"/><Relationship Id="rId1" Type="http://schemas.openxmlformats.org/officeDocument/2006/relationships/slideLayout" Target="../slideLayouts/slideLayout37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2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218.xml"/><Relationship Id="rId1" Type="http://schemas.openxmlformats.org/officeDocument/2006/relationships/slideLayout" Target="../slideLayouts/slideLayout37.xml"/></Relationships>
</file>

<file path=ppt/slides/_rels/slide12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219.xml"/><Relationship Id="rId1" Type="http://schemas.openxmlformats.org/officeDocument/2006/relationships/slideLayout" Target="../slideLayouts/slideLayout37.xml"/></Relationships>
</file>

<file path=ppt/slides/_rels/slide12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220.xml"/><Relationship Id="rId1" Type="http://schemas.openxmlformats.org/officeDocument/2006/relationships/slideLayout" Target="../slideLayouts/slideLayout37.xml"/></Relationships>
</file>

<file path=ppt/slides/_rels/slide12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221.xml"/><Relationship Id="rId1" Type="http://schemas.openxmlformats.org/officeDocument/2006/relationships/slideLayout" Target="../slideLayouts/slideLayout37.xml"/></Relationships>
</file>

<file path=ppt/slides/_rels/slide12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222.xml"/><Relationship Id="rId1" Type="http://schemas.openxmlformats.org/officeDocument/2006/relationships/slideLayout" Target="../slideLayouts/slideLayout37.xml"/></Relationships>
</file>

<file path=ppt/slides/_rels/slide12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223.xml"/><Relationship Id="rId1" Type="http://schemas.openxmlformats.org/officeDocument/2006/relationships/slideLayout" Target="../slideLayouts/slideLayout37.xml"/></Relationships>
</file>

<file path=ppt/slides/_rels/slide12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224.xml"/><Relationship Id="rId1" Type="http://schemas.openxmlformats.org/officeDocument/2006/relationships/slideLayout" Target="../slideLayouts/slideLayout37.xml"/></Relationships>
</file>

<file path=ppt/slides/_rels/slide12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225.xml"/><Relationship Id="rId1" Type="http://schemas.openxmlformats.org/officeDocument/2006/relationships/slideLayout" Target="../slideLayouts/slideLayout37.xml"/></Relationships>
</file>

<file path=ppt/slides/_rels/slide12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226.xml"/><Relationship Id="rId1" Type="http://schemas.openxmlformats.org/officeDocument/2006/relationships/slideLayout" Target="../slideLayouts/slideLayout37.xml"/></Relationships>
</file>

<file path=ppt/slides/_rels/slide12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227.xml"/><Relationship Id="rId1" Type="http://schemas.openxmlformats.org/officeDocument/2006/relationships/slideLayout" Target="../slideLayouts/slideLayout37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2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228.xml"/><Relationship Id="rId1" Type="http://schemas.openxmlformats.org/officeDocument/2006/relationships/slideLayout" Target="../slideLayouts/slideLayout37.xml"/></Relationships>
</file>

<file path=ppt/slides/_rels/slide12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229.xml"/><Relationship Id="rId1" Type="http://schemas.openxmlformats.org/officeDocument/2006/relationships/slideLayout" Target="../slideLayouts/slideLayout37.xml"/></Relationships>
</file>

<file path=ppt/slides/_rels/slide12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230.xml"/><Relationship Id="rId1" Type="http://schemas.openxmlformats.org/officeDocument/2006/relationships/slideLayout" Target="../slideLayouts/slideLayout37.xml"/></Relationships>
</file>

<file path=ppt/slides/_rels/slide12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231.xml"/><Relationship Id="rId1" Type="http://schemas.openxmlformats.org/officeDocument/2006/relationships/slideLayout" Target="../slideLayouts/slideLayout37.xml"/></Relationships>
</file>

<file path=ppt/slides/_rels/slide12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232.xml"/><Relationship Id="rId1" Type="http://schemas.openxmlformats.org/officeDocument/2006/relationships/slideLayout" Target="../slideLayouts/slideLayout37.xml"/></Relationships>
</file>

<file path=ppt/slides/_rels/slide12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233.xml"/><Relationship Id="rId1" Type="http://schemas.openxmlformats.org/officeDocument/2006/relationships/slideLayout" Target="../slideLayouts/slideLayout37.xml"/></Relationships>
</file>

<file path=ppt/slides/_rels/slide12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4.xml"/><Relationship Id="rId1" Type="http://schemas.openxmlformats.org/officeDocument/2006/relationships/slideLayout" Target="../slideLayouts/slideLayout37.xml"/></Relationships>
</file>

<file path=ppt/slides/_rels/slide12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36.xml"/></Relationships>
</file>

<file path=ppt/slides/_rels/slide12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37.xml"/></Relationships>
</file>

<file path=ppt/slides/_rels/slide12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37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2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37.xml"/></Relationships>
</file>

<file path=ppt/slides/_rels/slide12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37.xml"/></Relationships>
</file>

<file path=ppt/slides/_rels/slide12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37.xml"/></Relationships>
</file>

<file path=ppt/slides/_rels/slide12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37.xml"/></Relationships>
</file>

<file path=ppt/slides/_rels/slide12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37.xml"/></Relationships>
</file>

<file path=ppt/slides/_rels/slide12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37.xml"/></Relationships>
</file>

<file path=ppt/slides/_rels/slide12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37.xml"/></Relationships>
</file>

<file path=ppt/slides/_rels/slide12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37.xml"/></Relationships>
</file>

<file path=ppt/slides/_rels/slide12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37.xml"/></Relationships>
</file>

<file path=ppt/slides/_rels/slide12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37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5" Type="http://schemas.openxmlformats.org/officeDocument/2006/relationships/hyperlink" Target="&#1605;&#1583;&#1575;&#1574;&#1581;%20&#1575;&#1604;&#1602;&#1583;&#1610;&#1587;&#1610;&#1606;/&#1571;&#1576;&#1575;&#1603;&#1610;&#1585;%20&#1608;&#1575;&#1582;&#1610;&#1607;%20&#1610;&#1608;&#1581;&#1606;&#1575;.pptx" TargetMode="External"/><Relationship Id="rId4" Type="http://schemas.openxmlformats.org/officeDocument/2006/relationships/hyperlink" Target="&#1605;&#1583;&#1575;&#1574;&#1581;%20&#1575;&#1604;&#1602;&#1583;&#1610;&#1587;&#1610;&#1606;/&#1571;&#1576;&#1575;&#1587;&#1582;&#1610;&#1585;&#1608;&#1606;%20&#1575;&#1604;&#1602;&#1604;&#1610;&#1606;&#1610;.pptx" TargetMode="Externa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3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37.xml"/></Relationships>
</file>

<file path=ppt/slides/_rels/slide13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37.xml"/></Relationships>
</file>

<file path=ppt/slides/_rels/slide13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37.xml"/></Relationships>
</file>

<file path=ppt/slides/_rels/slide13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37.xml"/></Relationships>
</file>

<file path=ppt/slides/_rels/slide13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37.xml"/></Relationships>
</file>

<file path=ppt/slides/_rels/slide13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37.xml"/></Relationships>
</file>

<file path=ppt/slides/_rels/slide13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37.xml"/></Relationships>
</file>

<file path=ppt/slides/_rels/slide13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37.xml"/></Relationships>
</file>

<file path=ppt/slides/_rels/slide13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37.xml"/></Relationships>
</file>

<file path=ppt/slides/_rels/slide13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37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3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37.xml"/></Relationships>
</file>

<file path=ppt/slides/_rels/slide13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13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3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3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3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3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3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3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3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3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3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3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3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3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3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3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3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3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3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3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3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3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3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3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3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3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3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3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3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3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3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3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3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3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3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3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3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3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3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3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3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3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3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3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3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3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3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3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3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3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3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3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3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3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3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3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3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3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3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3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3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3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3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3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3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3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3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3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3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3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3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3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3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3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hyperlink" Target="&#1605;&#1583;&#1575;&#1574;&#1581;%20&#1575;&#1604;&#1602;&#1583;&#1610;&#1587;&#1610;&#1606;/&#1605;&#1575;&#1585;&#1580;&#1585;&#1580;&#1587;%20&#1575;&#1604;&#1585;&#1608;&#1605;&#1575;&#1606;&#1609;.pptx" TargetMode="External"/><Relationship Id="rId4" Type="http://schemas.openxmlformats.org/officeDocument/2006/relationships/hyperlink" Target="&#1605;&#1583;&#1575;&#1574;&#1581;%20&#1575;&#1604;&#1602;&#1583;&#1610;&#1587;&#1610;&#1606;/&#1571;&#1576;&#1575;&#1603;&#1610;&#1585;%20&#1608;&#1575;&#1582;&#1610;&#1607;%20&#1610;&#1608;&#1581;&#1606;&#1575;.pptx" TargetMode="Externa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4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4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4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4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4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4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4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4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4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4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4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4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4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4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4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4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4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jpeg"/><Relationship Id="rId2" Type="http://schemas.openxmlformats.org/officeDocument/2006/relationships/notesSlide" Target="../notesSlides/notesSlide235.xml"/><Relationship Id="rId1" Type="http://schemas.openxmlformats.org/officeDocument/2006/relationships/slideLayout" Target="../slideLayouts/slideLayout1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4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jpeg"/><Relationship Id="rId2" Type="http://schemas.openxmlformats.org/officeDocument/2006/relationships/notesSlide" Target="../notesSlides/notesSlide236.xml"/><Relationship Id="rId1" Type="http://schemas.openxmlformats.org/officeDocument/2006/relationships/slideLayout" Target="../slideLayouts/slideLayout1.xml"/></Relationships>
</file>

<file path=ppt/slides/_rels/slide14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jpeg"/><Relationship Id="rId2" Type="http://schemas.openxmlformats.org/officeDocument/2006/relationships/notesSlide" Target="../notesSlides/notesSlide237.xml"/><Relationship Id="rId1" Type="http://schemas.openxmlformats.org/officeDocument/2006/relationships/slideLayout" Target="../slideLayouts/slideLayout1.xml"/></Relationships>
</file>

<file path=ppt/slides/_rels/slide14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jpeg"/><Relationship Id="rId2" Type="http://schemas.openxmlformats.org/officeDocument/2006/relationships/notesSlide" Target="../notesSlides/notesSlide238.xml"/><Relationship Id="rId1" Type="http://schemas.openxmlformats.org/officeDocument/2006/relationships/slideLayout" Target="../slideLayouts/slideLayout1.xml"/></Relationships>
</file>

<file path=ppt/slides/_rels/slide14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jpeg"/><Relationship Id="rId2" Type="http://schemas.openxmlformats.org/officeDocument/2006/relationships/notesSlide" Target="../notesSlides/notesSlide239.xml"/><Relationship Id="rId1" Type="http://schemas.openxmlformats.org/officeDocument/2006/relationships/slideLayout" Target="../slideLayouts/slideLayout1.xml"/></Relationships>
</file>

<file path=ppt/slides/_rels/slide14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jpeg"/><Relationship Id="rId2" Type="http://schemas.openxmlformats.org/officeDocument/2006/relationships/notesSlide" Target="../notesSlides/notesSlide240.xml"/><Relationship Id="rId1" Type="http://schemas.openxmlformats.org/officeDocument/2006/relationships/slideLayout" Target="../slideLayouts/slideLayout1.xml"/></Relationships>
</file>

<file path=ppt/slides/_rels/slide14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jpeg"/><Relationship Id="rId2" Type="http://schemas.openxmlformats.org/officeDocument/2006/relationships/notesSlide" Target="../notesSlides/notesSlide241.xml"/><Relationship Id="rId1" Type="http://schemas.openxmlformats.org/officeDocument/2006/relationships/slideLayout" Target="../slideLayouts/slideLayout1.xml"/></Relationships>
</file>

<file path=ppt/slides/_rels/slide14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jpeg"/><Relationship Id="rId2" Type="http://schemas.openxmlformats.org/officeDocument/2006/relationships/notesSlide" Target="../notesSlides/notesSlide242.xml"/><Relationship Id="rId1" Type="http://schemas.openxmlformats.org/officeDocument/2006/relationships/slideLayout" Target="../slideLayouts/slideLayout1.xml"/></Relationships>
</file>

<file path=ppt/slides/_rels/slide14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jpeg"/><Relationship Id="rId2" Type="http://schemas.openxmlformats.org/officeDocument/2006/relationships/notesSlide" Target="../notesSlides/notesSlide243.xml"/><Relationship Id="rId1" Type="http://schemas.openxmlformats.org/officeDocument/2006/relationships/slideLayout" Target="../slideLayouts/slideLayout1.xml"/></Relationships>
</file>

<file path=ppt/slides/_rels/slide14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4.xml"/><Relationship Id="rId1" Type="http://schemas.openxmlformats.org/officeDocument/2006/relationships/slideLayout" Target="../slideLayouts/slideLayout7.xml"/></Relationships>
</file>

<file path=ppt/slides/_rels/slide14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4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4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4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4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4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4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4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4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4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4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4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4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4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4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4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4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4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4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4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4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4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4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4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4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4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.xml"/></Relationships>
</file>

<file path=ppt/slides/_rels/slide14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4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4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4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4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4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4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4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4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4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4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4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4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4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4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4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4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4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14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4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4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4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4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4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4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4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4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4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4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4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4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4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4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jpeg"/><Relationship Id="rId2" Type="http://schemas.openxmlformats.org/officeDocument/2006/relationships/notesSlide" Target="../notesSlides/notesSlide245.xml"/><Relationship Id="rId1" Type="http://schemas.openxmlformats.org/officeDocument/2006/relationships/slideLayout" Target="../slideLayouts/slideLayout7.xml"/></Relationships>
</file>

<file path=ppt/slides/_rels/slide14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246.xml"/><Relationship Id="rId1" Type="http://schemas.openxmlformats.org/officeDocument/2006/relationships/slideLayout" Target="../slideLayouts/slideLayout7.xml"/></Relationships>
</file>

<file path=ppt/slides/_rels/slide14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jpeg"/><Relationship Id="rId2" Type="http://schemas.openxmlformats.org/officeDocument/2006/relationships/notesSlide" Target="../notesSlides/notesSlide247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hyperlink" Target="&#1605;&#1583;&#1575;&#1574;&#1581;%20&#1575;&#1604;&#1602;&#1583;&#1610;&#1587;&#1610;&#1606;/&#1605;&#1575;&#1585;&#1580;&#1585;&#1580;&#1587;%20&#1575;&#1604;&#1585;&#1608;&#1605;&#1575;&#1606;&#1609;.pptx" TargetMode="External"/><Relationship Id="rId4" Type="http://schemas.openxmlformats.org/officeDocument/2006/relationships/hyperlink" Target="&#1605;&#1583;&#1575;&#1574;&#1581;%20&#1575;&#1604;&#1602;&#1583;&#1610;&#1587;&#1610;&#1606;/&#1571;&#1576;&#1575;&#1603;&#1610;&#1585;%20&#1608;&#1575;&#1582;&#1610;&#1607;%20&#1610;&#1608;&#1581;&#1606;&#1575;.pptx" TargetMode="Externa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5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jpeg"/><Relationship Id="rId2" Type="http://schemas.openxmlformats.org/officeDocument/2006/relationships/notesSlide" Target="../notesSlides/notesSlide248.xml"/><Relationship Id="rId1" Type="http://schemas.openxmlformats.org/officeDocument/2006/relationships/slideLayout" Target="../slideLayouts/slideLayout7.xml"/></Relationships>
</file>

<file path=ppt/slides/_rels/slide15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jpeg"/><Relationship Id="rId2" Type="http://schemas.openxmlformats.org/officeDocument/2006/relationships/notesSlide" Target="../notesSlides/notesSlide249.xml"/><Relationship Id="rId1" Type="http://schemas.openxmlformats.org/officeDocument/2006/relationships/slideLayout" Target="../slideLayouts/slideLayout7.xml"/></Relationships>
</file>

<file path=ppt/slides/_rels/slide15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jpg"/><Relationship Id="rId2" Type="http://schemas.openxmlformats.org/officeDocument/2006/relationships/notesSlide" Target="../notesSlides/notesSlide250.xml"/><Relationship Id="rId1" Type="http://schemas.openxmlformats.org/officeDocument/2006/relationships/slideLayout" Target="../slideLayouts/slideLayout7.xml"/></Relationships>
</file>

<file path=ppt/slides/_rels/slide15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jpeg"/><Relationship Id="rId2" Type="http://schemas.openxmlformats.org/officeDocument/2006/relationships/notesSlide" Target="../notesSlides/notesSlide251.xml"/><Relationship Id="rId1" Type="http://schemas.openxmlformats.org/officeDocument/2006/relationships/slideLayout" Target="../slideLayouts/slideLayout7.xml"/></Relationships>
</file>

<file path=ppt/slides/_rels/slide15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jpeg"/><Relationship Id="rId2" Type="http://schemas.openxmlformats.org/officeDocument/2006/relationships/notesSlide" Target="../notesSlides/notesSlide252.xml"/><Relationship Id="rId1" Type="http://schemas.openxmlformats.org/officeDocument/2006/relationships/slideLayout" Target="../slideLayouts/slideLayout7.xml"/></Relationships>
</file>

<file path=ppt/slides/_rels/slide15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notesSlide" Target="../notesSlides/notesSlide253.xml"/><Relationship Id="rId1" Type="http://schemas.openxmlformats.org/officeDocument/2006/relationships/slideLayout" Target="../slideLayouts/slideLayout7.xml"/></Relationships>
</file>

<file path=ppt/slides/_rels/slide15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jpeg"/><Relationship Id="rId2" Type="http://schemas.openxmlformats.org/officeDocument/2006/relationships/notesSlide" Target="../notesSlides/notesSlide254.xml"/><Relationship Id="rId1" Type="http://schemas.openxmlformats.org/officeDocument/2006/relationships/slideLayout" Target="../slideLayouts/slideLayout7.xml"/></Relationships>
</file>

<file path=ppt/slides/_rels/slide15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jpeg"/><Relationship Id="rId2" Type="http://schemas.openxmlformats.org/officeDocument/2006/relationships/notesSlide" Target="../notesSlides/notesSlide255.xml"/><Relationship Id="rId1" Type="http://schemas.openxmlformats.org/officeDocument/2006/relationships/slideLayout" Target="../slideLayouts/slideLayout7.xml"/></Relationships>
</file>

<file path=ppt/slides/_rels/slide15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jpeg"/><Relationship Id="rId2" Type="http://schemas.openxmlformats.org/officeDocument/2006/relationships/notesSlide" Target="../notesSlides/notesSlide256.xml"/><Relationship Id="rId1" Type="http://schemas.openxmlformats.org/officeDocument/2006/relationships/slideLayout" Target="../slideLayouts/slideLayout7.xml"/></Relationships>
</file>

<file path=ppt/slides/_rels/slide15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jpeg"/><Relationship Id="rId2" Type="http://schemas.openxmlformats.org/officeDocument/2006/relationships/notesSlide" Target="../notesSlides/notesSlide257.xml"/><Relationship Id="rId1" Type="http://schemas.openxmlformats.org/officeDocument/2006/relationships/slideLayout" Target="../slideLayouts/slideLayout7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5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jpeg"/><Relationship Id="rId2" Type="http://schemas.openxmlformats.org/officeDocument/2006/relationships/notesSlide" Target="../notesSlides/notesSlide258.xml"/><Relationship Id="rId1" Type="http://schemas.openxmlformats.org/officeDocument/2006/relationships/slideLayout" Target="../slideLayouts/slideLayout7.xml"/></Relationships>
</file>

<file path=ppt/slides/_rels/slide15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jpeg"/><Relationship Id="rId2" Type="http://schemas.openxmlformats.org/officeDocument/2006/relationships/notesSlide" Target="../notesSlides/notesSlide259.xml"/><Relationship Id="rId1" Type="http://schemas.openxmlformats.org/officeDocument/2006/relationships/slideLayout" Target="../slideLayouts/slideLayout7.xml"/></Relationships>
</file>

<file path=ppt/slides/_rels/slide15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260.xml"/><Relationship Id="rId1" Type="http://schemas.openxmlformats.org/officeDocument/2006/relationships/slideLayout" Target="../slideLayouts/slideLayout7.xml"/></Relationships>
</file>

<file path=ppt/slides/_rels/slide15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1.xml"/><Relationship Id="rId1" Type="http://schemas.openxmlformats.org/officeDocument/2006/relationships/slideLayout" Target="../slideLayouts/slideLayout19.xml"/></Relationships>
</file>

<file path=ppt/slides/_rels/slide15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2.xml"/><Relationship Id="rId1" Type="http://schemas.openxmlformats.org/officeDocument/2006/relationships/slideLayout" Target="../slideLayouts/slideLayout19.xml"/></Relationships>
</file>

<file path=ppt/slides/_rels/slide15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3.xml"/><Relationship Id="rId1" Type="http://schemas.openxmlformats.org/officeDocument/2006/relationships/slideLayout" Target="../slideLayouts/slideLayout19.xml"/></Relationships>
</file>

<file path=ppt/slides/_rels/slide15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4.xml"/><Relationship Id="rId1" Type="http://schemas.openxmlformats.org/officeDocument/2006/relationships/slideLayout" Target="../slideLayouts/slideLayout19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5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5.xml"/><Relationship Id="rId1" Type="http://schemas.openxmlformats.org/officeDocument/2006/relationships/slideLayout" Target="../slideLayouts/slideLayout19.xml"/></Relationships>
</file>

<file path=ppt/slides/_rels/slide15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6.xml"/><Relationship Id="rId1" Type="http://schemas.openxmlformats.org/officeDocument/2006/relationships/slideLayout" Target="../slideLayouts/slideLayout19.xml"/></Relationships>
</file>

<file path=ppt/slides/_rels/slide15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7.xml"/><Relationship Id="rId1" Type="http://schemas.openxmlformats.org/officeDocument/2006/relationships/slideLayout" Target="../slideLayouts/slideLayout19.xml"/></Relationships>
</file>

<file path=ppt/slides/_rels/slide15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8.xml"/><Relationship Id="rId1" Type="http://schemas.openxmlformats.org/officeDocument/2006/relationships/slideLayout" Target="../slideLayouts/slideLayout19.xml"/></Relationships>
</file>

<file path=ppt/slides/_rels/slide15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9.xml"/><Relationship Id="rId1" Type="http://schemas.openxmlformats.org/officeDocument/2006/relationships/slideLayout" Target="../slideLayouts/slideLayout19.xml"/></Relationships>
</file>

<file path=ppt/slides/_rels/slide15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2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2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6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53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6.xml"/></Relationships>
</file>

<file path=ppt/slides/_rels/slide15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jpg"/><Relationship Id="rId1" Type="http://schemas.openxmlformats.org/officeDocument/2006/relationships/slideLayout" Target="../slideLayouts/slideLayout6.xml"/><Relationship Id="rId4" Type="http://schemas.microsoft.com/office/2007/relationships/hdphoto" Target="../media/hdphoto4.wdp"/></Relationships>
</file>

<file path=ppt/slides/_rels/slide1532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6.xml"/><Relationship Id="rId5" Type="http://schemas.microsoft.com/office/2007/relationships/hdphoto" Target="../media/hdphoto6.wdp"/><Relationship Id="rId4" Type="http://schemas.openxmlformats.org/officeDocument/2006/relationships/image" Target="../media/image149.png"/></Relationships>
</file>

<file path=ppt/slides/_rels/slide1533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6.xml"/><Relationship Id="rId5" Type="http://schemas.microsoft.com/office/2007/relationships/hdphoto" Target="../media/hdphoto8.wdp"/><Relationship Id="rId4" Type="http://schemas.openxmlformats.org/officeDocument/2006/relationships/image" Target="../media/image151.png"/></Relationships>
</file>

<file path=ppt/slides/_rels/slide153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6.xml"/></Relationships>
</file>

<file path=ppt/slides/_rels/slide15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jpeg"/><Relationship Id="rId2" Type="http://schemas.openxmlformats.org/officeDocument/2006/relationships/notesSlide" Target="../notesSlides/notesSlide270.xml"/><Relationship Id="rId1" Type="http://schemas.openxmlformats.org/officeDocument/2006/relationships/slideLayout" Target="../slideLayouts/slideLayout63.xml"/></Relationships>
</file>

<file path=ppt/slides/_rels/slide15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jpeg"/><Relationship Id="rId2" Type="http://schemas.openxmlformats.org/officeDocument/2006/relationships/notesSlide" Target="../notesSlides/notesSlide271.xml"/><Relationship Id="rId1" Type="http://schemas.openxmlformats.org/officeDocument/2006/relationships/slideLayout" Target="../slideLayouts/slideLayout69.xml"/></Relationships>
</file>

<file path=ppt/slides/_rels/slide15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jpeg"/><Relationship Id="rId2" Type="http://schemas.openxmlformats.org/officeDocument/2006/relationships/notesSlide" Target="../notesSlides/notesSlide272.xml"/><Relationship Id="rId1" Type="http://schemas.openxmlformats.org/officeDocument/2006/relationships/slideLayout" Target="../slideLayouts/slideLayout69.xml"/></Relationships>
</file>

<file path=ppt/slides/_rels/slide15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notesSlide" Target="../notesSlides/notesSlide273.xml"/><Relationship Id="rId1" Type="http://schemas.openxmlformats.org/officeDocument/2006/relationships/slideLayout" Target="../slideLayouts/slideLayout69.xml"/></Relationships>
</file>

<file path=ppt/slides/_rels/slide15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notesSlide" Target="../notesSlides/notesSlide274.xml"/><Relationship Id="rId1" Type="http://schemas.openxmlformats.org/officeDocument/2006/relationships/slideLayout" Target="../slideLayouts/slideLayout69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5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jpeg"/><Relationship Id="rId2" Type="http://schemas.openxmlformats.org/officeDocument/2006/relationships/notesSlide" Target="../notesSlides/notesSlide275.xml"/><Relationship Id="rId1" Type="http://schemas.openxmlformats.org/officeDocument/2006/relationships/slideLayout" Target="../slideLayouts/slideLayout69.xml"/></Relationships>
</file>

<file path=ppt/slides/_rels/slide15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jpeg"/><Relationship Id="rId2" Type="http://schemas.openxmlformats.org/officeDocument/2006/relationships/notesSlide" Target="../notesSlides/notesSlide276.xml"/><Relationship Id="rId1" Type="http://schemas.openxmlformats.org/officeDocument/2006/relationships/slideLayout" Target="../slideLayouts/slideLayout69.xml"/></Relationships>
</file>

<file path=ppt/slides/_rels/slide15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notesSlide" Target="../notesSlides/notesSlide277.xml"/><Relationship Id="rId1" Type="http://schemas.openxmlformats.org/officeDocument/2006/relationships/slideLayout" Target="../slideLayouts/slideLayout69.xml"/></Relationships>
</file>

<file path=ppt/slides/_rels/slide15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notesSlide" Target="../notesSlides/notesSlide278.xml"/><Relationship Id="rId1" Type="http://schemas.openxmlformats.org/officeDocument/2006/relationships/slideLayout" Target="../slideLayouts/slideLayout69.xml"/></Relationships>
</file>

<file path=ppt/slides/_rels/slide15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notesSlide" Target="../notesSlides/notesSlide279.xml"/><Relationship Id="rId1" Type="http://schemas.openxmlformats.org/officeDocument/2006/relationships/slideLayout" Target="../slideLayouts/slideLayout69.xml"/></Relationships>
</file>

<file path=ppt/slides/_rels/slide15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jpeg"/><Relationship Id="rId2" Type="http://schemas.openxmlformats.org/officeDocument/2006/relationships/notesSlide" Target="../notesSlides/notesSlide280.xml"/><Relationship Id="rId1" Type="http://schemas.openxmlformats.org/officeDocument/2006/relationships/slideLayout" Target="../slideLayouts/slideLayout69.xml"/></Relationships>
</file>

<file path=ppt/slides/_rels/slide15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notesSlide" Target="../notesSlides/notesSlide281.xml"/><Relationship Id="rId1" Type="http://schemas.openxmlformats.org/officeDocument/2006/relationships/slideLayout" Target="../slideLayouts/slideLayout69.xml"/></Relationships>
</file>

<file path=ppt/slides/_rels/slide15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notesSlide" Target="../notesSlides/notesSlide282.xml"/><Relationship Id="rId1" Type="http://schemas.openxmlformats.org/officeDocument/2006/relationships/slideLayout" Target="../slideLayouts/slideLayout69.xml"/></Relationships>
</file>

<file path=ppt/slides/_rels/slide15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notesSlide" Target="../notesSlides/notesSlide283.xml"/><Relationship Id="rId1" Type="http://schemas.openxmlformats.org/officeDocument/2006/relationships/slideLayout" Target="../slideLayouts/slideLayout69.xml"/></Relationships>
</file>

<file path=ppt/slides/_rels/slide15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jpeg"/><Relationship Id="rId2" Type="http://schemas.openxmlformats.org/officeDocument/2006/relationships/notesSlide" Target="../notesSlides/notesSlide284.xml"/><Relationship Id="rId1" Type="http://schemas.openxmlformats.org/officeDocument/2006/relationships/slideLayout" Target="../slideLayouts/slideLayout69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5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notesSlide" Target="../notesSlides/notesSlide285.xml"/><Relationship Id="rId1" Type="http://schemas.openxmlformats.org/officeDocument/2006/relationships/slideLayout" Target="../slideLayouts/slideLayout69.xml"/></Relationships>
</file>

<file path=ppt/slides/_rels/slide15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notesSlide" Target="../notesSlides/notesSlide286.xml"/><Relationship Id="rId1" Type="http://schemas.openxmlformats.org/officeDocument/2006/relationships/slideLayout" Target="../slideLayouts/slideLayout69.xml"/></Relationships>
</file>

<file path=ppt/slides/_rels/slide15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287.xml"/><Relationship Id="rId1" Type="http://schemas.openxmlformats.org/officeDocument/2006/relationships/slideLayout" Target="../slideLayouts/slideLayout69.xml"/></Relationships>
</file>

<file path=ppt/slides/_rels/slide15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jpeg"/><Relationship Id="rId2" Type="http://schemas.openxmlformats.org/officeDocument/2006/relationships/notesSlide" Target="../notesSlides/notesSlide288.xml"/><Relationship Id="rId1" Type="http://schemas.openxmlformats.org/officeDocument/2006/relationships/slideLayout" Target="../slideLayouts/slideLayout69.xml"/></Relationships>
</file>

<file path=ppt/slides/_rels/slide15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notesSlide" Target="../notesSlides/notesSlide289.xml"/><Relationship Id="rId1" Type="http://schemas.openxmlformats.org/officeDocument/2006/relationships/slideLayout" Target="../slideLayouts/slideLayout69.xml"/></Relationships>
</file>

<file path=ppt/slides/_rels/slide15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jpeg"/><Relationship Id="rId2" Type="http://schemas.openxmlformats.org/officeDocument/2006/relationships/notesSlide" Target="../notesSlides/notesSlide290.xml"/><Relationship Id="rId1" Type="http://schemas.openxmlformats.org/officeDocument/2006/relationships/slideLayout" Target="../slideLayouts/slideLayout69.xml"/></Relationships>
</file>

<file path=ppt/slides/_rels/slide15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notesSlide" Target="../notesSlides/notesSlide291.xml"/><Relationship Id="rId1" Type="http://schemas.openxmlformats.org/officeDocument/2006/relationships/slideLayout" Target="../slideLayouts/slideLayout69.xml"/></Relationships>
</file>

<file path=ppt/slides/_rels/slide15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jpeg"/><Relationship Id="rId2" Type="http://schemas.openxmlformats.org/officeDocument/2006/relationships/notesSlide" Target="../notesSlides/notesSlide292.xml"/><Relationship Id="rId1" Type="http://schemas.openxmlformats.org/officeDocument/2006/relationships/slideLayout" Target="../slideLayouts/slideLayout69.xml"/></Relationships>
</file>

<file path=ppt/slides/_rels/slide15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notesSlide" Target="../notesSlides/notesSlide293.xml"/><Relationship Id="rId1" Type="http://schemas.openxmlformats.org/officeDocument/2006/relationships/slideLayout" Target="../slideLayouts/slideLayout69.xml"/></Relationships>
</file>

<file path=ppt/slides/_rels/slide15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jpeg"/><Relationship Id="rId2" Type="http://schemas.openxmlformats.org/officeDocument/2006/relationships/notesSlide" Target="../notesSlides/notesSlide294.xml"/><Relationship Id="rId1" Type="http://schemas.openxmlformats.org/officeDocument/2006/relationships/slideLayout" Target="../slideLayouts/slideLayout69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5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jpeg"/><Relationship Id="rId2" Type="http://schemas.openxmlformats.org/officeDocument/2006/relationships/notesSlide" Target="../notesSlides/notesSlide295.xml"/><Relationship Id="rId1" Type="http://schemas.openxmlformats.org/officeDocument/2006/relationships/slideLayout" Target="../slideLayouts/slideLayout69.xml"/></Relationships>
</file>

<file path=ppt/slides/_rels/slide15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jpeg"/><Relationship Id="rId2" Type="http://schemas.openxmlformats.org/officeDocument/2006/relationships/notesSlide" Target="../notesSlides/notesSlide296.xml"/><Relationship Id="rId1" Type="http://schemas.openxmlformats.org/officeDocument/2006/relationships/slideLayout" Target="../slideLayouts/slideLayout69.xml"/></Relationships>
</file>

<file path=ppt/slides/_rels/slide15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notesSlide" Target="../notesSlides/notesSlide297.xml"/><Relationship Id="rId1" Type="http://schemas.openxmlformats.org/officeDocument/2006/relationships/slideLayout" Target="../slideLayouts/slideLayout69.xml"/></Relationships>
</file>

<file path=ppt/slides/_rels/slide15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jpeg"/><Relationship Id="rId2" Type="http://schemas.openxmlformats.org/officeDocument/2006/relationships/notesSlide" Target="../notesSlides/notesSlide298.xml"/><Relationship Id="rId1" Type="http://schemas.openxmlformats.org/officeDocument/2006/relationships/slideLayout" Target="../slideLayouts/slideLayout69.xml"/></Relationships>
</file>

<file path=ppt/slides/_rels/slide15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notesSlide" Target="../notesSlides/notesSlide299.xml"/><Relationship Id="rId1" Type="http://schemas.openxmlformats.org/officeDocument/2006/relationships/slideLayout" Target="../slideLayouts/slideLayout69.xml"/></Relationships>
</file>

<file path=ppt/slides/_rels/slide15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jpeg"/><Relationship Id="rId2" Type="http://schemas.openxmlformats.org/officeDocument/2006/relationships/notesSlide" Target="../notesSlides/notesSlide300.xml"/><Relationship Id="rId1" Type="http://schemas.openxmlformats.org/officeDocument/2006/relationships/slideLayout" Target="../slideLayouts/slideLayout69.xml"/></Relationships>
</file>

<file path=ppt/slides/_rels/slide15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notesSlide" Target="../notesSlides/notesSlide301.xml"/><Relationship Id="rId1" Type="http://schemas.openxmlformats.org/officeDocument/2006/relationships/slideLayout" Target="../slideLayouts/slideLayout69.xml"/></Relationships>
</file>

<file path=ppt/slides/_rels/slide15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2.xml"/><Relationship Id="rId1" Type="http://schemas.openxmlformats.org/officeDocument/2006/relationships/slideLayout" Target="../slideLayouts/slideLayout37.xml"/></Relationships>
</file>

<file path=ppt/slides/_rels/slide15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jpeg"/><Relationship Id="rId2" Type="http://schemas.openxmlformats.org/officeDocument/2006/relationships/notesSlide" Target="../notesSlides/notesSlide303.xml"/><Relationship Id="rId1" Type="http://schemas.openxmlformats.org/officeDocument/2006/relationships/slideLayout" Target="../slideLayouts/slideLayout43.xml"/></Relationships>
</file>

<file path=ppt/slides/_rels/slide15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304.xml"/><Relationship Id="rId1" Type="http://schemas.openxmlformats.org/officeDocument/2006/relationships/slideLayout" Target="../slideLayouts/slideLayout43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5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gif"/><Relationship Id="rId2" Type="http://schemas.openxmlformats.org/officeDocument/2006/relationships/notesSlide" Target="../notesSlides/notesSlide305.xml"/><Relationship Id="rId1" Type="http://schemas.openxmlformats.org/officeDocument/2006/relationships/slideLayout" Target="../slideLayouts/slideLayout43.xml"/></Relationships>
</file>

<file path=ppt/slides/_rels/slide15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jpeg"/><Relationship Id="rId2" Type="http://schemas.openxmlformats.org/officeDocument/2006/relationships/notesSlide" Target="../notesSlides/notesSlide306.xml"/><Relationship Id="rId1" Type="http://schemas.openxmlformats.org/officeDocument/2006/relationships/slideLayout" Target="../slideLayouts/slideLayout43.xml"/></Relationships>
</file>

<file path=ppt/slides/_rels/slide15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307.xml"/><Relationship Id="rId1" Type="http://schemas.openxmlformats.org/officeDocument/2006/relationships/slideLayout" Target="../slideLayouts/slideLayout43.xml"/></Relationships>
</file>

<file path=ppt/slides/_rels/slide15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gif"/><Relationship Id="rId2" Type="http://schemas.openxmlformats.org/officeDocument/2006/relationships/notesSlide" Target="../notesSlides/notesSlide308.xml"/><Relationship Id="rId1" Type="http://schemas.openxmlformats.org/officeDocument/2006/relationships/slideLayout" Target="../slideLayouts/slideLayout43.xml"/></Relationships>
</file>

<file path=ppt/slides/_rels/slide15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jpeg"/><Relationship Id="rId2" Type="http://schemas.openxmlformats.org/officeDocument/2006/relationships/notesSlide" Target="../notesSlides/notesSlide309.xml"/><Relationship Id="rId1" Type="http://schemas.openxmlformats.org/officeDocument/2006/relationships/slideLayout" Target="../slideLayouts/slideLayout43.xml"/></Relationships>
</file>

<file path=ppt/slides/_rels/slide15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notesSlide" Target="../notesSlides/notesSlide310.xml"/><Relationship Id="rId1" Type="http://schemas.openxmlformats.org/officeDocument/2006/relationships/slideLayout" Target="../slideLayouts/slideLayout43.xml"/></Relationships>
</file>

<file path=ppt/slides/_rels/slide15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jpeg"/><Relationship Id="rId2" Type="http://schemas.openxmlformats.org/officeDocument/2006/relationships/notesSlide" Target="../notesSlides/notesSlide311.xml"/><Relationship Id="rId1" Type="http://schemas.openxmlformats.org/officeDocument/2006/relationships/slideLayout" Target="../slideLayouts/slideLayout43.xml"/></Relationships>
</file>

<file path=ppt/slides/_rels/slide15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gif"/><Relationship Id="rId2" Type="http://schemas.openxmlformats.org/officeDocument/2006/relationships/notesSlide" Target="../notesSlides/notesSlide312.xml"/><Relationship Id="rId1" Type="http://schemas.openxmlformats.org/officeDocument/2006/relationships/slideLayout" Target="../slideLayouts/slideLayout43.xml"/></Relationships>
</file>

<file path=ppt/slides/_rels/slide15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jpeg"/><Relationship Id="rId2" Type="http://schemas.openxmlformats.org/officeDocument/2006/relationships/notesSlide" Target="../notesSlides/notesSlide313.xml"/><Relationship Id="rId1" Type="http://schemas.openxmlformats.org/officeDocument/2006/relationships/slideLayout" Target="../slideLayouts/slideLayout43.xml"/></Relationships>
</file>

<file path=ppt/slides/_rels/slide15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notesSlide" Target="../notesSlides/notesSlide314.xml"/><Relationship Id="rId1" Type="http://schemas.openxmlformats.org/officeDocument/2006/relationships/slideLayout" Target="../slideLayouts/slideLayout43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5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jpeg"/><Relationship Id="rId2" Type="http://schemas.openxmlformats.org/officeDocument/2006/relationships/notesSlide" Target="../notesSlides/notesSlide315.xml"/><Relationship Id="rId1" Type="http://schemas.openxmlformats.org/officeDocument/2006/relationships/slideLayout" Target="../slideLayouts/slideLayout43.xml"/></Relationships>
</file>

<file path=ppt/slides/_rels/slide15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15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jpeg"/><Relationship Id="rId2" Type="http://schemas.openxmlformats.org/officeDocument/2006/relationships/notesSlide" Target="../notesSlides/notesSlide316.xml"/><Relationship Id="rId1" Type="http://schemas.openxmlformats.org/officeDocument/2006/relationships/slideLayout" Target="../slideLayouts/slideLayout31.xml"/></Relationships>
</file>

<file path=ppt/slides/_rels/slide15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jpeg"/><Relationship Id="rId2" Type="http://schemas.openxmlformats.org/officeDocument/2006/relationships/notesSlide" Target="../notesSlides/notesSlide317.xml"/><Relationship Id="rId1" Type="http://schemas.openxmlformats.org/officeDocument/2006/relationships/slideLayout" Target="../slideLayouts/slideLayout31.xml"/></Relationships>
</file>

<file path=ppt/slides/_rels/slide15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jpeg"/><Relationship Id="rId2" Type="http://schemas.openxmlformats.org/officeDocument/2006/relationships/notesSlide" Target="../notesSlides/notesSlide318.xml"/><Relationship Id="rId1" Type="http://schemas.openxmlformats.org/officeDocument/2006/relationships/slideLayout" Target="../slideLayouts/slideLayout31.xml"/></Relationships>
</file>

<file path=ppt/slides/_rels/slide15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jpeg"/><Relationship Id="rId2" Type="http://schemas.openxmlformats.org/officeDocument/2006/relationships/notesSlide" Target="../notesSlides/notesSlide319.xml"/><Relationship Id="rId1" Type="http://schemas.openxmlformats.org/officeDocument/2006/relationships/slideLayout" Target="../slideLayouts/slideLayout31.xml"/></Relationships>
</file>

<file path=ppt/slides/_rels/slide15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jpeg"/><Relationship Id="rId2" Type="http://schemas.openxmlformats.org/officeDocument/2006/relationships/notesSlide" Target="../notesSlides/notesSlide320.xml"/><Relationship Id="rId1" Type="http://schemas.openxmlformats.org/officeDocument/2006/relationships/slideLayout" Target="../slideLayouts/slideLayout31.xml"/></Relationships>
</file>

<file path=ppt/slides/_rels/slide15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jpeg"/><Relationship Id="rId2" Type="http://schemas.openxmlformats.org/officeDocument/2006/relationships/notesSlide" Target="../notesSlides/notesSlide321.xml"/><Relationship Id="rId1" Type="http://schemas.openxmlformats.org/officeDocument/2006/relationships/slideLayout" Target="../slideLayouts/slideLayout31.xml"/></Relationships>
</file>

<file path=ppt/slides/_rels/slide15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jpeg"/><Relationship Id="rId2" Type="http://schemas.openxmlformats.org/officeDocument/2006/relationships/notesSlide" Target="../notesSlides/notesSlide322.xml"/><Relationship Id="rId1" Type="http://schemas.openxmlformats.org/officeDocument/2006/relationships/slideLayout" Target="../slideLayouts/slideLayout31.xml"/></Relationships>
</file>

<file path=ppt/slides/_rels/slide15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jpeg"/><Relationship Id="rId2" Type="http://schemas.openxmlformats.org/officeDocument/2006/relationships/notesSlide" Target="../notesSlides/notesSlide323.xml"/><Relationship Id="rId1" Type="http://schemas.openxmlformats.org/officeDocument/2006/relationships/slideLayout" Target="../slideLayouts/slideLayout31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5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jpeg"/><Relationship Id="rId2" Type="http://schemas.openxmlformats.org/officeDocument/2006/relationships/notesSlide" Target="../notesSlides/notesSlide324.xml"/><Relationship Id="rId1" Type="http://schemas.openxmlformats.org/officeDocument/2006/relationships/slideLayout" Target="../slideLayouts/slideLayout31.xml"/></Relationships>
</file>

<file path=ppt/slides/_rels/slide15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jpeg"/><Relationship Id="rId2" Type="http://schemas.openxmlformats.org/officeDocument/2006/relationships/notesSlide" Target="../notesSlides/notesSlide325.xml"/><Relationship Id="rId1" Type="http://schemas.openxmlformats.org/officeDocument/2006/relationships/slideLayout" Target="../slideLayouts/slideLayout31.xml"/></Relationships>
</file>

<file path=ppt/slides/_rels/slide15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jpeg"/><Relationship Id="rId2" Type="http://schemas.openxmlformats.org/officeDocument/2006/relationships/notesSlide" Target="../notesSlides/notesSlide326.xml"/><Relationship Id="rId1" Type="http://schemas.openxmlformats.org/officeDocument/2006/relationships/slideLayout" Target="../slideLayouts/slideLayout31.xml"/></Relationships>
</file>

<file path=ppt/slides/_rels/slide15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jpeg"/><Relationship Id="rId2" Type="http://schemas.openxmlformats.org/officeDocument/2006/relationships/notesSlide" Target="../notesSlides/notesSlide327.xml"/><Relationship Id="rId1" Type="http://schemas.openxmlformats.org/officeDocument/2006/relationships/slideLayout" Target="../slideLayouts/slideLayout31.xml"/></Relationships>
</file>

<file path=ppt/slides/_rels/slide15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jpeg"/><Relationship Id="rId2" Type="http://schemas.openxmlformats.org/officeDocument/2006/relationships/notesSlide" Target="../notesSlides/notesSlide328.xml"/><Relationship Id="rId1" Type="http://schemas.openxmlformats.org/officeDocument/2006/relationships/slideLayout" Target="../slideLayouts/slideLayout31.xml"/></Relationships>
</file>

<file path=ppt/slides/_rels/slide15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gif"/><Relationship Id="rId2" Type="http://schemas.openxmlformats.org/officeDocument/2006/relationships/notesSlide" Target="../notesSlides/notesSlide329.xml"/><Relationship Id="rId1" Type="http://schemas.openxmlformats.org/officeDocument/2006/relationships/slideLayout" Target="../slideLayouts/slideLayout31.xml"/></Relationships>
</file>

<file path=ppt/slides/_rels/slide15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15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jpeg"/><Relationship Id="rId2" Type="http://schemas.openxmlformats.org/officeDocument/2006/relationships/notesSlide" Target="../notesSlides/notesSlide330.xml"/><Relationship Id="rId1" Type="http://schemas.openxmlformats.org/officeDocument/2006/relationships/slideLayout" Target="../slideLayouts/slideLayout36.xml"/></Relationships>
</file>

<file path=ppt/slides/_rels/slide15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jpeg"/><Relationship Id="rId2" Type="http://schemas.openxmlformats.org/officeDocument/2006/relationships/notesSlide" Target="../notesSlides/notesSlide331.xml"/><Relationship Id="rId1" Type="http://schemas.openxmlformats.org/officeDocument/2006/relationships/slideLayout" Target="../slideLayouts/slideLayout37.xml"/></Relationships>
</file>

<file path=ppt/slides/_rels/slide15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gif"/><Relationship Id="rId2" Type="http://schemas.openxmlformats.org/officeDocument/2006/relationships/notesSlide" Target="../notesSlides/notesSlide332.xml"/><Relationship Id="rId1" Type="http://schemas.openxmlformats.org/officeDocument/2006/relationships/slideLayout" Target="../slideLayouts/slideLayout3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&#1605;&#1583;&#1575;&#1574;&#1581;%20&#1575;&#1604;&#1602;&#1583;&#1610;&#1587;&#1610;&#1606;/&#1575;&#1604;&#1571;&#1606;&#1576;&#1575;%20&#1603;&#1575;&#1585;&#1575;&#1587;%20(&#1601;&#1610;%20&#1587;&#1605;&#1575;&#1569;%20&#1575;&#1604;&#1602;&#1583;&#1610;&#1587;&#1610;&#1606;).pptx" TargetMode="External"/><Relationship Id="rId3" Type="http://schemas.microsoft.com/office/2007/relationships/hdphoto" Target="../media/hdphoto1.wdp"/><Relationship Id="rId7" Type="http://schemas.openxmlformats.org/officeDocument/2006/relationships/hyperlink" Target="&#1605;&#1583;&#1575;&#1574;&#1581;%20&#1575;&#1604;&#1602;&#1583;&#1610;&#1587;&#1610;&#1606;/&#1601;&#1610;&#1604;&#1608;&#1576;&#1575;&#1578;&#1610;&#1585;%20&#1605;&#1585;&#1602;&#1608;&#1585;&#1610;&#1608;&#1587;%20(&#1578;&#1593;&#1575;&#1604;&#1608;%20&#1606;&#1578;&#1607;&#1604;&#1604;%20&#1576;&#1575;&#1604;&#1575;&#1604;&#1581;&#1575;&#1606;).pptx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hyperlink" Target="&#1605;&#1583;&#1575;&#1574;&#1581;%20&#1575;&#1604;&#1602;&#1583;&#1610;&#1587;&#1610;&#1606;/&#1601;&#1610;&#1604;&#1608;&#1576;&#1575;&#1578;&#1610;&#1585;%20&#1605;&#1585;&#1602;&#1608;&#1585;&#1610;&#1608;&#1587;%20(&#1575;&#1601;&#1578;&#1581;%20&#1601;&#1575;&#1609;%20&#1576;&#1575;&#1604;&#1578;&#1587;&#1576;&#1610;&#1581;).pptx" TargetMode="External"/><Relationship Id="rId5" Type="http://schemas.openxmlformats.org/officeDocument/2006/relationships/hyperlink" Target="&#1605;&#1583;&#1575;&#1574;&#1581;%20&#1575;&#1604;&#1602;&#1583;&#1610;&#1587;&#1610;&#1606;/&#1605;&#1575;&#1585;&#1580;&#1585;&#1580;&#1587;%20&#1575;&#1604;&#1585;&#1608;&#1605;&#1575;&#1606;&#1609;.pptx" TargetMode="External"/><Relationship Id="rId4" Type="http://schemas.openxmlformats.org/officeDocument/2006/relationships/hyperlink" Target="&#1605;&#1583;&#1575;&#1574;&#1581;%20&#1575;&#1604;&#1602;&#1583;&#1610;&#1587;&#1610;&#1606;/&#1571;&#1576;&#1575;&#1603;&#1610;&#1585;%20&#1608;&#1575;&#1582;&#1610;&#1607;%20&#1610;&#1608;&#1581;&#1606;&#1575;.pptx" TargetMode="External"/><Relationship Id="rId9" Type="http://schemas.openxmlformats.org/officeDocument/2006/relationships/hyperlink" Target="&#1605;&#1583;&#1575;&#1574;&#1581;%20&#1575;&#1604;&#1602;&#1583;&#1610;&#1587;&#1610;&#1606;/&#1575;&#1604;&#1575;&#1606;&#1576;&#1575;%20&#1603;&#1575;&#1585;&#1575;&#1587;%20(&#1587;&#1605;&#1593;%20&#1575;&#1604;&#1571;&#1606;&#1576;&#1575;%20&#1576;&#1605;&#1608;&#1575;).pptx" TargetMode="Externa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6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jpeg"/><Relationship Id="rId2" Type="http://schemas.openxmlformats.org/officeDocument/2006/relationships/notesSlide" Target="../notesSlides/notesSlide333.xml"/><Relationship Id="rId1" Type="http://schemas.openxmlformats.org/officeDocument/2006/relationships/slideLayout" Target="../slideLayouts/slideLayout37.xml"/></Relationships>
</file>

<file path=ppt/slides/_rels/slide16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jpeg"/><Relationship Id="rId2" Type="http://schemas.openxmlformats.org/officeDocument/2006/relationships/notesSlide" Target="../notesSlides/notesSlide334.xml"/><Relationship Id="rId1" Type="http://schemas.openxmlformats.org/officeDocument/2006/relationships/slideLayout" Target="../slideLayouts/slideLayout37.xml"/></Relationships>
</file>

<file path=ppt/slides/_rels/slide16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jpeg"/><Relationship Id="rId2" Type="http://schemas.openxmlformats.org/officeDocument/2006/relationships/notesSlide" Target="../notesSlides/notesSlide335.xml"/><Relationship Id="rId1" Type="http://schemas.openxmlformats.org/officeDocument/2006/relationships/slideLayout" Target="../slideLayouts/slideLayout37.xml"/></Relationships>
</file>

<file path=ppt/slides/_rels/slide16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jpeg"/><Relationship Id="rId2" Type="http://schemas.openxmlformats.org/officeDocument/2006/relationships/notesSlide" Target="../notesSlides/notesSlide336.xml"/><Relationship Id="rId1" Type="http://schemas.openxmlformats.org/officeDocument/2006/relationships/slideLayout" Target="../slideLayouts/slideLayout37.xml"/></Relationships>
</file>

<file path=ppt/slides/_rels/slide16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gif"/><Relationship Id="rId2" Type="http://schemas.openxmlformats.org/officeDocument/2006/relationships/notesSlide" Target="../notesSlides/notesSlide337.xml"/><Relationship Id="rId1" Type="http://schemas.openxmlformats.org/officeDocument/2006/relationships/slideLayout" Target="../slideLayouts/slideLayout37.xml"/></Relationships>
</file>

<file path=ppt/slides/_rels/slide16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jpeg"/><Relationship Id="rId2" Type="http://schemas.openxmlformats.org/officeDocument/2006/relationships/notesSlide" Target="../notesSlides/notesSlide338.xml"/><Relationship Id="rId1" Type="http://schemas.openxmlformats.org/officeDocument/2006/relationships/slideLayout" Target="../slideLayouts/slideLayout37.xml"/></Relationships>
</file>

<file path=ppt/slides/_rels/slide16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jpeg"/><Relationship Id="rId2" Type="http://schemas.openxmlformats.org/officeDocument/2006/relationships/notesSlide" Target="../notesSlides/notesSlide339.xml"/><Relationship Id="rId1" Type="http://schemas.openxmlformats.org/officeDocument/2006/relationships/slideLayout" Target="../slideLayouts/slideLayout37.xml"/></Relationships>
</file>

<file path=ppt/slides/_rels/slide16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notesSlide" Target="../notesSlides/notesSlide340.xml"/><Relationship Id="rId1" Type="http://schemas.openxmlformats.org/officeDocument/2006/relationships/slideLayout" Target="../slideLayouts/slideLayout37.xml"/></Relationships>
</file>

<file path=ppt/slides/_rels/slide16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jpeg"/><Relationship Id="rId2" Type="http://schemas.openxmlformats.org/officeDocument/2006/relationships/notesSlide" Target="../notesSlides/notesSlide341.xml"/><Relationship Id="rId1" Type="http://schemas.openxmlformats.org/officeDocument/2006/relationships/slideLayout" Target="../slideLayouts/slideLayout37.xml"/></Relationships>
</file>

<file path=ppt/slides/_rels/slide16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jpeg"/><Relationship Id="rId2" Type="http://schemas.openxmlformats.org/officeDocument/2006/relationships/notesSlide" Target="../notesSlides/notesSlide342.xml"/><Relationship Id="rId1" Type="http://schemas.openxmlformats.org/officeDocument/2006/relationships/slideLayout" Target="../slideLayouts/slideLayout37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6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gif"/><Relationship Id="rId2" Type="http://schemas.openxmlformats.org/officeDocument/2006/relationships/notesSlide" Target="../notesSlides/notesSlide343.xml"/><Relationship Id="rId1" Type="http://schemas.openxmlformats.org/officeDocument/2006/relationships/slideLayout" Target="../slideLayouts/slideLayout37.xml"/></Relationships>
</file>

<file path=ppt/slides/_rels/slide16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jpeg"/><Relationship Id="rId2" Type="http://schemas.openxmlformats.org/officeDocument/2006/relationships/notesSlide" Target="../notesSlides/notesSlide344.xml"/><Relationship Id="rId1" Type="http://schemas.openxmlformats.org/officeDocument/2006/relationships/slideLayout" Target="../slideLayouts/slideLayout37.xml"/></Relationships>
</file>

<file path=ppt/slides/_rels/slide16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jpeg"/><Relationship Id="rId2" Type="http://schemas.openxmlformats.org/officeDocument/2006/relationships/notesSlide" Target="../notesSlides/notesSlide345.xml"/><Relationship Id="rId1" Type="http://schemas.openxmlformats.org/officeDocument/2006/relationships/slideLayout" Target="../slideLayouts/slideLayout37.xml"/></Relationships>
</file>

<file path=ppt/slides/_rels/slide16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notesSlide" Target="../notesSlides/notesSlide346.xml"/><Relationship Id="rId1" Type="http://schemas.openxmlformats.org/officeDocument/2006/relationships/slideLayout" Target="../slideLayouts/slideLayout37.xml"/></Relationships>
</file>

<file path=ppt/slides/_rels/slide16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jpeg"/><Relationship Id="rId2" Type="http://schemas.openxmlformats.org/officeDocument/2006/relationships/notesSlide" Target="../notesSlides/notesSlide347.xml"/><Relationship Id="rId1" Type="http://schemas.openxmlformats.org/officeDocument/2006/relationships/slideLayout" Target="../slideLayouts/slideLayout37.xml"/></Relationships>
</file>

<file path=ppt/slides/_rels/slide16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jpeg"/><Relationship Id="rId2" Type="http://schemas.openxmlformats.org/officeDocument/2006/relationships/notesSlide" Target="../notesSlides/notesSlide348.xml"/><Relationship Id="rId1" Type="http://schemas.openxmlformats.org/officeDocument/2006/relationships/slideLayout" Target="../slideLayouts/slideLayout37.xml"/></Relationships>
</file>

<file path=ppt/slides/_rels/slide16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jpeg"/><Relationship Id="rId2" Type="http://schemas.openxmlformats.org/officeDocument/2006/relationships/notesSlide" Target="../notesSlides/notesSlide349.xml"/><Relationship Id="rId1" Type="http://schemas.openxmlformats.org/officeDocument/2006/relationships/slideLayout" Target="../slideLayouts/slideLayout37.xml"/></Relationships>
</file>

<file path=ppt/slides/_rels/slide16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jpeg"/><Relationship Id="rId2" Type="http://schemas.openxmlformats.org/officeDocument/2006/relationships/notesSlide" Target="../notesSlides/notesSlide350.xml"/><Relationship Id="rId1" Type="http://schemas.openxmlformats.org/officeDocument/2006/relationships/slideLayout" Target="../slideLayouts/slideLayout37.xml"/></Relationships>
</file>

<file path=ppt/slides/_rels/slide16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jpeg"/><Relationship Id="rId2" Type="http://schemas.openxmlformats.org/officeDocument/2006/relationships/notesSlide" Target="../notesSlides/notesSlide351.xml"/><Relationship Id="rId1" Type="http://schemas.openxmlformats.org/officeDocument/2006/relationships/slideLayout" Target="../slideLayouts/slideLayout37.xml"/></Relationships>
</file>

<file path=ppt/slides/_rels/slide16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notesSlide" Target="../notesSlides/notesSlide352.xml"/><Relationship Id="rId1" Type="http://schemas.openxmlformats.org/officeDocument/2006/relationships/slideLayout" Target="../slideLayouts/slideLayout37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6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jpeg"/><Relationship Id="rId2" Type="http://schemas.openxmlformats.org/officeDocument/2006/relationships/notesSlide" Target="../notesSlides/notesSlide353.xml"/><Relationship Id="rId1" Type="http://schemas.openxmlformats.org/officeDocument/2006/relationships/slideLayout" Target="../slideLayouts/slideLayout37.xml"/></Relationships>
</file>

<file path=ppt/slides/_rels/slide16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jpeg"/><Relationship Id="rId2" Type="http://schemas.openxmlformats.org/officeDocument/2006/relationships/notesSlide" Target="../notesSlides/notesSlide354.xml"/><Relationship Id="rId1" Type="http://schemas.openxmlformats.org/officeDocument/2006/relationships/slideLayout" Target="../slideLayouts/slideLayout37.xml"/></Relationships>
</file>

<file path=ppt/slides/_rels/slide16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notesSlide" Target="../notesSlides/notesSlide355.xml"/><Relationship Id="rId1" Type="http://schemas.openxmlformats.org/officeDocument/2006/relationships/slideLayout" Target="../slideLayouts/slideLayout37.xml"/></Relationships>
</file>

<file path=ppt/slides/_rels/slide16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jpeg"/><Relationship Id="rId2" Type="http://schemas.openxmlformats.org/officeDocument/2006/relationships/notesSlide" Target="../notesSlides/notesSlide356.xml"/><Relationship Id="rId1" Type="http://schemas.openxmlformats.org/officeDocument/2006/relationships/slideLayout" Target="../slideLayouts/slideLayout37.xml"/></Relationships>
</file>

<file path=ppt/slides/_rels/slide16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jpeg"/><Relationship Id="rId2" Type="http://schemas.openxmlformats.org/officeDocument/2006/relationships/notesSlide" Target="../notesSlides/notesSlide357.xml"/><Relationship Id="rId1" Type="http://schemas.openxmlformats.org/officeDocument/2006/relationships/slideLayout" Target="../slideLayouts/slideLayout37.xml"/></Relationships>
</file>

<file path=ppt/slides/_rels/slide16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notesSlide" Target="../notesSlides/notesSlide358.xml"/><Relationship Id="rId1" Type="http://schemas.openxmlformats.org/officeDocument/2006/relationships/slideLayout" Target="../slideLayouts/slideLayout37.xml"/></Relationships>
</file>

<file path=ppt/slides/_rels/slide16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jpeg"/><Relationship Id="rId2" Type="http://schemas.openxmlformats.org/officeDocument/2006/relationships/notesSlide" Target="../notesSlides/notesSlide359.xml"/><Relationship Id="rId1" Type="http://schemas.openxmlformats.org/officeDocument/2006/relationships/slideLayout" Target="../slideLayouts/slideLayout37.xml"/></Relationships>
</file>

<file path=ppt/slides/_rels/slide16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jpeg"/><Relationship Id="rId2" Type="http://schemas.openxmlformats.org/officeDocument/2006/relationships/notesSlide" Target="../notesSlides/notesSlide360.xml"/><Relationship Id="rId1" Type="http://schemas.openxmlformats.org/officeDocument/2006/relationships/slideLayout" Target="../slideLayouts/slideLayout37.xml"/></Relationships>
</file>

<file path=ppt/slides/_rels/slide16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notesSlide" Target="../notesSlides/notesSlide361.xml"/><Relationship Id="rId1" Type="http://schemas.openxmlformats.org/officeDocument/2006/relationships/slideLayout" Target="../slideLayouts/slideLayout37.xml"/></Relationships>
</file>

<file path=ppt/slides/_rels/slide16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jpeg"/><Relationship Id="rId2" Type="http://schemas.openxmlformats.org/officeDocument/2006/relationships/notesSlide" Target="../notesSlides/notesSlide362.xml"/><Relationship Id="rId1" Type="http://schemas.openxmlformats.org/officeDocument/2006/relationships/slideLayout" Target="../slideLayouts/slideLayout37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6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jpeg"/><Relationship Id="rId2" Type="http://schemas.openxmlformats.org/officeDocument/2006/relationships/notesSlide" Target="../notesSlides/notesSlide363.xml"/><Relationship Id="rId1" Type="http://schemas.openxmlformats.org/officeDocument/2006/relationships/slideLayout" Target="../slideLayouts/slideLayout37.xml"/></Relationships>
</file>

<file path=ppt/slides/_rels/slide16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notesSlide" Target="../notesSlides/notesSlide364.xml"/><Relationship Id="rId1" Type="http://schemas.openxmlformats.org/officeDocument/2006/relationships/slideLayout" Target="../slideLayouts/slideLayout37.xml"/></Relationships>
</file>

<file path=ppt/slides/_rels/slide16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jpeg"/><Relationship Id="rId2" Type="http://schemas.openxmlformats.org/officeDocument/2006/relationships/notesSlide" Target="../notesSlides/notesSlide365.xml"/><Relationship Id="rId1" Type="http://schemas.openxmlformats.org/officeDocument/2006/relationships/slideLayout" Target="../slideLayouts/slideLayout37.xml"/></Relationships>
</file>

<file path=ppt/slides/_rels/slide16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jpeg"/><Relationship Id="rId2" Type="http://schemas.openxmlformats.org/officeDocument/2006/relationships/notesSlide" Target="../notesSlides/notesSlide366.xml"/><Relationship Id="rId1" Type="http://schemas.openxmlformats.org/officeDocument/2006/relationships/slideLayout" Target="../slideLayouts/slideLayout37.xml"/></Relationships>
</file>

<file path=ppt/slides/_rels/slide16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notesSlide" Target="../notesSlides/notesSlide367.xml"/><Relationship Id="rId1" Type="http://schemas.openxmlformats.org/officeDocument/2006/relationships/slideLayout" Target="../slideLayouts/slideLayout37.xml"/></Relationships>
</file>

<file path=ppt/slides/_rels/slide16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jpeg"/><Relationship Id="rId2" Type="http://schemas.openxmlformats.org/officeDocument/2006/relationships/notesSlide" Target="../notesSlides/notesSlide368.xml"/><Relationship Id="rId1" Type="http://schemas.openxmlformats.org/officeDocument/2006/relationships/slideLayout" Target="../slideLayouts/slideLayout37.xml"/></Relationships>
</file>

<file path=ppt/slides/_rels/slide16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jpeg"/><Relationship Id="rId2" Type="http://schemas.openxmlformats.org/officeDocument/2006/relationships/notesSlide" Target="../notesSlides/notesSlide369.xml"/><Relationship Id="rId1" Type="http://schemas.openxmlformats.org/officeDocument/2006/relationships/slideLayout" Target="../slideLayouts/slideLayout37.xml"/></Relationships>
</file>

<file path=ppt/slides/_rels/slide16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notesSlide" Target="../notesSlides/notesSlide370.xml"/><Relationship Id="rId1" Type="http://schemas.openxmlformats.org/officeDocument/2006/relationships/slideLayout" Target="../slideLayouts/slideLayout37.xml"/></Relationships>
</file>

<file path=ppt/slides/_rels/slide16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jpeg"/><Relationship Id="rId2" Type="http://schemas.openxmlformats.org/officeDocument/2006/relationships/notesSlide" Target="../notesSlides/notesSlide371.xml"/><Relationship Id="rId1" Type="http://schemas.openxmlformats.org/officeDocument/2006/relationships/slideLayout" Target="../slideLayouts/slideLayout37.xml"/></Relationships>
</file>

<file path=ppt/slides/_rels/slide16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jpeg"/><Relationship Id="rId2" Type="http://schemas.openxmlformats.org/officeDocument/2006/relationships/notesSlide" Target="../notesSlides/notesSlide372.xml"/><Relationship Id="rId1" Type="http://schemas.openxmlformats.org/officeDocument/2006/relationships/slideLayout" Target="../slideLayouts/slideLayout37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&#1605;&#1583;&#1575;&#1574;&#1581;%20&#1575;&#1604;&#1602;&#1583;&#1610;&#1587;&#1610;&#1606;/&#1605;&#1575;&#1585;&#1580;&#1585;&#1580;&#1587;%20&#1575;&#1604;&#1585;&#1608;&#1605;&#1575;&#1606;&#1609;.pptx" TargetMode="External"/><Relationship Id="rId3" Type="http://schemas.microsoft.com/office/2007/relationships/hdphoto" Target="../media/hdphoto1.wdp"/><Relationship Id="rId7" Type="http://schemas.openxmlformats.org/officeDocument/2006/relationships/hyperlink" Target="&#1605;&#1583;&#1575;&#1574;&#1581;%20&#1575;&#1604;&#1602;&#1583;&#1610;&#1587;&#1610;&#1606;/&#1571;&#1576;&#1575;&#1603;&#1610;&#1585;%20&#1608;&#1575;&#1582;&#1610;&#1607;%20&#1610;&#1608;&#1581;&#1606;&#1575;.pptx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hyperlink" Target="&#1605;&#1583;&#1575;&#1574;&#1581;%20&#1575;&#1604;&#1602;&#1583;&#1610;&#1587;&#1610;&#1606;/&#1605;&#1575;&#1585;&#1605;&#1585;&#1602;&#1587;%20&#1575;&#1604;&#1585;&#1587;&#1608;&#1604;.pptx" TargetMode="External"/><Relationship Id="rId5" Type="http://schemas.openxmlformats.org/officeDocument/2006/relationships/hyperlink" Target="&#1605;&#1583;&#1575;&#1574;&#1581;%20&#1575;&#1604;&#1602;&#1583;&#1610;&#1587;&#1610;&#1606;/&#1605;&#1575;&#1585;&#1610;&#1606;&#1575;%20&#1575;&#1604;&#1588;&#1607;&#1610;&#1583;&#1577;.pptx" TargetMode="External"/><Relationship Id="rId4" Type="http://schemas.openxmlformats.org/officeDocument/2006/relationships/hyperlink" Target="&#1605;&#1583;&#1575;&#1574;&#1581;%20&#1575;&#1604;&#1602;&#1583;&#1610;&#1587;&#1610;&#1606;/&#1605;&#1575;&#1585;&#1605;&#1610;&#1606;&#1575;%20&#1575;&#1604;&#1593;&#1580;&#1575;&#1574;&#1576;&#1609;.pptx" TargetMode="Externa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hyperlink" Target="&#1605;&#1583;&#1575;&#1574;&#1581;%20&#1575;&#1604;&#1602;&#1583;&#1610;&#1587;&#1610;&#1606;/&#1571;&#1576;&#1575;&#1603;&#1610;&#1585;%20&#1608;&#1575;&#1582;&#1610;&#1607;%20&#1610;&#1608;&#1581;&#1606;&#1575;.pptx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hyperlink" Target="&#1605;&#1583;&#1575;&#1574;&#1581;%20&#1575;&#1604;&#1602;&#1583;&#1610;&#1587;&#1610;&#1606;/&#1605;&#1575;&#1585;&#1610;&#1606;&#1575;%20&#1575;&#1604;&#1588;&#1607;&#1610;&#1583;&#1577;.pptx" TargetMode="External"/><Relationship Id="rId5" Type="http://schemas.openxmlformats.org/officeDocument/2006/relationships/hyperlink" Target="&#1605;&#1583;&#1575;&#1574;&#1581;%20&#1575;&#1604;&#1602;&#1583;&#1610;&#1587;&#1610;&#1606;/&#1605;&#1575;&#1585;&#1605;&#1610;&#1606;&#1575;%20&#1575;&#1604;&#1593;&#1580;&#1575;&#1574;&#1576;&#1609;.pptx" TargetMode="External"/><Relationship Id="rId4" Type="http://schemas.openxmlformats.org/officeDocument/2006/relationships/hyperlink" Target="&#1605;&#1583;&#1575;&#1574;&#1581;%20&#1575;&#1604;&#1602;&#1583;&#1610;&#1587;&#1610;&#1606;/&#1605;&#1575;&#1585;&#1605;&#1585;&#1602;&#1587;%20&#1575;&#1604;&#1585;&#1587;&#1608;&#1604;.pptx" TargetMode="Externa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7.xml"/><Relationship Id="rId3" Type="http://schemas.microsoft.com/office/2007/relationships/hdphoto" Target="../media/hdphoto1.wdp"/><Relationship Id="rId7" Type="http://schemas.openxmlformats.org/officeDocument/2006/relationships/slide" Target="slide6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" Target="slide5.xml"/><Relationship Id="rId11" Type="http://schemas.openxmlformats.org/officeDocument/2006/relationships/slide" Target="slide12.xml"/><Relationship Id="rId5" Type="http://schemas.openxmlformats.org/officeDocument/2006/relationships/slide" Target="slide4.xml"/><Relationship Id="rId10" Type="http://schemas.openxmlformats.org/officeDocument/2006/relationships/slide" Target="slide10.xml"/><Relationship Id="rId4" Type="http://schemas.openxmlformats.org/officeDocument/2006/relationships/slide" Target="slide3.xml"/><Relationship Id="rId9" Type="http://schemas.openxmlformats.org/officeDocument/2006/relationships/slide" Target="slide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2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2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" Target="slide120.xml"/><Relationship Id="rId3" Type="http://schemas.microsoft.com/office/2007/relationships/hdphoto" Target="../media/hdphoto1.wdp"/><Relationship Id="rId7" Type="http://schemas.openxmlformats.org/officeDocument/2006/relationships/slide" Target="slide1499.xml"/><Relationship Id="rId12" Type="http://schemas.openxmlformats.org/officeDocument/2006/relationships/slide" Target="slide209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506.xml"/><Relationship Id="rId11" Type="http://schemas.openxmlformats.org/officeDocument/2006/relationships/slide" Target="slide74.xml"/><Relationship Id="rId5" Type="http://schemas.openxmlformats.org/officeDocument/2006/relationships/slide" Target="slide67.xml"/><Relationship Id="rId10" Type="http://schemas.openxmlformats.org/officeDocument/2006/relationships/slide" Target="slide250.xml"/><Relationship Id="rId4" Type="http://schemas.openxmlformats.org/officeDocument/2006/relationships/slide" Target="slide53.xml"/><Relationship Id="rId9" Type="http://schemas.openxmlformats.org/officeDocument/2006/relationships/slide" Target="slide148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3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3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3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3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3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3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3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3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3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3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3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3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3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3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3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3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3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3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3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3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3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3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3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3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3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3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3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3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3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3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3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3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3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3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3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3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3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3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3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3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3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3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3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3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3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3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3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3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3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3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3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3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3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3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3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3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3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3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3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3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3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3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3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3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3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3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3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3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3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3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3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3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3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3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3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3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3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3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3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3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3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3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3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3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3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3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3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3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3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2.xml"/></Relationships>
</file>

<file path=ppt/slides/_rels/slide3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3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3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3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3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3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3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3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3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3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slide" Target="slide378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37.xml"/></Relationships>
</file>

<file path=ppt/slides/_rels/slide4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4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4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4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4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4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4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4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4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4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7.xml"/></Relationships>
</file>

<file path=ppt/slides/_rels/slide4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4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4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4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4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4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4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4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4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4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37.xml"/></Relationships>
</file>

<file path=ppt/slides/_rels/slide4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4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4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4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4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4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4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4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4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4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7.xml"/></Relationships>
</file>

<file path=ppt/slides/_rels/slide4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4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4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4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4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4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6.xml"/></Relationships>
</file>

<file path=ppt/slides/_rels/slide4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3.xml"/></Relationships>
</file>

<file path=ppt/slides/_rels/slide4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43.xml"/></Relationships>
</file>

<file path=ppt/slides/_rels/slide4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43.xml"/></Relationships>
</file>

<file path=ppt/slides/_rels/slide4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4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37.xml"/></Relationships>
</file>

<file path=ppt/slides/_rels/slide4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43.xml"/></Relationships>
</file>

<file path=ppt/slides/_rels/slide4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43.xml"/></Relationships>
</file>

<file path=ppt/slides/_rels/slide4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3.xml"/></Relationships>
</file>

<file path=ppt/slides/_rels/slide4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43.xml"/></Relationships>
</file>

<file path=ppt/slides/_rels/slide4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43.xml"/></Relationships>
</file>

<file path=ppt/slides/_rels/slide4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3.xml"/></Relationships>
</file>

<file path=ppt/slides/_rels/slide4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3.xml"/></Relationships>
</file>

<file path=ppt/slides/_rels/slide4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3.xml"/></Relationships>
</file>

<file path=ppt/slides/_rels/slide4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43.xml"/></Relationships>
</file>

<file path=ppt/slides/_rels/slide4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4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7.xml"/></Relationships>
</file>

<file path=ppt/slides/_rels/slide4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3.xml"/></Relationships>
</file>

<file path=ppt/slides/_rels/slide4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43.xml"/></Relationships>
</file>

<file path=ppt/slides/_rels/slide4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43.xml"/></Relationships>
</file>

<file path=ppt/slides/_rels/slide4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43.xml"/></Relationships>
</file>

<file path=ppt/slides/_rels/slide4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43.xml"/></Relationships>
</file>

<file path=ppt/slides/_rels/slide4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3.xml"/></Relationships>
</file>

<file path=ppt/slides/_rels/slide4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43.xml"/></Relationships>
</file>

<file path=ppt/slides/_rels/slide4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43.xml"/></Relationships>
</file>

<file path=ppt/slides/_rels/slide4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3.xml"/></Relationships>
</file>

<file path=ppt/slides/_rels/slide4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4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37.xml"/></Relationships>
</file>

<file path=ppt/slides/_rels/slide4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43.xml"/></Relationships>
</file>

<file path=ppt/slides/_rels/slide4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43.xml"/></Relationships>
</file>

<file path=ppt/slides/_rels/slide4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43.xml"/></Relationships>
</file>

<file path=ppt/slides/_rels/slide4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43.xml"/></Relationships>
</file>

<file path=ppt/slides/_rels/slide4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43.xml"/></Relationships>
</file>

<file path=ppt/slides/_rels/slide4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43.xml"/></Relationships>
</file>

<file path=ppt/slides/_rels/slide4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3.xml"/></Relationships>
</file>

<file path=ppt/slides/_rels/slide4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43.xml"/></Relationships>
</file>

<file path=ppt/slides/_rels/slide4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43.xml"/></Relationships>
</file>

<file path=ppt/slides/_rels/slide4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4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7.xml"/></Relationships>
</file>

<file path=ppt/slides/_rels/slide4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43.xml"/></Relationships>
</file>

<file path=ppt/slides/_rels/slide4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43.xml"/></Relationships>
</file>

<file path=ppt/slides/_rels/slide4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43.xml"/></Relationships>
</file>

<file path=ppt/slides/_rels/slide4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43.xml"/></Relationships>
</file>

<file path=ppt/slides/_rels/slide4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3.xml"/></Relationships>
</file>

<file path=ppt/slides/_rels/slide4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43.xml"/></Relationships>
</file>

<file path=ppt/slides/_rels/slide4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43.xml"/></Relationships>
</file>

<file path=ppt/slides/_rels/slide4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43.xml"/></Relationships>
</file>

<file path=ppt/slides/_rels/slide4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43.xml"/></Relationships>
</file>

<file path=ppt/slides/_rels/slide4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4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37.xml"/></Relationships>
</file>

<file path=ppt/slides/_rels/slide4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43.xml"/></Relationships>
</file>

<file path=ppt/slides/_rels/slide4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3.xml"/></Relationships>
</file>

<file path=ppt/slides/_rels/slide4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3.xml"/></Relationships>
</file>

<file path=ppt/slides/_rels/slide4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43.xml"/></Relationships>
</file>

<file path=ppt/slides/_rels/slide4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43.xml"/></Relationships>
</file>

<file path=ppt/slides/_rels/slide4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43.xml"/></Relationships>
</file>

<file path=ppt/slides/_rels/slide4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43.xml"/></Relationships>
</file>

<file path=ppt/slides/_rels/slide4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3.xml"/></Relationships>
</file>

<file path=ppt/slides/_rels/slide4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43.xml"/></Relationships>
</file>

<file path=ppt/slides/_rels/slide4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4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7.xml"/></Relationships>
</file>

<file path=ppt/slides/_rels/slide4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3.xml"/></Relationships>
</file>

<file path=ppt/slides/_rels/slide4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43.xml"/></Relationships>
</file>

<file path=ppt/slides/_rels/slide4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43.xml"/></Relationships>
</file>

<file path=ppt/slides/_rels/slide4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43.xml"/></Relationships>
</file>

<file path=ppt/slides/_rels/slide4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43.xml"/></Relationships>
</file>

<file path=ppt/slides/_rels/slide4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43.xml"/></Relationships>
</file>

<file path=ppt/slides/_rels/slide4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3.xml"/></Relationships>
</file>

<file path=ppt/slides/_rels/slide4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43.xml"/></Relationships>
</file>

<file path=ppt/slides/_rels/slide4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3.xml"/></Relationships>
</file>

<file path=ppt/slides/_rels/slide4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4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" Target="slide774.xml"/><Relationship Id="rId3" Type="http://schemas.microsoft.com/office/2007/relationships/hdphoto" Target="../media/hdphoto1.wdp"/><Relationship Id="rId7" Type="http://schemas.openxmlformats.org/officeDocument/2006/relationships/slide" Target="slide693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slide" Target="slide574.xml"/><Relationship Id="rId5" Type="http://schemas.openxmlformats.org/officeDocument/2006/relationships/slide" Target="slide517.xml"/><Relationship Id="rId4" Type="http://schemas.openxmlformats.org/officeDocument/2006/relationships/slide" Target="slide435.xml"/><Relationship Id="rId9" Type="http://schemas.openxmlformats.org/officeDocument/2006/relationships/slide" Target="slide39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37.xml"/></Relationships>
</file>

<file path=ppt/slides/_rels/slide5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3.xml"/></Relationships>
</file>

<file path=ppt/slides/_rels/slide5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43.xml"/></Relationships>
</file>

<file path=ppt/slides/_rels/slide5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3.xml"/></Relationships>
</file>

<file path=ppt/slides/_rels/slide5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43.xml"/></Relationships>
</file>

<file path=ppt/slides/_rels/slide5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43.xml"/></Relationships>
</file>

<file path=ppt/slides/_rels/slide5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43.xml"/></Relationships>
</file>

<file path=ppt/slides/_rels/slide5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3.xml"/></Relationships>
</file>

<file path=ppt/slides/_rels/slide5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43.xml"/></Relationships>
</file>

<file path=ppt/slides/_rels/slide5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43.xml"/></Relationships>
</file>

<file path=ppt/slides/_rels/slide5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4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7.xml"/></Relationships>
</file>

<file path=ppt/slides/_rels/slide5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43.xml"/></Relationships>
</file>

<file path=ppt/slides/_rels/slide5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43.xml"/></Relationships>
</file>

<file path=ppt/slides/_rels/slide5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43.xml"/></Relationships>
</file>

<file path=ppt/slides/_rels/slide5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43.xml"/></Relationships>
</file>

<file path=ppt/slides/_rels/slide5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3.xml"/></Relationships>
</file>

<file path=ppt/slides/_rels/slide5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43.xml"/></Relationships>
</file>

<file path=ppt/slides/_rels/slide5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5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36.xml"/></Relationships>
</file>

<file path=ppt/slides/_rels/slide5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43.xml"/></Relationships>
</file>

<file path=ppt/slides/_rels/slide5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4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37.xml"/></Relationships>
</file>

<file path=ppt/slides/_rels/slide5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43.xml"/></Relationships>
</file>

<file path=ppt/slides/_rels/slide5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43.xml"/></Relationships>
</file>

<file path=ppt/slides/_rels/slide5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43.xml"/></Relationships>
</file>

<file path=ppt/slides/_rels/slide5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3.xml"/></Relationships>
</file>

<file path=ppt/slides/_rels/slide5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43.xml"/></Relationships>
</file>

<file path=ppt/slides/_rels/slide5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43.xml"/></Relationships>
</file>

<file path=ppt/slides/_rels/slide5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43.xml"/></Relationships>
</file>

<file path=ppt/slides/_rels/slide5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43.xml"/></Relationships>
</file>

<file path=ppt/slides/_rels/slide5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43.xml"/></Relationships>
</file>

<file path=ppt/slides/_rels/slide5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4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7.xml"/></Relationships>
</file>

<file path=ppt/slides/_rels/slide5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3.xml"/></Relationships>
</file>

<file path=ppt/slides/_rels/slide5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43.xml"/></Relationships>
</file>

<file path=ppt/slides/_rels/slide5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43.xml"/></Relationships>
</file>

<file path=ppt/slides/_rels/slide5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43.xml"/></Relationships>
</file>

<file path=ppt/slides/_rels/slide5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43.xml"/></Relationships>
</file>

<file path=ppt/slides/_rels/slide5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43.xml"/></Relationships>
</file>

<file path=ppt/slides/_rels/slide5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43.xml"/></Relationships>
</file>

<file path=ppt/slides/_rels/slide5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43.xml"/></Relationships>
</file>

<file path=ppt/slides/_rels/slide5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43.xml"/></Relationships>
</file>

<file path=ppt/slides/_rels/slide5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4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37.xml"/></Relationships>
</file>

<file path=ppt/slides/_rels/slide5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43.xml"/></Relationships>
</file>

<file path=ppt/slides/_rels/slide5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43.xml"/></Relationships>
</file>

<file path=ppt/slides/_rels/slide5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43.xml"/></Relationships>
</file>

<file path=ppt/slides/_rels/slide5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43.xml"/></Relationships>
</file>

<file path=ppt/slides/_rels/slide5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43.xml"/></Relationships>
</file>

<file path=ppt/slides/_rels/slide5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43.xml"/></Relationships>
</file>

<file path=ppt/slides/_rels/slide5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43.xml"/></Relationships>
</file>

<file path=ppt/slides/_rels/slide5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43.xml"/></Relationships>
</file>

<file path=ppt/slides/_rels/slide5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43.xml"/></Relationships>
</file>

<file path=ppt/slides/_rels/slide5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4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7.xml"/></Relationships>
</file>

<file path=ppt/slides/_rels/slide5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43.xml"/></Relationships>
</file>

<file path=ppt/slides/_rels/slide5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43.xml"/></Relationships>
</file>

<file path=ppt/slides/_rels/slide5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43.xml"/></Relationships>
</file>

<file path=ppt/slides/_rels/slide5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43.xml"/></Relationships>
</file>

<file path=ppt/slides/_rels/slide5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43.xml"/></Relationships>
</file>

<file path=ppt/slides/_rels/slide5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43.xml"/></Relationships>
</file>

<file path=ppt/slides/_rels/slide5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43.xml"/></Relationships>
</file>

<file path=ppt/slides/_rels/slide5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43.xml"/></Relationships>
</file>

<file path=ppt/slides/_rels/slide5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43.xml"/></Relationships>
</file>

<file path=ppt/slides/_rels/slide5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4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7.xml"/></Relationships>
</file>

<file path=ppt/slides/_rels/slide5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43.xml"/></Relationships>
</file>

<file path=ppt/slides/_rels/slide5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43.xml"/></Relationships>
</file>

<file path=ppt/slides/_rels/slide5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43.xml"/></Relationships>
</file>

<file path=ppt/slides/_rels/slide5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43.xml"/></Relationships>
</file>

<file path=ppt/slides/_rels/slide5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43.xml"/></Relationships>
</file>

<file path=ppt/slides/_rels/slide5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43.xml"/></Relationships>
</file>

<file path=ppt/slides/_rels/slide5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43.xml"/></Relationships>
</file>

<file path=ppt/slides/_rels/slide5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43.xml"/></Relationships>
</file>

<file path=ppt/slides/_rels/slide5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3.xml"/></Relationships>
</file>

<file path=ppt/slides/_rels/slide5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4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37.xml"/></Relationships>
</file>

<file path=ppt/slides/_rels/slide5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43.xml"/></Relationships>
</file>

<file path=ppt/slides/_rels/slide5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43.xml"/></Relationships>
</file>

<file path=ppt/slides/_rels/slide5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43.xml"/></Relationships>
</file>

<file path=ppt/slides/_rels/slide5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5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6.xml"/></Relationships>
</file>

<file path=ppt/slides/_rels/slide5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43.xml"/></Relationships>
</file>

<file path=ppt/slides/_rels/slide5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43.xml"/></Relationships>
</file>

<file path=ppt/slides/_rels/slide5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43.xml"/></Relationships>
</file>

<file path=ppt/slides/_rels/slide5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3.xml"/></Relationships>
</file>

<file path=ppt/slides/_rels/slide5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4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7.xml"/></Relationships>
</file>

<file path=ppt/slides/_rels/slide5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3.xml"/></Relationships>
</file>

<file path=ppt/slides/_rels/slide5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wmf"/><Relationship Id="rId1" Type="http://schemas.openxmlformats.org/officeDocument/2006/relationships/slideLayout" Target="../slideLayouts/slideLayout43.xml"/></Relationships>
</file>

<file path=ppt/slides/_rels/slide5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43.xml"/></Relationships>
</file>

<file path=ppt/slides/_rels/slide5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43.xml"/></Relationships>
</file>

<file path=ppt/slides/_rels/slide5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3.xml"/></Relationships>
</file>

<file path=ppt/slides/_rels/slide5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43.xml"/></Relationships>
</file>

<file path=ppt/slides/_rels/slide5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43.xml"/></Relationships>
</file>

<file path=ppt/slides/_rels/slide5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43.xml"/></Relationships>
</file>

<file path=ppt/slides/_rels/slide5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43.xml"/></Relationships>
</file>

<file path=ppt/slides/_rels/slide5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4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37.xml"/></Relationships>
</file>

<file path=ppt/slides/_rels/slide5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43.xml"/></Relationships>
</file>

<file path=ppt/slides/_rels/slide5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43.xml"/></Relationships>
</file>

<file path=ppt/slides/_rels/slide5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43.xml"/></Relationships>
</file>

<file path=ppt/slides/_rels/slide5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43.xml"/></Relationships>
</file>

<file path=ppt/slides/_rels/slide5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43.xml"/></Relationships>
</file>

<file path=ppt/slides/_rels/slide5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43.xml"/></Relationships>
</file>

<file path=ppt/slides/_rels/slide5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43.xml"/></Relationships>
</file>

<file path=ppt/slides/_rels/slide5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43.xml"/></Relationships>
</file>

<file path=ppt/slides/_rels/slide5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43.xml"/></Relationships>
</file>

<file path=ppt/slides/_rels/slide5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4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" Target="slide1512.xml"/><Relationship Id="rId3" Type="http://schemas.microsoft.com/office/2007/relationships/hdphoto" Target="../media/hdphoto1.wdp"/><Relationship Id="rId7" Type="http://schemas.openxmlformats.org/officeDocument/2006/relationships/slide" Target="slide90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slide" Target="slide841.xml"/><Relationship Id="rId11" Type="http://schemas.openxmlformats.org/officeDocument/2006/relationships/slide" Target="slide925.xml"/><Relationship Id="rId5" Type="http://schemas.openxmlformats.org/officeDocument/2006/relationships/slide" Target="slide858.xml"/><Relationship Id="rId10" Type="http://schemas.openxmlformats.org/officeDocument/2006/relationships/slide" Target="slide912.xml"/><Relationship Id="rId4" Type="http://schemas.openxmlformats.org/officeDocument/2006/relationships/slide" Target="slide825.xml"/><Relationship Id="rId9" Type="http://schemas.openxmlformats.org/officeDocument/2006/relationships/slide" Target="slide94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7.xml"/></Relationships>
</file>

<file path=ppt/slides/_rels/slide6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43.xml"/></Relationships>
</file>

<file path=ppt/slides/_rels/slide6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43.xml"/></Relationships>
</file>

<file path=ppt/slides/_rels/slide6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43.xml"/></Relationships>
</file>

<file path=ppt/slides/_rels/slide6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43.xml"/></Relationships>
</file>

<file path=ppt/slides/_rels/slide6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43.xml"/></Relationships>
</file>

<file path=ppt/slides/_rels/slide6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43.xml"/></Relationships>
</file>

<file path=ppt/slides/_rels/slide6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43.xml"/></Relationships>
</file>

<file path=ppt/slides/_rels/slide6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43.xml"/></Relationships>
</file>

<file path=ppt/slides/_rels/slide6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43.xml"/></Relationships>
</file>

<file path=ppt/slides/_rels/slide6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4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7.xml"/></Relationships>
</file>

<file path=ppt/slides/_rels/slide6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43.xml"/></Relationships>
</file>

<file path=ppt/slides/_rels/slide6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43.xml"/></Relationships>
</file>

<file path=ppt/slides/_rels/slide6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43.xml"/></Relationships>
</file>

<file path=ppt/slides/_rels/slide6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43.xml"/></Relationships>
</file>

<file path=ppt/slides/_rels/slide6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43.xml"/></Relationships>
</file>

<file path=ppt/slides/_rels/slide6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43.xml"/></Relationships>
</file>

<file path=ppt/slides/_rels/slide6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43.xml"/></Relationships>
</file>

<file path=ppt/slides/_rels/slide6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43.xml"/></Relationships>
</file>

<file path=ppt/slides/_rels/slide6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43.xml"/></Relationships>
</file>

<file path=ppt/slides/_rels/slide6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4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37.xml"/></Relationships>
</file>

<file path=ppt/slides/_rels/slide6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43.xml"/></Relationships>
</file>

<file path=ppt/slides/_rels/slide6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43.xml"/></Relationships>
</file>

<file path=ppt/slides/_rels/slide6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43.xml"/></Relationships>
</file>

<file path=ppt/slides/_rels/slide6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43.xml"/></Relationships>
</file>

<file path=ppt/slides/_rels/slide6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43.xml"/></Relationships>
</file>

<file path=ppt/slides/_rels/slide6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3.xml"/></Relationships>
</file>

<file path=ppt/slides/_rels/slide6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43.xml"/></Relationships>
</file>

<file path=ppt/slides/_rels/slide6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3.xml"/></Relationships>
</file>

<file path=ppt/slides/_rels/slide6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43.xml"/></Relationships>
</file>

<file path=ppt/slides/_rels/slide6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4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7.xml"/></Relationships>
</file>

<file path=ppt/slides/_rels/slide6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43.xml"/></Relationships>
</file>

<file path=ppt/slides/_rels/slide6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43.xml"/></Relationships>
</file>

<file path=ppt/slides/_rels/slide6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43.xml"/></Relationships>
</file>

<file path=ppt/slides/_rels/slide6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43.xml"/></Relationships>
</file>

<file path=ppt/slides/_rels/slide6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43.xml"/></Relationships>
</file>

<file path=ppt/slides/_rels/slide6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43.xml"/></Relationships>
</file>

<file path=ppt/slides/_rels/slide6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43.xml"/></Relationships>
</file>

<file path=ppt/slides/_rels/slide6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43.xml"/></Relationships>
</file>

<file path=ppt/slides/_rels/slide6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43.xml"/></Relationships>
</file>

<file path=ppt/slides/_rels/slide6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4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37.xml"/></Relationships>
</file>

<file path=ppt/slides/_rels/slide6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43.xml"/></Relationships>
</file>

<file path=ppt/slides/_rels/slide6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43.xml"/></Relationships>
</file>

<file path=ppt/slides/_rels/slide6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43.xml"/></Relationships>
</file>

<file path=ppt/slides/_rels/slide6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43.xml"/></Relationships>
</file>

<file path=ppt/slides/_rels/slide6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43.xml"/></Relationships>
</file>

<file path=ppt/slides/_rels/slide6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43.xml"/></Relationships>
</file>

<file path=ppt/slides/_rels/slide6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43.xml"/></Relationships>
</file>

<file path=ppt/slides/_rels/slide6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43.xml"/></Relationships>
</file>

<file path=ppt/slides/_rels/slide6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43.xml"/></Relationships>
</file>

<file path=ppt/slides/_rels/slide6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4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7.xml"/></Relationships>
</file>

<file path=ppt/slides/_rels/slide6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43.xml"/></Relationships>
</file>

<file path=ppt/slides/_rels/slide6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43.xml"/></Relationships>
</file>

<file path=ppt/slides/_rels/slide6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43.xml"/></Relationships>
</file>

<file path=ppt/slides/_rels/slide6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43.xml"/></Relationships>
</file>

<file path=ppt/slides/_rels/slide6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43.xml"/></Relationships>
</file>

<file path=ppt/slides/_rels/slide6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43.xml"/></Relationships>
</file>

<file path=ppt/slides/_rels/slide6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43.xml"/></Relationships>
</file>

<file path=ppt/slides/_rels/slide6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jpeg"/><Relationship Id="rId1" Type="http://schemas.openxmlformats.org/officeDocument/2006/relationships/slideLayout" Target="../slideLayouts/slideLayout43.xml"/></Relationships>
</file>

<file path=ppt/slides/_rels/slide6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43.xml"/></Relationships>
</file>

<file path=ppt/slides/_rels/slide6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4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7.xml"/></Relationships>
</file>

<file path=ppt/slides/_rels/slide6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jpeg"/><Relationship Id="rId1" Type="http://schemas.openxmlformats.org/officeDocument/2006/relationships/slideLayout" Target="../slideLayouts/slideLayout43.xml"/></Relationships>
</file>

<file path=ppt/slides/_rels/slide6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jpeg"/><Relationship Id="rId1" Type="http://schemas.openxmlformats.org/officeDocument/2006/relationships/slideLayout" Target="../slideLayouts/slideLayout43.xml"/></Relationships>
</file>

<file path=ppt/slides/_rels/slide6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43.xml"/></Relationships>
</file>

<file path=ppt/slides/_rels/slide6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43.xml"/></Relationships>
</file>

<file path=ppt/slides/_rels/slide6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43.xml"/></Relationships>
</file>

<file path=ppt/slides/_rels/slide6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43.xml"/></Relationships>
</file>

<file path=ppt/slides/_rels/slide6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jpeg"/><Relationship Id="rId1" Type="http://schemas.openxmlformats.org/officeDocument/2006/relationships/slideLayout" Target="../slideLayouts/slideLayout43.xml"/></Relationships>
</file>

<file path=ppt/slides/_rels/slide6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43.xml"/></Relationships>
</file>

<file path=ppt/slides/_rels/slide6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43.xml"/></Relationships>
</file>

<file path=ppt/slides/_rels/slide6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4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7.xml"/></Relationships>
</file>

<file path=ppt/slides/_rels/slide6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43.xml"/></Relationships>
</file>

<file path=ppt/slides/_rels/slide6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43.xml"/></Relationships>
</file>

<file path=ppt/slides/_rels/slide6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43.xml"/></Relationships>
</file>

<file path=ppt/slides/_rels/slide6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43.xml"/></Relationships>
</file>

<file path=ppt/slides/_rels/slide6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43.xml"/></Relationships>
</file>

<file path=ppt/slides/_rels/slide6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43.xml"/></Relationships>
</file>

<file path=ppt/slides/_rels/slide6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jpeg"/><Relationship Id="rId1" Type="http://schemas.openxmlformats.org/officeDocument/2006/relationships/slideLayout" Target="../slideLayouts/slideLayout43.xml"/></Relationships>
</file>

<file path=ppt/slides/_rels/slide6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jpeg"/><Relationship Id="rId1" Type="http://schemas.openxmlformats.org/officeDocument/2006/relationships/slideLayout" Target="../slideLayouts/slideLayout43.xml"/></Relationships>
</file>

<file path=ppt/slides/_rels/slide6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43.xml"/></Relationships>
</file>

<file path=ppt/slides/_rels/slide6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4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37.xml"/></Relationships>
</file>

<file path=ppt/slides/_rels/slide6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jpeg"/><Relationship Id="rId1" Type="http://schemas.openxmlformats.org/officeDocument/2006/relationships/slideLayout" Target="../slideLayouts/slideLayout43.xml"/></Relationships>
</file>

<file path=ppt/slides/_rels/slide6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43.xml"/></Relationships>
</file>

<file path=ppt/slides/_rels/slide6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jpeg"/><Relationship Id="rId1" Type="http://schemas.openxmlformats.org/officeDocument/2006/relationships/slideLayout" Target="../slideLayouts/slideLayout43.xml"/></Relationships>
</file>

<file path=ppt/slides/_rels/slide6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43.xml"/></Relationships>
</file>

<file path=ppt/slides/_rels/slide6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jpeg"/><Relationship Id="rId1" Type="http://schemas.openxmlformats.org/officeDocument/2006/relationships/slideLayout" Target="../slideLayouts/slideLayout43.xml"/></Relationships>
</file>

<file path=ppt/slides/_rels/slide6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jpeg"/><Relationship Id="rId1" Type="http://schemas.openxmlformats.org/officeDocument/2006/relationships/slideLayout" Target="../slideLayouts/slideLayout43.xml"/></Relationships>
</file>

<file path=ppt/slides/_rels/slide6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43.xml"/></Relationships>
</file>

<file path=ppt/slides/_rels/slide6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43.xml"/></Relationships>
</file>

<file path=ppt/slides/_rels/slide6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jpeg"/><Relationship Id="rId1" Type="http://schemas.openxmlformats.org/officeDocument/2006/relationships/slideLayout" Target="../slideLayouts/slideLayout43.xml"/></Relationships>
</file>

<file path=ppt/slides/_rels/slide6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jpeg"/><Relationship Id="rId1" Type="http://schemas.openxmlformats.org/officeDocument/2006/relationships/slideLayout" Target="../slideLayouts/slideLayout4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7.xml"/></Relationships>
</file>

<file path=ppt/slides/_rels/slide6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43.xml"/></Relationships>
</file>

<file path=ppt/slides/_rels/slide6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43.xml"/></Relationships>
</file>

<file path=ppt/slides/_rels/slide6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6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jpeg"/><Relationship Id="rId1" Type="http://schemas.openxmlformats.org/officeDocument/2006/relationships/slideLayout" Target="../slideLayouts/slideLayout43.xml"/></Relationships>
</file>

<file path=ppt/slides/_rels/slide6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jpeg"/><Relationship Id="rId1" Type="http://schemas.openxmlformats.org/officeDocument/2006/relationships/slideLayout" Target="../slideLayouts/slideLayout43.xml"/></Relationships>
</file>

<file path=ppt/slides/_rels/slide6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jpeg"/><Relationship Id="rId1" Type="http://schemas.openxmlformats.org/officeDocument/2006/relationships/slideLayout" Target="../slideLayouts/slideLayout43.xml"/></Relationships>
</file>

<file path=ppt/slides/_rels/slide6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jpeg"/><Relationship Id="rId1" Type="http://schemas.openxmlformats.org/officeDocument/2006/relationships/slideLayout" Target="../slideLayouts/slideLayout43.xml"/></Relationships>
</file>

<file path=ppt/slides/_rels/slide6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3.xml"/></Relationships>
</file>

<file path=ppt/slides/_rels/slide6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jpeg"/><Relationship Id="rId1" Type="http://schemas.openxmlformats.org/officeDocument/2006/relationships/slideLayout" Target="../slideLayouts/slideLayout43.xml"/></Relationships>
</file>

<file path=ppt/slides/_rels/slide6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3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slide" Target="slide349.xml"/><Relationship Id="rId5" Type="http://schemas.openxmlformats.org/officeDocument/2006/relationships/slide" Target="slide981.xml"/><Relationship Id="rId4" Type="http://schemas.openxmlformats.org/officeDocument/2006/relationships/slide" Target="slide95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7.xml"/></Relationships>
</file>

<file path=ppt/slides/_rels/slide7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jpeg"/><Relationship Id="rId1" Type="http://schemas.openxmlformats.org/officeDocument/2006/relationships/slideLayout" Target="../slideLayouts/slideLayout43.xml"/></Relationships>
</file>

<file path=ppt/slides/_rels/slide7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43.xml"/></Relationships>
</file>

<file path=ppt/slides/_rels/slide7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43.xml"/></Relationships>
</file>

<file path=ppt/slides/_rels/slide7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jpeg"/><Relationship Id="rId1" Type="http://schemas.openxmlformats.org/officeDocument/2006/relationships/slideLayout" Target="../slideLayouts/slideLayout43.xml"/></Relationships>
</file>

<file path=ppt/slides/_rels/slide7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43.xml"/></Relationships>
</file>

<file path=ppt/slides/_rels/slide7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43.xml"/></Relationships>
</file>

<file path=ppt/slides/_rels/slide7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jpeg"/><Relationship Id="rId1" Type="http://schemas.openxmlformats.org/officeDocument/2006/relationships/slideLayout" Target="../slideLayouts/slideLayout43.xml"/></Relationships>
</file>

<file path=ppt/slides/_rels/slide7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43.xml"/></Relationships>
</file>

<file path=ppt/slides/_rels/slide7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jpeg"/><Relationship Id="rId1" Type="http://schemas.openxmlformats.org/officeDocument/2006/relationships/slideLayout" Target="../slideLayouts/slideLayout43.xml"/></Relationships>
</file>

<file path=ppt/slides/_rels/slide7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jpeg"/><Relationship Id="rId1" Type="http://schemas.openxmlformats.org/officeDocument/2006/relationships/slideLayout" Target="../slideLayouts/slideLayout4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7.xml"/></Relationships>
</file>

<file path=ppt/slides/_rels/slide7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43.xml"/></Relationships>
</file>

<file path=ppt/slides/_rels/slide7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jpeg"/><Relationship Id="rId1" Type="http://schemas.openxmlformats.org/officeDocument/2006/relationships/slideLayout" Target="../slideLayouts/slideLayout43.xml"/></Relationships>
</file>

<file path=ppt/slides/_rels/slide7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jpeg"/><Relationship Id="rId1" Type="http://schemas.openxmlformats.org/officeDocument/2006/relationships/slideLayout" Target="../slideLayouts/slideLayout43.xml"/></Relationships>
</file>

<file path=ppt/slides/_rels/slide7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jpeg"/><Relationship Id="rId1" Type="http://schemas.openxmlformats.org/officeDocument/2006/relationships/slideLayout" Target="../slideLayouts/slideLayout43.xml"/></Relationships>
</file>

<file path=ppt/slides/_rels/slide7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43.xml"/></Relationships>
</file>

<file path=ppt/slides/_rels/slide7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43.xml"/></Relationships>
</file>

<file path=ppt/slides/_rels/slide7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43.xml"/></Relationships>
</file>

<file path=ppt/slides/_rels/slide7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43.xml"/></Relationships>
</file>

<file path=ppt/slides/_rels/slide7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jpeg"/><Relationship Id="rId1" Type="http://schemas.openxmlformats.org/officeDocument/2006/relationships/slideLayout" Target="../slideLayouts/slideLayout43.xml"/></Relationships>
</file>

<file path=ppt/slides/_rels/slide7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4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7.xml"/></Relationships>
</file>

<file path=ppt/slides/_rels/slide7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jpeg"/><Relationship Id="rId1" Type="http://schemas.openxmlformats.org/officeDocument/2006/relationships/slideLayout" Target="../slideLayouts/slideLayout43.xml"/></Relationships>
</file>

<file path=ppt/slides/_rels/slide7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jpeg"/><Relationship Id="rId1" Type="http://schemas.openxmlformats.org/officeDocument/2006/relationships/slideLayout" Target="../slideLayouts/slideLayout43.xml"/></Relationships>
</file>

<file path=ppt/slides/_rels/slide7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jpeg"/><Relationship Id="rId1" Type="http://schemas.openxmlformats.org/officeDocument/2006/relationships/slideLayout" Target="../slideLayouts/slideLayout43.xml"/></Relationships>
</file>

<file path=ppt/slides/_rels/slide7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jpeg"/><Relationship Id="rId1" Type="http://schemas.openxmlformats.org/officeDocument/2006/relationships/slideLayout" Target="../slideLayouts/slideLayout43.xml"/></Relationships>
</file>

<file path=ppt/slides/_rels/slide7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jpeg"/><Relationship Id="rId1" Type="http://schemas.openxmlformats.org/officeDocument/2006/relationships/slideLayout" Target="../slideLayouts/slideLayout43.xml"/></Relationships>
</file>

<file path=ppt/slides/_rels/slide7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43.xml"/></Relationships>
</file>

<file path=ppt/slides/_rels/slide7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43.xml"/></Relationships>
</file>

<file path=ppt/slides/_rels/slide7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43.xml"/></Relationships>
</file>

<file path=ppt/slides/_rels/slide7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43.xml"/></Relationships>
</file>

<file path=ppt/slides/_rels/slide7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jpeg"/><Relationship Id="rId1" Type="http://schemas.openxmlformats.org/officeDocument/2006/relationships/slideLayout" Target="../slideLayouts/slideLayout4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7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jpeg"/><Relationship Id="rId1" Type="http://schemas.openxmlformats.org/officeDocument/2006/relationships/slideLayout" Target="../slideLayouts/slideLayout43.xml"/></Relationships>
</file>

<file path=ppt/slides/_rels/slide7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43.xml"/></Relationships>
</file>

<file path=ppt/slides/_rels/slide7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43.xml"/></Relationships>
</file>

<file path=ppt/slides/_rels/slide7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43.xml"/></Relationships>
</file>

<file path=ppt/slides/_rels/slide7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43.xml"/></Relationships>
</file>

<file path=ppt/slides/_rels/slide7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43.xml"/></Relationships>
</file>

<file path=ppt/slides/_rels/slide7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43.xml"/></Relationships>
</file>

<file path=ppt/slides/_rels/slide7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43.xml"/></Relationships>
</file>

<file path=ppt/slides/_rels/slide7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43.xml"/></Relationships>
</file>

<file path=ppt/slides/_rels/slide7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jpeg"/><Relationship Id="rId1" Type="http://schemas.openxmlformats.org/officeDocument/2006/relationships/slideLayout" Target="../slideLayouts/slideLayout4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7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43.xml"/></Relationships>
</file>

<file path=ppt/slides/_rels/slide7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jpeg"/><Relationship Id="rId1" Type="http://schemas.openxmlformats.org/officeDocument/2006/relationships/slideLayout" Target="../slideLayouts/slideLayout43.xml"/></Relationships>
</file>

<file path=ppt/slides/_rels/slide7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43.xml"/></Relationships>
</file>

<file path=ppt/slides/_rels/slide7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43.xml"/></Relationships>
</file>

<file path=ppt/slides/_rels/slide7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3.xml"/></Relationships>
</file>

<file path=ppt/slides/_rels/slide7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jpeg"/><Relationship Id="rId1" Type="http://schemas.openxmlformats.org/officeDocument/2006/relationships/slideLayout" Target="../slideLayouts/slideLayout43.xml"/></Relationships>
</file>

<file path=ppt/slides/_rels/slide7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3.xml"/></Relationships>
</file>

<file path=ppt/slides/_rels/slide7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43.xml"/></Relationships>
</file>

<file path=ppt/slides/_rels/slide7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jpeg"/><Relationship Id="rId1" Type="http://schemas.openxmlformats.org/officeDocument/2006/relationships/slideLayout" Target="../slideLayouts/slideLayout43.xml"/></Relationships>
</file>

<file path=ppt/slides/_rels/slide7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jpeg"/><Relationship Id="rId1" Type="http://schemas.openxmlformats.org/officeDocument/2006/relationships/slideLayout" Target="../slideLayouts/slideLayout4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7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43.xml"/></Relationships>
</file>

<file path=ppt/slides/_rels/slide7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43.xml"/></Relationships>
</file>

<file path=ppt/slides/_rels/slide7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jpeg"/><Relationship Id="rId1" Type="http://schemas.openxmlformats.org/officeDocument/2006/relationships/slideLayout" Target="../slideLayouts/slideLayout43.xml"/></Relationships>
</file>

<file path=ppt/slides/_rels/slide7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jpeg"/><Relationship Id="rId1" Type="http://schemas.openxmlformats.org/officeDocument/2006/relationships/slideLayout" Target="../slideLayouts/slideLayout43.xml"/></Relationships>
</file>

<file path=ppt/slides/_rels/slide7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43.xml"/></Relationships>
</file>

<file path=ppt/slides/_rels/slide7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jpeg"/><Relationship Id="rId1" Type="http://schemas.openxmlformats.org/officeDocument/2006/relationships/slideLayout" Target="../slideLayouts/slideLayout43.xml"/></Relationships>
</file>

<file path=ppt/slides/_rels/slide7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43.xml"/></Relationships>
</file>

<file path=ppt/slides/_rels/slide7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43.xml"/></Relationships>
</file>

<file path=ppt/slides/_rels/slide7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43.xml"/></Relationships>
</file>

<file path=ppt/slides/_rels/slide7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43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7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43.xml"/></Relationships>
</file>

<file path=ppt/slides/_rels/slide7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jpeg"/><Relationship Id="rId1" Type="http://schemas.openxmlformats.org/officeDocument/2006/relationships/slideLayout" Target="../slideLayouts/slideLayout43.xml"/></Relationships>
</file>

<file path=ppt/slides/_rels/slide7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43.xml"/></Relationships>
</file>

<file path=ppt/slides/_rels/slide7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43.xml"/></Relationships>
</file>

<file path=ppt/slides/_rels/slide7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43.xml"/></Relationships>
</file>

<file path=ppt/slides/_rels/slide7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43.xml"/></Relationships>
</file>

<file path=ppt/slides/_rels/slide7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jpeg"/><Relationship Id="rId1" Type="http://schemas.openxmlformats.org/officeDocument/2006/relationships/slideLayout" Target="../slideLayouts/slideLayout43.xml"/></Relationships>
</file>

<file path=ppt/slides/_rels/slide7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43.xml"/></Relationships>
</file>

<file path=ppt/slides/_rels/slide7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43.xml"/></Relationships>
</file>

<file path=ppt/slides/_rels/slide7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43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7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43.xml"/></Relationships>
</file>

<file path=ppt/slides/_rels/slide7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43.xml"/></Relationships>
</file>

<file path=ppt/slides/_rels/slide7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43.xml"/></Relationships>
</file>

<file path=ppt/slides/_rels/slide7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7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7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7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7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7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7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7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7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7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7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7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7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7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7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7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7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7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7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7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7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7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7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7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7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7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7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" Target="slide58.xml"/><Relationship Id="rId3" Type="http://schemas.microsoft.com/office/2007/relationships/hdphoto" Target="../media/hdphoto1.wdp"/><Relationship Id="rId7" Type="http://schemas.openxmlformats.org/officeDocument/2006/relationships/slide" Target="slide40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335.xml"/><Relationship Id="rId5" Type="http://schemas.openxmlformats.org/officeDocument/2006/relationships/slide" Target="slide1505.xml"/><Relationship Id="rId4" Type="http://schemas.openxmlformats.org/officeDocument/2006/relationships/slide" Target="slide65.xml"/><Relationship Id="rId9" Type="http://schemas.openxmlformats.org/officeDocument/2006/relationships/slide" Target="slide70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8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8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8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8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8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8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8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8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8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8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8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8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8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8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8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8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8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8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8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8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8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8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8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8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8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8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8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8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8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8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8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8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8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8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8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8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8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8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8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8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8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.xml"/></Relationships>
</file>

<file path=ppt/slides/_rels/slide8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8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8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8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8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8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8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8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8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8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8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8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8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8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8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8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8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.xml"/></Relationships>
</file>

<file path=ppt/slides/_rels/slide8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8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8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8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8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8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8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8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8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8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8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8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8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8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8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8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8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8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8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8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8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8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8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8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8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8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8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8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8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8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8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8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8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8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8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8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8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8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8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8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8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8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9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.xml"/></Relationships>
</file>

<file path=ppt/slides/_rels/slide9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9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9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9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9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9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9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9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9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9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9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.xml"/></Relationships>
</file>

<file path=ppt/slides/_rels/slide912.xml.rels><?xml version="1.0" encoding="UTF-8" standalone="yes"?>
<Relationships xmlns="http://schemas.openxmlformats.org/package/2006/relationships"><Relationship Id="rId2" Type="http://schemas.openxmlformats.org/officeDocument/2006/relationships/slide" Target="slide17.xml"/><Relationship Id="rId1" Type="http://schemas.openxmlformats.org/officeDocument/2006/relationships/slideLayout" Target="../slideLayouts/slideLayout51.xml"/></Relationships>
</file>

<file path=ppt/slides/_rels/slide913.xml.rels><?xml version="1.0" encoding="UTF-8" standalone="yes"?>
<Relationships xmlns="http://schemas.openxmlformats.org/package/2006/relationships"><Relationship Id="rId2" Type="http://schemas.openxmlformats.org/officeDocument/2006/relationships/slide" Target="slide17.xml"/><Relationship Id="rId1" Type="http://schemas.openxmlformats.org/officeDocument/2006/relationships/slideLayout" Target="../slideLayouts/slideLayout52.xml"/></Relationships>
</file>

<file path=ppt/slides/_rels/slide914.xml.rels><?xml version="1.0" encoding="UTF-8" standalone="yes"?>
<Relationships xmlns="http://schemas.openxmlformats.org/package/2006/relationships"><Relationship Id="rId2" Type="http://schemas.openxmlformats.org/officeDocument/2006/relationships/slide" Target="slide17.xml"/><Relationship Id="rId1" Type="http://schemas.openxmlformats.org/officeDocument/2006/relationships/slideLayout" Target="../slideLayouts/slideLayout54.xml"/></Relationships>
</file>

<file path=ppt/slides/_rels/slide915.xml.rels><?xml version="1.0" encoding="UTF-8" standalone="yes"?>
<Relationships xmlns="http://schemas.openxmlformats.org/package/2006/relationships"><Relationship Id="rId2" Type="http://schemas.openxmlformats.org/officeDocument/2006/relationships/slide" Target="slide17.xml"/><Relationship Id="rId1" Type="http://schemas.openxmlformats.org/officeDocument/2006/relationships/slideLayout" Target="../slideLayouts/slideLayout54.xml"/></Relationships>
</file>

<file path=ppt/slides/_rels/slide916.xml.rels><?xml version="1.0" encoding="UTF-8" standalone="yes"?>
<Relationships xmlns="http://schemas.openxmlformats.org/package/2006/relationships"><Relationship Id="rId2" Type="http://schemas.openxmlformats.org/officeDocument/2006/relationships/slide" Target="slide17.xml"/><Relationship Id="rId1" Type="http://schemas.openxmlformats.org/officeDocument/2006/relationships/slideLayout" Target="../slideLayouts/slideLayout54.xml"/></Relationships>
</file>

<file path=ppt/slides/_rels/slide917.xml.rels><?xml version="1.0" encoding="UTF-8" standalone="yes"?>
<Relationships xmlns="http://schemas.openxmlformats.org/package/2006/relationships"><Relationship Id="rId2" Type="http://schemas.openxmlformats.org/officeDocument/2006/relationships/slide" Target="slide17.xml"/><Relationship Id="rId1" Type="http://schemas.openxmlformats.org/officeDocument/2006/relationships/slideLayout" Target="../slideLayouts/slideLayout54.xml"/></Relationships>
</file>

<file path=ppt/slides/_rels/slide918.xml.rels><?xml version="1.0" encoding="UTF-8" standalone="yes"?>
<Relationships xmlns="http://schemas.openxmlformats.org/package/2006/relationships"><Relationship Id="rId2" Type="http://schemas.openxmlformats.org/officeDocument/2006/relationships/slide" Target="slide17.xml"/><Relationship Id="rId1" Type="http://schemas.openxmlformats.org/officeDocument/2006/relationships/slideLayout" Target="../slideLayouts/slideLayout54.xml"/></Relationships>
</file>

<file path=ppt/slides/_rels/slide919.xml.rels><?xml version="1.0" encoding="UTF-8" standalone="yes"?>
<Relationships xmlns="http://schemas.openxmlformats.org/package/2006/relationships"><Relationship Id="rId2" Type="http://schemas.openxmlformats.org/officeDocument/2006/relationships/slide" Target="slide17.xml"/><Relationship Id="rId1" Type="http://schemas.openxmlformats.org/officeDocument/2006/relationships/slideLayout" Target="../slideLayouts/slideLayout54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920.xml.rels><?xml version="1.0" encoding="UTF-8" standalone="yes"?>
<Relationships xmlns="http://schemas.openxmlformats.org/package/2006/relationships"><Relationship Id="rId2" Type="http://schemas.openxmlformats.org/officeDocument/2006/relationships/slide" Target="slide17.xml"/><Relationship Id="rId1" Type="http://schemas.openxmlformats.org/officeDocument/2006/relationships/slideLayout" Target="../slideLayouts/slideLayout54.xml"/></Relationships>
</file>

<file path=ppt/slides/_rels/slide921.xml.rels><?xml version="1.0" encoding="UTF-8" standalone="yes"?>
<Relationships xmlns="http://schemas.openxmlformats.org/package/2006/relationships"><Relationship Id="rId2" Type="http://schemas.openxmlformats.org/officeDocument/2006/relationships/slide" Target="slide17.xml"/><Relationship Id="rId1" Type="http://schemas.openxmlformats.org/officeDocument/2006/relationships/slideLayout" Target="../slideLayouts/slideLayout54.xml"/></Relationships>
</file>

<file path=ppt/slides/_rels/slide922.xml.rels><?xml version="1.0" encoding="UTF-8" standalone="yes"?>
<Relationships xmlns="http://schemas.openxmlformats.org/package/2006/relationships"><Relationship Id="rId2" Type="http://schemas.openxmlformats.org/officeDocument/2006/relationships/slide" Target="slide17.xml"/><Relationship Id="rId1" Type="http://schemas.openxmlformats.org/officeDocument/2006/relationships/slideLayout" Target="../slideLayouts/slideLayout54.xml"/></Relationships>
</file>

<file path=ppt/slides/_rels/slide923.xml.rels><?xml version="1.0" encoding="UTF-8" standalone="yes"?>
<Relationships xmlns="http://schemas.openxmlformats.org/package/2006/relationships"><Relationship Id="rId2" Type="http://schemas.openxmlformats.org/officeDocument/2006/relationships/slide" Target="slide17.xml"/><Relationship Id="rId1" Type="http://schemas.openxmlformats.org/officeDocument/2006/relationships/slideLayout" Target="../slideLayouts/slideLayout54.xml"/></Relationships>
</file>

<file path=ppt/slides/_rels/slide9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925.xml.rels><?xml version="1.0" encoding="UTF-8" standalone="yes"?>
<Relationships xmlns="http://schemas.openxmlformats.org/package/2006/relationships"><Relationship Id="rId2" Type="http://schemas.openxmlformats.org/officeDocument/2006/relationships/slide" Target="slide17.xml"/><Relationship Id="rId1" Type="http://schemas.openxmlformats.org/officeDocument/2006/relationships/slideLayout" Target="../slideLayouts/slideLayout51.xml"/></Relationships>
</file>

<file path=ppt/slides/_rels/slide926.xml.rels><?xml version="1.0" encoding="UTF-8" standalone="yes"?>
<Relationships xmlns="http://schemas.openxmlformats.org/package/2006/relationships"><Relationship Id="rId2" Type="http://schemas.openxmlformats.org/officeDocument/2006/relationships/slide" Target="slide17.xml"/><Relationship Id="rId1" Type="http://schemas.openxmlformats.org/officeDocument/2006/relationships/slideLayout" Target="../slideLayouts/slideLayout52.xml"/></Relationships>
</file>

<file path=ppt/slides/_rels/slide927.xml.rels><?xml version="1.0" encoding="UTF-8" standalone="yes"?>
<Relationships xmlns="http://schemas.openxmlformats.org/package/2006/relationships"><Relationship Id="rId2" Type="http://schemas.openxmlformats.org/officeDocument/2006/relationships/slide" Target="slide17.xml"/><Relationship Id="rId1" Type="http://schemas.openxmlformats.org/officeDocument/2006/relationships/slideLayout" Target="../slideLayouts/slideLayout54.xml"/></Relationships>
</file>

<file path=ppt/slides/_rels/slide928.xml.rels><?xml version="1.0" encoding="UTF-8" standalone="yes"?>
<Relationships xmlns="http://schemas.openxmlformats.org/package/2006/relationships"><Relationship Id="rId2" Type="http://schemas.openxmlformats.org/officeDocument/2006/relationships/slide" Target="slide17.xml"/><Relationship Id="rId1" Type="http://schemas.openxmlformats.org/officeDocument/2006/relationships/slideLayout" Target="../slideLayouts/slideLayout54.xml"/></Relationships>
</file>

<file path=ppt/slides/_rels/slide929.xml.rels><?xml version="1.0" encoding="UTF-8" standalone="yes"?>
<Relationships xmlns="http://schemas.openxmlformats.org/package/2006/relationships"><Relationship Id="rId2" Type="http://schemas.openxmlformats.org/officeDocument/2006/relationships/slide" Target="slide17.xml"/><Relationship Id="rId1" Type="http://schemas.openxmlformats.org/officeDocument/2006/relationships/slideLayout" Target="../slideLayouts/slideLayout54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930.xml.rels><?xml version="1.0" encoding="UTF-8" standalone="yes"?>
<Relationships xmlns="http://schemas.openxmlformats.org/package/2006/relationships"><Relationship Id="rId2" Type="http://schemas.openxmlformats.org/officeDocument/2006/relationships/slide" Target="slide17.xml"/><Relationship Id="rId1" Type="http://schemas.openxmlformats.org/officeDocument/2006/relationships/slideLayout" Target="../slideLayouts/slideLayout54.xml"/></Relationships>
</file>

<file path=ppt/slides/_rels/slide931.xml.rels><?xml version="1.0" encoding="UTF-8" standalone="yes"?>
<Relationships xmlns="http://schemas.openxmlformats.org/package/2006/relationships"><Relationship Id="rId2" Type="http://schemas.openxmlformats.org/officeDocument/2006/relationships/slide" Target="slide17.xml"/><Relationship Id="rId1" Type="http://schemas.openxmlformats.org/officeDocument/2006/relationships/slideLayout" Target="../slideLayouts/slideLayout54.xml"/></Relationships>
</file>

<file path=ppt/slides/_rels/slide932.xml.rels><?xml version="1.0" encoding="UTF-8" standalone="yes"?>
<Relationships xmlns="http://schemas.openxmlformats.org/package/2006/relationships"><Relationship Id="rId2" Type="http://schemas.openxmlformats.org/officeDocument/2006/relationships/slide" Target="slide17.xml"/><Relationship Id="rId1" Type="http://schemas.openxmlformats.org/officeDocument/2006/relationships/slideLayout" Target="../slideLayouts/slideLayout54.xml"/></Relationships>
</file>

<file path=ppt/slides/_rels/slide933.xml.rels><?xml version="1.0" encoding="UTF-8" standalone="yes"?>
<Relationships xmlns="http://schemas.openxmlformats.org/package/2006/relationships"><Relationship Id="rId2" Type="http://schemas.openxmlformats.org/officeDocument/2006/relationships/slide" Target="slide17.xml"/><Relationship Id="rId1" Type="http://schemas.openxmlformats.org/officeDocument/2006/relationships/slideLayout" Target="../slideLayouts/slideLayout54.xml"/></Relationships>
</file>

<file path=ppt/slides/_rels/slide934.xml.rels><?xml version="1.0" encoding="UTF-8" standalone="yes"?>
<Relationships xmlns="http://schemas.openxmlformats.org/package/2006/relationships"><Relationship Id="rId2" Type="http://schemas.openxmlformats.org/officeDocument/2006/relationships/slide" Target="slide17.xml"/><Relationship Id="rId1" Type="http://schemas.openxmlformats.org/officeDocument/2006/relationships/slideLayout" Target="../slideLayouts/slideLayout54.xml"/></Relationships>
</file>

<file path=ppt/slides/_rels/slide935.xml.rels><?xml version="1.0" encoding="UTF-8" standalone="yes"?>
<Relationships xmlns="http://schemas.openxmlformats.org/package/2006/relationships"><Relationship Id="rId2" Type="http://schemas.openxmlformats.org/officeDocument/2006/relationships/slide" Target="slide17.xml"/><Relationship Id="rId1" Type="http://schemas.openxmlformats.org/officeDocument/2006/relationships/slideLayout" Target="../slideLayouts/slideLayout54.xml"/></Relationships>
</file>

<file path=ppt/slides/_rels/slide936.xml.rels><?xml version="1.0" encoding="UTF-8" standalone="yes"?>
<Relationships xmlns="http://schemas.openxmlformats.org/package/2006/relationships"><Relationship Id="rId2" Type="http://schemas.openxmlformats.org/officeDocument/2006/relationships/slide" Target="slide17.xml"/><Relationship Id="rId1" Type="http://schemas.openxmlformats.org/officeDocument/2006/relationships/slideLayout" Target="../slideLayouts/slideLayout54.xml"/></Relationships>
</file>

<file path=ppt/slides/_rels/slide937.xml.rels><?xml version="1.0" encoding="UTF-8" standalone="yes"?>
<Relationships xmlns="http://schemas.openxmlformats.org/package/2006/relationships"><Relationship Id="rId2" Type="http://schemas.openxmlformats.org/officeDocument/2006/relationships/slide" Target="slide17.xml"/><Relationship Id="rId1" Type="http://schemas.openxmlformats.org/officeDocument/2006/relationships/slideLayout" Target="../slideLayouts/slideLayout54.xml"/></Relationships>
</file>

<file path=ppt/slides/_rels/slide938.xml.rels><?xml version="1.0" encoding="UTF-8" standalone="yes"?>
<Relationships xmlns="http://schemas.openxmlformats.org/package/2006/relationships"><Relationship Id="rId2" Type="http://schemas.openxmlformats.org/officeDocument/2006/relationships/slide" Target="slide17.xml"/><Relationship Id="rId1" Type="http://schemas.openxmlformats.org/officeDocument/2006/relationships/slideLayout" Target="../slideLayouts/slideLayout54.xml"/></Relationships>
</file>

<file path=ppt/slides/_rels/slide939.xml.rels><?xml version="1.0" encoding="UTF-8" standalone="yes"?>
<Relationships xmlns="http://schemas.openxmlformats.org/package/2006/relationships"><Relationship Id="rId2" Type="http://schemas.openxmlformats.org/officeDocument/2006/relationships/slide" Target="slide17.xml"/><Relationship Id="rId1" Type="http://schemas.openxmlformats.org/officeDocument/2006/relationships/slideLayout" Target="../slideLayouts/slideLayout54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9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9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/Relationships>
</file>

<file path=ppt/slides/_rels/slide9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/Relationships>
</file>

<file path=ppt/slides/_rels/slide9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/Relationships>
</file>

<file path=ppt/slides/_rels/slide9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/Relationships>
</file>

<file path=ppt/slides/_rels/slide9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/Relationships>
</file>

<file path=ppt/slides/_rels/slide9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/Relationships>
</file>

<file path=ppt/slides/_rels/slide9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/Relationships>
</file>

<file path=ppt/slides/_rels/slide9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/Relationships>
</file>

<file path=ppt/slides/_rels/slide9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9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8.xml"/><Relationship Id="rId1" Type="http://schemas.openxmlformats.org/officeDocument/2006/relationships/themeOverride" Target="../theme/themeOverride1.xml"/></Relationships>
</file>

<file path=ppt/slides/_rels/slide951.xml.rels><?xml version="1.0" encoding="UTF-8" standalone="yes"?>
<Relationships xmlns="http://schemas.openxmlformats.org/package/2006/relationships"><Relationship Id="rId3" Type="http://schemas.openxmlformats.org/officeDocument/2006/relationships/slide" Target="slide490.xml"/><Relationship Id="rId2" Type="http://schemas.openxmlformats.org/officeDocument/2006/relationships/slide" Target="slide502.xml"/><Relationship Id="rId1" Type="http://schemas.openxmlformats.org/officeDocument/2006/relationships/slideLayout" Target="../slideLayouts/slideLayout60.xml"/></Relationships>
</file>

<file path=ppt/slides/_rels/slide952.xml.rels><?xml version="1.0" encoding="UTF-8" standalone="yes"?>
<Relationships xmlns="http://schemas.openxmlformats.org/package/2006/relationships"><Relationship Id="rId3" Type="http://schemas.openxmlformats.org/officeDocument/2006/relationships/slide" Target="slide490.xml"/><Relationship Id="rId2" Type="http://schemas.openxmlformats.org/officeDocument/2006/relationships/slide" Target="slide502.xml"/><Relationship Id="rId1" Type="http://schemas.openxmlformats.org/officeDocument/2006/relationships/slideLayout" Target="../slideLayouts/slideLayout60.xml"/></Relationships>
</file>

<file path=ppt/slides/_rels/slide953.xml.rels><?xml version="1.0" encoding="UTF-8" standalone="yes"?>
<Relationships xmlns="http://schemas.openxmlformats.org/package/2006/relationships"><Relationship Id="rId3" Type="http://schemas.openxmlformats.org/officeDocument/2006/relationships/slide" Target="slide490.xml"/><Relationship Id="rId2" Type="http://schemas.openxmlformats.org/officeDocument/2006/relationships/slide" Target="slide502.xml"/><Relationship Id="rId1" Type="http://schemas.openxmlformats.org/officeDocument/2006/relationships/slideLayout" Target="../slideLayouts/slideLayout60.xml"/></Relationships>
</file>

<file path=ppt/slides/_rels/slide954.xml.rels><?xml version="1.0" encoding="UTF-8" standalone="yes"?>
<Relationships xmlns="http://schemas.openxmlformats.org/package/2006/relationships"><Relationship Id="rId3" Type="http://schemas.openxmlformats.org/officeDocument/2006/relationships/slide" Target="slide490.xml"/><Relationship Id="rId2" Type="http://schemas.openxmlformats.org/officeDocument/2006/relationships/slide" Target="slide502.xml"/><Relationship Id="rId1" Type="http://schemas.openxmlformats.org/officeDocument/2006/relationships/slideLayout" Target="../slideLayouts/slideLayout60.xml"/></Relationships>
</file>

<file path=ppt/slides/_rels/slide955.xml.rels><?xml version="1.0" encoding="UTF-8" standalone="yes"?>
<Relationships xmlns="http://schemas.openxmlformats.org/package/2006/relationships"><Relationship Id="rId3" Type="http://schemas.openxmlformats.org/officeDocument/2006/relationships/slide" Target="slide490.xml"/><Relationship Id="rId2" Type="http://schemas.openxmlformats.org/officeDocument/2006/relationships/slide" Target="slide502.xml"/><Relationship Id="rId1" Type="http://schemas.openxmlformats.org/officeDocument/2006/relationships/slideLayout" Target="../slideLayouts/slideLayout60.xml"/></Relationships>
</file>

<file path=ppt/slides/_rels/slide956.xml.rels><?xml version="1.0" encoding="UTF-8" standalone="yes"?>
<Relationships xmlns="http://schemas.openxmlformats.org/package/2006/relationships"><Relationship Id="rId3" Type="http://schemas.openxmlformats.org/officeDocument/2006/relationships/slide" Target="slide490.xml"/><Relationship Id="rId2" Type="http://schemas.openxmlformats.org/officeDocument/2006/relationships/slide" Target="slide502.xml"/><Relationship Id="rId1" Type="http://schemas.openxmlformats.org/officeDocument/2006/relationships/slideLayout" Target="../slideLayouts/slideLayout60.xml"/></Relationships>
</file>

<file path=ppt/slides/_rels/slide957.xml.rels><?xml version="1.0" encoding="UTF-8" standalone="yes"?>
<Relationships xmlns="http://schemas.openxmlformats.org/package/2006/relationships"><Relationship Id="rId3" Type="http://schemas.openxmlformats.org/officeDocument/2006/relationships/slide" Target="slide490.xml"/><Relationship Id="rId2" Type="http://schemas.openxmlformats.org/officeDocument/2006/relationships/slide" Target="slide502.xml"/><Relationship Id="rId1" Type="http://schemas.openxmlformats.org/officeDocument/2006/relationships/slideLayout" Target="../slideLayouts/slideLayout60.xml"/></Relationships>
</file>

<file path=ppt/slides/_rels/slide958.xml.rels><?xml version="1.0" encoding="UTF-8" standalone="yes"?>
<Relationships xmlns="http://schemas.openxmlformats.org/package/2006/relationships"><Relationship Id="rId3" Type="http://schemas.openxmlformats.org/officeDocument/2006/relationships/slide" Target="slide490.xml"/><Relationship Id="rId2" Type="http://schemas.openxmlformats.org/officeDocument/2006/relationships/slide" Target="slide502.xml"/><Relationship Id="rId1" Type="http://schemas.openxmlformats.org/officeDocument/2006/relationships/slideLayout" Target="../slideLayouts/slideLayout60.xml"/></Relationships>
</file>

<file path=ppt/slides/_rels/slide959.xml.rels><?xml version="1.0" encoding="UTF-8" standalone="yes"?>
<Relationships xmlns="http://schemas.openxmlformats.org/package/2006/relationships"><Relationship Id="rId3" Type="http://schemas.openxmlformats.org/officeDocument/2006/relationships/slide" Target="slide490.xml"/><Relationship Id="rId2" Type="http://schemas.openxmlformats.org/officeDocument/2006/relationships/slide" Target="slide502.xml"/><Relationship Id="rId1" Type="http://schemas.openxmlformats.org/officeDocument/2006/relationships/slideLayout" Target="../slideLayouts/slideLayout60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960.xml.rels><?xml version="1.0" encoding="UTF-8" standalone="yes"?>
<Relationships xmlns="http://schemas.openxmlformats.org/package/2006/relationships"><Relationship Id="rId3" Type="http://schemas.openxmlformats.org/officeDocument/2006/relationships/slide" Target="slide490.xml"/><Relationship Id="rId2" Type="http://schemas.openxmlformats.org/officeDocument/2006/relationships/slide" Target="slide502.xml"/><Relationship Id="rId1" Type="http://schemas.openxmlformats.org/officeDocument/2006/relationships/slideLayout" Target="../slideLayouts/slideLayout60.xml"/></Relationships>
</file>

<file path=ppt/slides/_rels/slide961.xml.rels><?xml version="1.0" encoding="UTF-8" standalone="yes"?>
<Relationships xmlns="http://schemas.openxmlformats.org/package/2006/relationships"><Relationship Id="rId3" Type="http://schemas.openxmlformats.org/officeDocument/2006/relationships/slide" Target="slide490.xml"/><Relationship Id="rId2" Type="http://schemas.openxmlformats.org/officeDocument/2006/relationships/slide" Target="slide502.xml"/><Relationship Id="rId1" Type="http://schemas.openxmlformats.org/officeDocument/2006/relationships/slideLayout" Target="../slideLayouts/slideLayout60.xml"/></Relationships>
</file>

<file path=ppt/slides/_rels/slide962.xml.rels><?xml version="1.0" encoding="UTF-8" standalone="yes"?>
<Relationships xmlns="http://schemas.openxmlformats.org/package/2006/relationships"><Relationship Id="rId3" Type="http://schemas.openxmlformats.org/officeDocument/2006/relationships/slide" Target="slide490.xml"/><Relationship Id="rId2" Type="http://schemas.openxmlformats.org/officeDocument/2006/relationships/slide" Target="slide502.xml"/><Relationship Id="rId1" Type="http://schemas.openxmlformats.org/officeDocument/2006/relationships/slideLayout" Target="../slideLayouts/slideLayout60.xml"/></Relationships>
</file>

<file path=ppt/slides/_rels/slide963.xml.rels><?xml version="1.0" encoding="UTF-8" standalone="yes"?>
<Relationships xmlns="http://schemas.openxmlformats.org/package/2006/relationships"><Relationship Id="rId3" Type="http://schemas.openxmlformats.org/officeDocument/2006/relationships/slide" Target="slide490.xml"/><Relationship Id="rId2" Type="http://schemas.openxmlformats.org/officeDocument/2006/relationships/slide" Target="slide502.xml"/><Relationship Id="rId1" Type="http://schemas.openxmlformats.org/officeDocument/2006/relationships/slideLayout" Target="../slideLayouts/slideLayout60.xml"/></Relationships>
</file>

<file path=ppt/slides/_rels/slide964.xml.rels><?xml version="1.0" encoding="UTF-8" standalone="yes"?>
<Relationships xmlns="http://schemas.openxmlformats.org/package/2006/relationships"><Relationship Id="rId3" Type="http://schemas.openxmlformats.org/officeDocument/2006/relationships/slide" Target="slide490.xml"/><Relationship Id="rId2" Type="http://schemas.openxmlformats.org/officeDocument/2006/relationships/slide" Target="slide502.xml"/><Relationship Id="rId1" Type="http://schemas.openxmlformats.org/officeDocument/2006/relationships/slideLayout" Target="../slideLayouts/slideLayout60.xml"/></Relationships>
</file>

<file path=ppt/slides/_rels/slide965.xml.rels><?xml version="1.0" encoding="UTF-8" standalone="yes"?>
<Relationships xmlns="http://schemas.openxmlformats.org/package/2006/relationships"><Relationship Id="rId3" Type="http://schemas.openxmlformats.org/officeDocument/2006/relationships/slide" Target="slide490.xml"/><Relationship Id="rId2" Type="http://schemas.openxmlformats.org/officeDocument/2006/relationships/slide" Target="slide502.xml"/><Relationship Id="rId1" Type="http://schemas.openxmlformats.org/officeDocument/2006/relationships/slideLayout" Target="../slideLayouts/slideLayout60.xml"/></Relationships>
</file>

<file path=ppt/slides/_rels/slide966.xml.rels><?xml version="1.0" encoding="UTF-8" standalone="yes"?>
<Relationships xmlns="http://schemas.openxmlformats.org/package/2006/relationships"><Relationship Id="rId3" Type="http://schemas.openxmlformats.org/officeDocument/2006/relationships/slide" Target="slide490.xml"/><Relationship Id="rId2" Type="http://schemas.openxmlformats.org/officeDocument/2006/relationships/slide" Target="slide502.xml"/><Relationship Id="rId1" Type="http://schemas.openxmlformats.org/officeDocument/2006/relationships/slideLayout" Target="../slideLayouts/slideLayout60.xml"/></Relationships>
</file>

<file path=ppt/slides/_rels/slide967.xml.rels><?xml version="1.0" encoding="UTF-8" standalone="yes"?>
<Relationships xmlns="http://schemas.openxmlformats.org/package/2006/relationships"><Relationship Id="rId3" Type="http://schemas.openxmlformats.org/officeDocument/2006/relationships/slide" Target="slide490.xml"/><Relationship Id="rId2" Type="http://schemas.openxmlformats.org/officeDocument/2006/relationships/slide" Target="slide502.xml"/><Relationship Id="rId1" Type="http://schemas.openxmlformats.org/officeDocument/2006/relationships/slideLayout" Target="../slideLayouts/slideLayout60.xml"/></Relationships>
</file>

<file path=ppt/slides/_rels/slide968.xml.rels><?xml version="1.0" encoding="UTF-8" standalone="yes"?>
<Relationships xmlns="http://schemas.openxmlformats.org/package/2006/relationships"><Relationship Id="rId3" Type="http://schemas.openxmlformats.org/officeDocument/2006/relationships/slide" Target="slide490.xml"/><Relationship Id="rId2" Type="http://schemas.openxmlformats.org/officeDocument/2006/relationships/slide" Target="slide502.xml"/><Relationship Id="rId1" Type="http://schemas.openxmlformats.org/officeDocument/2006/relationships/slideLayout" Target="../slideLayouts/slideLayout60.xml"/></Relationships>
</file>

<file path=ppt/slides/_rels/slide969.xml.rels><?xml version="1.0" encoding="UTF-8" standalone="yes"?>
<Relationships xmlns="http://schemas.openxmlformats.org/package/2006/relationships"><Relationship Id="rId3" Type="http://schemas.openxmlformats.org/officeDocument/2006/relationships/slide" Target="slide490.xml"/><Relationship Id="rId2" Type="http://schemas.openxmlformats.org/officeDocument/2006/relationships/slide" Target="slide502.xml"/><Relationship Id="rId1" Type="http://schemas.openxmlformats.org/officeDocument/2006/relationships/slideLayout" Target="../slideLayouts/slideLayout60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970.xml.rels><?xml version="1.0" encoding="UTF-8" standalone="yes"?>
<Relationships xmlns="http://schemas.openxmlformats.org/package/2006/relationships"><Relationship Id="rId3" Type="http://schemas.openxmlformats.org/officeDocument/2006/relationships/slide" Target="slide490.xml"/><Relationship Id="rId2" Type="http://schemas.openxmlformats.org/officeDocument/2006/relationships/slide" Target="slide502.xml"/><Relationship Id="rId1" Type="http://schemas.openxmlformats.org/officeDocument/2006/relationships/slideLayout" Target="../slideLayouts/slideLayout60.xml"/></Relationships>
</file>

<file path=ppt/slides/_rels/slide971.xml.rels><?xml version="1.0" encoding="UTF-8" standalone="yes"?>
<Relationships xmlns="http://schemas.openxmlformats.org/package/2006/relationships"><Relationship Id="rId3" Type="http://schemas.openxmlformats.org/officeDocument/2006/relationships/slide" Target="slide490.xml"/><Relationship Id="rId2" Type="http://schemas.openxmlformats.org/officeDocument/2006/relationships/slide" Target="slide502.xml"/><Relationship Id="rId1" Type="http://schemas.openxmlformats.org/officeDocument/2006/relationships/slideLayout" Target="../slideLayouts/slideLayout60.xml"/></Relationships>
</file>

<file path=ppt/slides/_rels/slide972.xml.rels><?xml version="1.0" encoding="UTF-8" standalone="yes"?>
<Relationships xmlns="http://schemas.openxmlformats.org/package/2006/relationships"><Relationship Id="rId3" Type="http://schemas.openxmlformats.org/officeDocument/2006/relationships/slide" Target="slide490.xml"/><Relationship Id="rId2" Type="http://schemas.openxmlformats.org/officeDocument/2006/relationships/slide" Target="slide502.xml"/><Relationship Id="rId1" Type="http://schemas.openxmlformats.org/officeDocument/2006/relationships/slideLayout" Target="../slideLayouts/slideLayout60.xml"/></Relationships>
</file>

<file path=ppt/slides/_rels/slide973.xml.rels><?xml version="1.0" encoding="UTF-8" standalone="yes"?>
<Relationships xmlns="http://schemas.openxmlformats.org/package/2006/relationships"><Relationship Id="rId3" Type="http://schemas.openxmlformats.org/officeDocument/2006/relationships/slide" Target="slide490.xml"/><Relationship Id="rId2" Type="http://schemas.openxmlformats.org/officeDocument/2006/relationships/slide" Target="slide502.xml"/><Relationship Id="rId1" Type="http://schemas.openxmlformats.org/officeDocument/2006/relationships/slideLayout" Target="../slideLayouts/slideLayout60.xml"/></Relationships>
</file>

<file path=ppt/slides/_rels/slide974.xml.rels><?xml version="1.0" encoding="UTF-8" standalone="yes"?>
<Relationships xmlns="http://schemas.openxmlformats.org/package/2006/relationships"><Relationship Id="rId3" Type="http://schemas.openxmlformats.org/officeDocument/2006/relationships/slide" Target="slide490.xml"/><Relationship Id="rId2" Type="http://schemas.openxmlformats.org/officeDocument/2006/relationships/slide" Target="slide502.xml"/><Relationship Id="rId1" Type="http://schemas.openxmlformats.org/officeDocument/2006/relationships/slideLayout" Target="../slideLayouts/slideLayout60.xml"/></Relationships>
</file>

<file path=ppt/slides/_rels/slide975.xml.rels><?xml version="1.0" encoding="UTF-8" standalone="yes"?>
<Relationships xmlns="http://schemas.openxmlformats.org/package/2006/relationships"><Relationship Id="rId3" Type="http://schemas.openxmlformats.org/officeDocument/2006/relationships/slide" Target="slide490.xml"/><Relationship Id="rId2" Type="http://schemas.openxmlformats.org/officeDocument/2006/relationships/slide" Target="slide502.xml"/><Relationship Id="rId1" Type="http://schemas.openxmlformats.org/officeDocument/2006/relationships/slideLayout" Target="../slideLayouts/slideLayout60.xml"/></Relationships>
</file>

<file path=ppt/slides/_rels/slide976.xml.rels><?xml version="1.0" encoding="UTF-8" standalone="yes"?>
<Relationships xmlns="http://schemas.openxmlformats.org/package/2006/relationships"><Relationship Id="rId3" Type="http://schemas.openxmlformats.org/officeDocument/2006/relationships/slide" Target="slide490.xml"/><Relationship Id="rId2" Type="http://schemas.openxmlformats.org/officeDocument/2006/relationships/slide" Target="slide502.xml"/><Relationship Id="rId1" Type="http://schemas.openxmlformats.org/officeDocument/2006/relationships/slideLayout" Target="../slideLayouts/slideLayout60.xml"/></Relationships>
</file>

<file path=ppt/slides/_rels/slide977.xml.rels><?xml version="1.0" encoding="UTF-8" standalone="yes"?>
<Relationships xmlns="http://schemas.openxmlformats.org/package/2006/relationships"><Relationship Id="rId3" Type="http://schemas.openxmlformats.org/officeDocument/2006/relationships/slide" Target="slide490.xml"/><Relationship Id="rId2" Type="http://schemas.openxmlformats.org/officeDocument/2006/relationships/slide" Target="slide502.xml"/><Relationship Id="rId1" Type="http://schemas.openxmlformats.org/officeDocument/2006/relationships/slideLayout" Target="../slideLayouts/slideLayout60.xml"/></Relationships>
</file>

<file path=ppt/slides/_rels/slide978.xml.rels><?xml version="1.0" encoding="UTF-8" standalone="yes"?>
<Relationships xmlns="http://schemas.openxmlformats.org/package/2006/relationships"><Relationship Id="rId3" Type="http://schemas.openxmlformats.org/officeDocument/2006/relationships/slide" Target="slide490.xml"/><Relationship Id="rId2" Type="http://schemas.openxmlformats.org/officeDocument/2006/relationships/slide" Target="slide502.xml"/><Relationship Id="rId1" Type="http://schemas.openxmlformats.org/officeDocument/2006/relationships/slideLayout" Target="../slideLayouts/slideLayout60.xml"/></Relationships>
</file>

<file path=ppt/slides/_rels/slide979.xml.rels><?xml version="1.0" encoding="UTF-8" standalone="yes"?>
<Relationships xmlns="http://schemas.openxmlformats.org/package/2006/relationships"><Relationship Id="rId3" Type="http://schemas.openxmlformats.org/officeDocument/2006/relationships/slide" Target="slide490.xml"/><Relationship Id="rId2" Type="http://schemas.openxmlformats.org/officeDocument/2006/relationships/slide" Target="slide502.xml"/><Relationship Id="rId1" Type="http://schemas.openxmlformats.org/officeDocument/2006/relationships/slideLayout" Target="../slideLayouts/slideLayout60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9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.xml"/></Relationships>
</file>

<file path=ppt/slides/_rels/slide9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0.xml"/></Relationships>
</file>

<file path=ppt/slides/_rels/slide982.xml.rels><?xml version="1.0" encoding="UTF-8" standalone="yes"?>
<Relationships xmlns="http://schemas.openxmlformats.org/package/2006/relationships"><Relationship Id="rId3" Type="http://schemas.openxmlformats.org/officeDocument/2006/relationships/slide" Target="slide490.xml"/><Relationship Id="rId2" Type="http://schemas.openxmlformats.org/officeDocument/2006/relationships/slide" Target="slide502.xml"/><Relationship Id="rId1" Type="http://schemas.openxmlformats.org/officeDocument/2006/relationships/slideLayout" Target="../slideLayouts/slideLayout60.xml"/></Relationships>
</file>

<file path=ppt/slides/_rels/slide983.xml.rels><?xml version="1.0" encoding="UTF-8" standalone="yes"?>
<Relationships xmlns="http://schemas.openxmlformats.org/package/2006/relationships"><Relationship Id="rId3" Type="http://schemas.openxmlformats.org/officeDocument/2006/relationships/slide" Target="slide490.xml"/><Relationship Id="rId2" Type="http://schemas.openxmlformats.org/officeDocument/2006/relationships/slide" Target="slide502.xml"/><Relationship Id="rId1" Type="http://schemas.openxmlformats.org/officeDocument/2006/relationships/slideLayout" Target="../slideLayouts/slideLayout60.xml"/></Relationships>
</file>

<file path=ppt/slides/_rels/slide984.xml.rels><?xml version="1.0" encoding="UTF-8" standalone="yes"?>
<Relationships xmlns="http://schemas.openxmlformats.org/package/2006/relationships"><Relationship Id="rId3" Type="http://schemas.openxmlformats.org/officeDocument/2006/relationships/slide" Target="slide490.xml"/><Relationship Id="rId2" Type="http://schemas.openxmlformats.org/officeDocument/2006/relationships/slide" Target="slide502.xml"/><Relationship Id="rId1" Type="http://schemas.openxmlformats.org/officeDocument/2006/relationships/slideLayout" Target="../slideLayouts/slideLayout60.xml"/></Relationships>
</file>

<file path=ppt/slides/_rels/slide985.xml.rels><?xml version="1.0" encoding="UTF-8" standalone="yes"?>
<Relationships xmlns="http://schemas.openxmlformats.org/package/2006/relationships"><Relationship Id="rId3" Type="http://schemas.openxmlformats.org/officeDocument/2006/relationships/slide" Target="slide490.xml"/><Relationship Id="rId2" Type="http://schemas.openxmlformats.org/officeDocument/2006/relationships/slide" Target="slide502.xml"/><Relationship Id="rId1" Type="http://schemas.openxmlformats.org/officeDocument/2006/relationships/slideLayout" Target="../slideLayouts/slideLayout60.xml"/></Relationships>
</file>

<file path=ppt/slides/_rels/slide986.xml.rels><?xml version="1.0" encoding="UTF-8" standalone="yes"?>
<Relationships xmlns="http://schemas.openxmlformats.org/package/2006/relationships"><Relationship Id="rId3" Type="http://schemas.openxmlformats.org/officeDocument/2006/relationships/slide" Target="slide490.xml"/><Relationship Id="rId2" Type="http://schemas.openxmlformats.org/officeDocument/2006/relationships/slide" Target="slide502.xml"/><Relationship Id="rId1" Type="http://schemas.openxmlformats.org/officeDocument/2006/relationships/slideLayout" Target="../slideLayouts/slideLayout60.xml"/></Relationships>
</file>

<file path=ppt/slides/_rels/slide987.xml.rels><?xml version="1.0" encoding="UTF-8" standalone="yes"?>
<Relationships xmlns="http://schemas.openxmlformats.org/package/2006/relationships"><Relationship Id="rId3" Type="http://schemas.openxmlformats.org/officeDocument/2006/relationships/slide" Target="slide490.xml"/><Relationship Id="rId2" Type="http://schemas.openxmlformats.org/officeDocument/2006/relationships/slide" Target="slide502.xml"/><Relationship Id="rId1" Type="http://schemas.openxmlformats.org/officeDocument/2006/relationships/slideLayout" Target="../slideLayouts/slideLayout60.xml"/></Relationships>
</file>

<file path=ppt/slides/_rels/slide988.xml.rels><?xml version="1.0" encoding="UTF-8" standalone="yes"?>
<Relationships xmlns="http://schemas.openxmlformats.org/package/2006/relationships"><Relationship Id="rId3" Type="http://schemas.openxmlformats.org/officeDocument/2006/relationships/slide" Target="slide490.xml"/><Relationship Id="rId2" Type="http://schemas.openxmlformats.org/officeDocument/2006/relationships/slide" Target="slide502.xml"/><Relationship Id="rId1" Type="http://schemas.openxmlformats.org/officeDocument/2006/relationships/slideLayout" Target="../slideLayouts/slideLayout60.xml"/></Relationships>
</file>

<file path=ppt/slides/_rels/slide989.xml.rels><?xml version="1.0" encoding="UTF-8" standalone="yes"?>
<Relationships xmlns="http://schemas.openxmlformats.org/package/2006/relationships"><Relationship Id="rId3" Type="http://schemas.openxmlformats.org/officeDocument/2006/relationships/slide" Target="slide490.xml"/><Relationship Id="rId2" Type="http://schemas.openxmlformats.org/officeDocument/2006/relationships/slide" Target="slide502.xml"/><Relationship Id="rId1" Type="http://schemas.openxmlformats.org/officeDocument/2006/relationships/slideLayout" Target="../slideLayouts/slideLayout60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990.xml.rels><?xml version="1.0" encoding="UTF-8" standalone="yes"?>
<Relationships xmlns="http://schemas.openxmlformats.org/package/2006/relationships"><Relationship Id="rId3" Type="http://schemas.openxmlformats.org/officeDocument/2006/relationships/slide" Target="slide490.xml"/><Relationship Id="rId2" Type="http://schemas.openxmlformats.org/officeDocument/2006/relationships/slide" Target="slide502.xml"/><Relationship Id="rId1" Type="http://schemas.openxmlformats.org/officeDocument/2006/relationships/slideLayout" Target="../slideLayouts/slideLayout60.xml"/></Relationships>
</file>

<file path=ppt/slides/_rels/slide991.xml.rels><?xml version="1.0" encoding="UTF-8" standalone="yes"?>
<Relationships xmlns="http://schemas.openxmlformats.org/package/2006/relationships"><Relationship Id="rId3" Type="http://schemas.openxmlformats.org/officeDocument/2006/relationships/slide" Target="slide490.xml"/><Relationship Id="rId2" Type="http://schemas.openxmlformats.org/officeDocument/2006/relationships/slide" Target="slide502.xml"/><Relationship Id="rId1" Type="http://schemas.openxmlformats.org/officeDocument/2006/relationships/slideLayout" Target="../slideLayouts/slideLayout60.xml"/></Relationships>
</file>

<file path=ppt/slides/_rels/slide992.xml.rels><?xml version="1.0" encoding="UTF-8" standalone="yes"?>
<Relationships xmlns="http://schemas.openxmlformats.org/package/2006/relationships"><Relationship Id="rId3" Type="http://schemas.openxmlformats.org/officeDocument/2006/relationships/slide" Target="slide490.xml"/><Relationship Id="rId2" Type="http://schemas.openxmlformats.org/officeDocument/2006/relationships/slide" Target="slide502.xml"/><Relationship Id="rId1" Type="http://schemas.openxmlformats.org/officeDocument/2006/relationships/slideLayout" Target="../slideLayouts/slideLayout60.xml"/></Relationships>
</file>

<file path=ppt/slides/_rels/slide993.xml.rels><?xml version="1.0" encoding="UTF-8" standalone="yes"?>
<Relationships xmlns="http://schemas.openxmlformats.org/package/2006/relationships"><Relationship Id="rId3" Type="http://schemas.openxmlformats.org/officeDocument/2006/relationships/slide" Target="slide490.xml"/><Relationship Id="rId2" Type="http://schemas.openxmlformats.org/officeDocument/2006/relationships/slide" Target="slide502.xml"/><Relationship Id="rId1" Type="http://schemas.openxmlformats.org/officeDocument/2006/relationships/slideLayout" Target="../slideLayouts/slideLayout60.xml"/></Relationships>
</file>

<file path=ppt/slides/_rels/slide994.xml.rels><?xml version="1.0" encoding="UTF-8" standalone="yes"?>
<Relationships xmlns="http://schemas.openxmlformats.org/package/2006/relationships"><Relationship Id="rId3" Type="http://schemas.openxmlformats.org/officeDocument/2006/relationships/slide" Target="slide490.xml"/><Relationship Id="rId2" Type="http://schemas.openxmlformats.org/officeDocument/2006/relationships/slide" Target="slide502.xml"/><Relationship Id="rId1" Type="http://schemas.openxmlformats.org/officeDocument/2006/relationships/slideLayout" Target="../slideLayouts/slideLayout60.xml"/></Relationships>
</file>

<file path=ppt/slides/_rels/slide995.xml.rels><?xml version="1.0" encoding="UTF-8" standalone="yes"?>
<Relationships xmlns="http://schemas.openxmlformats.org/package/2006/relationships"><Relationship Id="rId3" Type="http://schemas.openxmlformats.org/officeDocument/2006/relationships/slide" Target="slide490.xml"/><Relationship Id="rId2" Type="http://schemas.openxmlformats.org/officeDocument/2006/relationships/slide" Target="slide502.xml"/><Relationship Id="rId1" Type="http://schemas.openxmlformats.org/officeDocument/2006/relationships/slideLayout" Target="../slideLayouts/slideLayout60.xml"/></Relationships>
</file>

<file path=ppt/slides/_rels/slide996.xml.rels><?xml version="1.0" encoding="UTF-8" standalone="yes"?>
<Relationships xmlns="http://schemas.openxmlformats.org/package/2006/relationships"><Relationship Id="rId3" Type="http://schemas.openxmlformats.org/officeDocument/2006/relationships/slide" Target="slide490.xml"/><Relationship Id="rId2" Type="http://schemas.openxmlformats.org/officeDocument/2006/relationships/slide" Target="slide502.xml"/><Relationship Id="rId1" Type="http://schemas.openxmlformats.org/officeDocument/2006/relationships/slideLayout" Target="../slideLayouts/slideLayout60.xml"/></Relationships>
</file>

<file path=ppt/slides/_rels/slide997.xml.rels><?xml version="1.0" encoding="UTF-8" standalone="yes"?>
<Relationships xmlns="http://schemas.openxmlformats.org/package/2006/relationships"><Relationship Id="rId3" Type="http://schemas.openxmlformats.org/officeDocument/2006/relationships/slide" Target="slide490.xml"/><Relationship Id="rId2" Type="http://schemas.openxmlformats.org/officeDocument/2006/relationships/slide" Target="slide502.xml"/><Relationship Id="rId1" Type="http://schemas.openxmlformats.org/officeDocument/2006/relationships/slideLayout" Target="../slideLayouts/slideLayout60.xml"/></Relationships>
</file>

<file path=ppt/slides/_rels/slide998.xml.rels><?xml version="1.0" encoding="UTF-8" standalone="yes"?>
<Relationships xmlns="http://schemas.openxmlformats.org/package/2006/relationships"><Relationship Id="rId3" Type="http://schemas.openxmlformats.org/officeDocument/2006/relationships/slide" Target="slide490.xml"/><Relationship Id="rId2" Type="http://schemas.openxmlformats.org/officeDocument/2006/relationships/slide" Target="slide502.xml"/><Relationship Id="rId1" Type="http://schemas.openxmlformats.org/officeDocument/2006/relationships/slideLayout" Target="../slideLayouts/slideLayout60.xml"/></Relationships>
</file>

<file path=ppt/slides/_rels/slide999.xml.rels><?xml version="1.0" encoding="UTF-8" standalone="yes"?>
<Relationships xmlns="http://schemas.openxmlformats.org/package/2006/relationships"><Relationship Id="rId3" Type="http://schemas.openxmlformats.org/officeDocument/2006/relationships/slide" Target="slide490.xml"/><Relationship Id="rId2" Type="http://schemas.openxmlformats.org/officeDocument/2006/relationships/slide" Target="slide502.xml"/><Relationship Id="rId1" Type="http://schemas.openxmlformats.org/officeDocument/2006/relationships/slideLayout" Target="../slideLayouts/slideLayout6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 trans="22000" smoothness="6"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2C44C-687A-4F2D-A56F-0F791D93FE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9143999" cy="6858000"/>
          </a:xfrm>
        </p:spPr>
        <p:txBody>
          <a:bodyPr anchor="ctr">
            <a:noAutofit/>
          </a:bodyPr>
          <a:lstStyle/>
          <a:p>
            <a:pPr>
              <a:lnSpc>
                <a:spcPct val="130000"/>
              </a:lnSpc>
            </a:pPr>
            <a:r>
              <a:rPr lang="ar-EG" sz="11500" b="0" dirty="0">
                <a:solidFill>
                  <a:srgbClr val="FDD017"/>
                </a:solidFill>
                <a:latin typeface="Urdu Typesetting" panose="03020402040406030203" pitchFamily="66" charset="-78"/>
                <a:cs typeface="Urdu Typesetting" panose="03020402040406030203" pitchFamily="66" charset="-78"/>
              </a:rPr>
              <a:t>الدرة الأرثوذكسية</a:t>
            </a:r>
            <a:br>
              <a:rPr lang="en-US" sz="11500" b="0" dirty="0">
                <a:solidFill>
                  <a:srgbClr val="FDD017"/>
                </a:solidFill>
                <a:latin typeface="Urdu Typesetting" panose="03020402040406030203" pitchFamily="66" charset="-78"/>
                <a:cs typeface="Urdu Typesetting" panose="03020402040406030203" pitchFamily="66" charset="-78"/>
              </a:rPr>
            </a:br>
            <a:r>
              <a:rPr lang="ar-EG" sz="11500" b="0" dirty="0">
                <a:solidFill>
                  <a:srgbClr val="FDD017"/>
                </a:solidFill>
                <a:latin typeface="Urdu Typesetting" panose="03020402040406030203" pitchFamily="66" charset="-78"/>
                <a:cs typeface="Urdu Typesetting" panose="03020402040406030203" pitchFamily="66" charset="-78"/>
              </a:rPr>
              <a:t>في</a:t>
            </a:r>
            <a:br>
              <a:rPr lang="en-US" sz="11500" b="0" dirty="0">
                <a:solidFill>
                  <a:srgbClr val="FDD017"/>
                </a:solidFill>
                <a:latin typeface="Urdu Typesetting" panose="03020402040406030203" pitchFamily="66" charset="-78"/>
                <a:cs typeface="Urdu Typesetting" panose="03020402040406030203" pitchFamily="66" charset="-78"/>
              </a:rPr>
            </a:br>
            <a:r>
              <a:rPr lang="ar-EG" sz="11500" b="0" dirty="0">
                <a:solidFill>
                  <a:srgbClr val="FDD017"/>
                </a:solidFill>
                <a:latin typeface="Urdu Typesetting" panose="03020402040406030203" pitchFamily="66" charset="-78"/>
                <a:cs typeface="Urdu Typesetting" panose="03020402040406030203" pitchFamily="66" charset="-78"/>
              </a:rPr>
              <a:t> المدائح و التراتيل الكنسية</a:t>
            </a:r>
            <a:endParaRPr lang="en-GB" sz="11500" b="0" dirty="0">
              <a:solidFill>
                <a:srgbClr val="FDD017"/>
              </a:solidFill>
              <a:latin typeface="Urdu Typesetting" panose="03020402040406030203" pitchFamily="66" charset="-78"/>
              <a:cs typeface="Urdu Typesetting" panose="03020402040406030203" pitchFamily="66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7527456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 trans="22000" smoothness="6"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Table 21">
            <a:extLst>
              <a:ext uri="{FF2B5EF4-FFF2-40B4-BE49-F238E27FC236}">
                <a16:creationId xmlns:a16="http://schemas.microsoft.com/office/drawing/2014/main" id="{8134F8F9-FD0F-4BD8-8CF4-741F49F4C0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4546212"/>
              </p:ext>
            </p:extLst>
          </p:nvPr>
        </p:nvGraphicFramePr>
        <p:xfrm>
          <a:off x="0" y="0"/>
          <a:ext cx="9132094" cy="6858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32094">
                  <a:extLst>
                    <a:ext uri="{9D8B030D-6E8A-4147-A177-3AD203B41FA5}">
                      <a16:colId xmlns:a16="http://schemas.microsoft.com/office/drawing/2014/main" val="2259718532"/>
                    </a:ext>
                  </a:extLst>
                </a:gridCol>
              </a:tblGrid>
              <a:tr h="6858000"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المدائح السنوي</a:t>
                      </a:r>
                      <a:endParaRPr kumimoji="0" lang="en-GB" sz="4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72918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859F537E-0EF3-40D9-AF9A-7007A7AF5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245659" y="-1"/>
            <a:ext cx="2245659" cy="2985247"/>
          </a:xfrm>
        </p:spPr>
        <p:txBody>
          <a:bodyPr>
            <a:normAutofit/>
          </a:bodyPr>
          <a:lstStyle/>
          <a:p>
            <a:pPr rtl="1"/>
            <a:r>
              <a:rPr lang="ar-EG" sz="8000" b="0" dirty="0">
                <a:solidFill>
                  <a:srgbClr val="FDD01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rdu Typesetting" panose="03020402040406030203" pitchFamily="66" charset="-78"/>
                <a:cs typeface="Urdu Typesetting" panose="03020402040406030203" pitchFamily="66" charset="-78"/>
              </a:rPr>
              <a:t>الفصل الثامن </a:t>
            </a:r>
            <a:endParaRPr lang="en-GB" sz="8000" b="0" dirty="0">
              <a:solidFill>
                <a:srgbClr val="FDD01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Urdu Typesetting" panose="03020402040406030203" pitchFamily="66" charset="-78"/>
              <a:cs typeface="Urdu Typesetting" panose="03020402040406030203" pitchFamily="66" charset="-78"/>
            </a:endParaRPr>
          </a:p>
        </p:txBody>
      </p:sp>
      <p:sp>
        <p:nvSpPr>
          <p:cNvPr id="4" name="Action Button: Custom 6">
            <a:extLst>
              <a:ext uri="{FF2B5EF4-FFF2-40B4-BE49-F238E27FC236}">
                <a16:creationId xmlns:a16="http://schemas.microsoft.com/office/drawing/2014/main" id="{388145BD-D7FD-44BE-978F-A28200725DF7}"/>
              </a:ext>
            </a:extLst>
          </p:cNvPr>
          <p:cNvSpPr/>
          <p:nvPr/>
        </p:nvSpPr>
        <p:spPr>
          <a:xfrm>
            <a:off x="3211607" y="831757"/>
            <a:ext cx="2720788" cy="878400"/>
          </a:xfrm>
          <a:prstGeom prst="actionButtonBlank">
            <a:avLst/>
          </a:prstGeom>
          <a:noFill/>
          <a:ln w="3810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balanced" dir="t"/>
          </a:scene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tIns="0" rIns="0" bIns="0" anchor="ctr"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800" b="1" dirty="0">
                <a:solidFill>
                  <a:srgbClr val="FFC000"/>
                </a:solidFill>
                <a:cs typeface="Times New Roman" pitchFamily="18" charset="0"/>
              </a:rPr>
              <a:t>أبانا الذي فى السموات</a:t>
            </a:r>
            <a:endParaRPr lang="en-US" sz="2800" b="1" dirty="0">
              <a:solidFill>
                <a:srgbClr val="FFC000"/>
              </a:solidFill>
            </a:endParaRPr>
          </a:p>
        </p:txBody>
      </p:sp>
      <p:sp>
        <p:nvSpPr>
          <p:cNvPr id="5" name="Action Button: Custom 7">
            <a:extLst>
              <a:ext uri="{FF2B5EF4-FFF2-40B4-BE49-F238E27FC236}">
                <a16:creationId xmlns:a16="http://schemas.microsoft.com/office/drawing/2014/main" id="{A0A7610E-CA1F-4140-80D7-111189E62EB6}"/>
              </a:ext>
            </a:extLst>
          </p:cNvPr>
          <p:cNvSpPr/>
          <p:nvPr/>
        </p:nvSpPr>
        <p:spPr>
          <a:xfrm>
            <a:off x="58779" y="831757"/>
            <a:ext cx="3009600" cy="878400"/>
          </a:xfrm>
          <a:prstGeom prst="actionButtonBlank">
            <a:avLst/>
          </a:prstGeom>
          <a:noFill/>
          <a:ln w="3810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balanced" dir="t"/>
          </a:scene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tIns="0" rIns="0" bIns="0" anchor="ctr"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800" b="1" dirty="0">
                <a:solidFill>
                  <a:srgbClr val="FFC000"/>
                </a:solidFill>
                <a:cs typeface="Times New Roman" pitchFamily="18" charset="0"/>
              </a:rPr>
              <a:t>اسمعوا يا شعب المسيح</a:t>
            </a:r>
          </a:p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800" b="1" dirty="0">
                <a:solidFill>
                  <a:srgbClr val="FFC000"/>
                </a:solidFill>
                <a:cs typeface="Times New Roman" pitchFamily="18" charset="0"/>
              </a:rPr>
              <a:t> </a:t>
            </a:r>
            <a:r>
              <a:rPr lang="ar-EG" sz="2400" b="1" dirty="0">
                <a:solidFill>
                  <a:schemeClr val="tx1"/>
                </a:solidFill>
                <a:cs typeface="Times New Roman" pitchFamily="18" charset="0"/>
              </a:rPr>
              <a:t>(المسيح أنعم لنا بالخلاص)</a:t>
            </a:r>
            <a:endParaRPr lang="ar-EG" sz="2800" b="1" dirty="0">
              <a:solidFill>
                <a:schemeClr val="tx1"/>
              </a:solidFill>
              <a:cs typeface="Times New Roman" pitchFamily="18" charset="0"/>
            </a:endParaRPr>
          </a:p>
        </p:txBody>
      </p:sp>
      <p:sp>
        <p:nvSpPr>
          <p:cNvPr id="6" name="Action Button: Custom 8">
            <a:extLst>
              <a:ext uri="{FF2B5EF4-FFF2-40B4-BE49-F238E27FC236}">
                <a16:creationId xmlns:a16="http://schemas.microsoft.com/office/drawing/2014/main" id="{C76909E6-CC3C-4ECD-ACB8-B358DEB416E1}"/>
              </a:ext>
            </a:extLst>
          </p:cNvPr>
          <p:cNvSpPr/>
          <p:nvPr/>
        </p:nvSpPr>
        <p:spPr>
          <a:xfrm>
            <a:off x="6075622" y="1872150"/>
            <a:ext cx="3009600" cy="878400"/>
          </a:xfrm>
          <a:prstGeom prst="actionButtonBlank">
            <a:avLst/>
          </a:prstGeom>
          <a:noFill/>
          <a:ln w="3810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balanced" dir="t"/>
          </a:scene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tIns="0" rIns="0" bIns="0" anchor="ctr">
            <a:normAutofit fontScale="92500"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800" b="1" dirty="0">
                <a:solidFill>
                  <a:srgbClr val="FFC000"/>
                </a:solidFill>
                <a:cs typeface="Times New Roman" pitchFamily="18" charset="0"/>
              </a:rPr>
              <a:t>المجد لمن رفع السموات</a:t>
            </a:r>
          </a:p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800" b="1" dirty="0">
                <a:solidFill>
                  <a:srgbClr val="FFC000"/>
                </a:solidFill>
                <a:cs typeface="Times New Roman" pitchFamily="18" charset="0"/>
              </a:rPr>
              <a:t> </a:t>
            </a:r>
            <a:r>
              <a:rPr lang="ar-EG" sz="2800" b="1" dirty="0">
                <a:solidFill>
                  <a:schemeClr val="tx1"/>
                </a:solidFill>
                <a:cs typeface="Times New Roman" pitchFamily="18" charset="0"/>
              </a:rPr>
              <a:t>(يا رب إرحم صنعة يديك)</a:t>
            </a:r>
          </a:p>
        </p:txBody>
      </p:sp>
      <p:sp>
        <p:nvSpPr>
          <p:cNvPr id="7" name="Action Button: Custom 9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FDD8EA75-CC6F-414B-89CB-C2867F782CA5}"/>
              </a:ext>
            </a:extLst>
          </p:cNvPr>
          <p:cNvSpPr/>
          <p:nvPr/>
        </p:nvSpPr>
        <p:spPr>
          <a:xfrm>
            <a:off x="58779" y="1871828"/>
            <a:ext cx="3009600" cy="878400"/>
          </a:xfrm>
          <a:prstGeom prst="actionButtonBlank">
            <a:avLst/>
          </a:prstGeom>
          <a:noFill/>
          <a:ln w="3810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balanced" dir="t"/>
          </a:scene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tIns="0" rIns="0" bIns="0" anchor="ctr">
            <a:no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400" b="1" dirty="0">
                <a:solidFill>
                  <a:srgbClr val="FFC000"/>
                </a:solidFill>
                <a:cs typeface="Times New Roman" pitchFamily="18" charset="0"/>
              </a:rPr>
              <a:t>أبدى باسم الثلاثة أقانيم</a:t>
            </a:r>
          </a:p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b="1" dirty="0">
                <a:solidFill>
                  <a:srgbClr val="FFC000"/>
                </a:solidFill>
                <a:cs typeface="Times New Roman" pitchFamily="18" charset="0"/>
              </a:rPr>
              <a:t> </a:t>
            </a:r>
            <a:r>
              <a:rPr lang="ar-EG" sz="2000" b="1" dirty="0">
                <a:solidFill>
                  <a:schemeClr val="tx1"/>
                </a:solidFill>
                <a:cs typeface="Times New Roman" pitchFamily="18" charset="0"/>
              </a:rPr>
              <a:t>(</a:t>
            </a:r>
            <a:r>
              <a:rPr lang="ar-EG" sz="20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ثالوث في واحد وواحد في ثالوث</a:t>
            </a:r>
            <a:r>
              <a:rPr lang="ar-EG" sz="2000" b="1" dirty="0">
                <a:solidFill>
                  <a:schemeClr val="tx1"/>
                </a:solidFill>
                <a:cs typeface="Times New Roman" pitchFamily="18" charset="0"/>
              </a:rPr>
              <a:t>)</a:t>
            </a:r>
          </a:p>
        </p:txBody>
      </p:sp>
      <p:sp>
        <p:nvSpPr>
          <p:cNvPr id="8" name="Action Button: Custom 10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89141A50-18CF-4A35-90A0-C7C2761C4D2D}"/>
              </a:ext>
            </a:extLst>
          </p:cNvPr>
          <p:cNvSpPr/>
          <p:nvPr/>
        </p:nvSpPr>
        <p:spPr>
          <a:xfrm>
            <a:off x="6075622" y="2912543"/>
            <a:ext cx="3009600" cy="878400"/>
          </a:xfrm>
          <a:prstGeom prst="actionButtonBlank">
            <a:avLst/>
          </a:prstGeom>
          <a:noFill/>
          <a:ln w="3810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balanced" dir="t"/>
          </a:scene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tIns="0" rIns="0" bIns="0" anchor="ctr"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400" b="1" dirty="0">
                <a:solidFill>
                  <a:srgbClr val="FFC000"/>
                </a:solidFill>
                <a:cs typeface="Times New Roman" pitchFamily="18" charset="0"/>
              </a:rPr>
              <a:t>أول ما أبدي أسبح الإله </a:t>
            </a:r>
            <a:r>
              <a:rPr lang="ar-EG" sz="2400" b="1" dirty="0">
                <a:solidFill>
                  <a:schemeClr val="tx1"/>
                </a:solidFill>
                <a:cs typeface="Times New Roman" pitchFamily="18" charset="0"/>
              </a:rPr>
              <a:t>(</a:t>
            </a:r>
            <a:r>
              <a:rPr lang="ar-EG" sz="24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اشفعي فينا يا مريم</a:t>
            </a:r>
            <a:r>
              <a:rPr lang="ar-EG" sz="2400" b="1" dirty="0">
                <a:solidFill>
                  <a:schemeClr val="tx1"/>
                </a:solidFill>
                <a:cs typeface="Times New Roman" pitchFamily="18" charset="0"/>
              </a:rPr>
              <a:t>)</a:t>
            </a:r>
          </a:p>
        </p:txBody>
      </p:sp>
      <p:sp>
        <p:nvSpPr>
          <p:cNvPr id="9" name="Action Button: Custom 10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9DD34C2B-210E-4514-0A5E-7A5BBA0FF9A2}"/>
              </a:ext>
            </a:extLst>
          </p:cNvPr>
          <p:cNvSpPr/>
          <p:nvPr/>
        </p:nvSpPr>
        <p:spPr>
          <a:xfrm>
            <a:off x="3211606" y="2915632"/>
            <a:ext cx="2720788" cy="878400"/>
          </a:xfrm>
          <a:prstGeom prst="actionButtonBlank">
            <a:avLst/>
          </a:prstGeom>
          <a:noFill/>
          <a:ln w="3810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balanced" dir="t"/>
          </a:scene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tIns="0" rIns="0" bIns="0" anchor="ctr"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3600" b="1" dirty="0">
                <a:solidFill>
                  <a:srgbClr val="FFC000"/>
                </a:solidFill>
                <a:cs typeface="Times New Roman" pitchFamily="18" charset="0"/>
              </a:rPr>
              <a:t>أوصنا يا ابن داود</a:t>
            </a:r>
          </a:p>
        </p:txBody>
      </p:sp>
      <p:sp>
        <p:nvSpPr>
          <p:cNvPr id="10" name="Action Button: Custom 8">
            <a:extLst>
              <a:ext uri="{FF2B5EF4-FFF2-40B4-BE49-F238E27FC236}">
                <a16:creationId xmlns:a16="http://schemas.microsoft.com/office/drawing/2014/main" id="{72735591-96A6-D327-3036-FEB1E6049CF8}"/>
              </a:ext>
            </a:extLst>
          </p:cNvPr>
          <p:cNvSpPr/>
          <p:nvPr/>
        </p:nvSpPr>
        <p:spPr>
          <a:xfrm>
            <a:off x="3211606" y="1871828"/>
            <a:ext cx="2720788" cy="878400"/>
          </a:xfrm>
          <a:prstGeom prst="actionButtonBlank">
            <a:avLst/>
          </a:prstGeom>
          <a:noFill/>
          <a:ln w="3810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balanced" dir="t"/>
          </a:scene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tIns="0" rIns="0" bIns="0" anchor="ctr"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800" b="1" dirty="0">
                <a:solidFill>
                  <a:srgbClr val="FFC000"/>
                </a:solidFill>
                <a:cs typeface="Times New Roman" pitchFamily="18" charset="0"/>
              </a:rPr>
              <a:t>فلنسجد لاسم الثالوث </a:t>
            </a:r>
          </a:p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800" b="1" dirty="0">
                <a:solidFill>
                  <a:schemeClr val="tx1"/>
                </a:solidFill>
                <a:cs typeface="Times New Roman" pitchFamily="18" charset="0"/>
              </a:rPr>
              <a:t>(مديح سنوي لباكر)</a:t>
            </a:r>
          </a:p>
        </p:txBody>
      </p:sp>
      <p:sp>
        <p:nvSpPr>
          <p:cNvPr id="11" name="Action Button: Custom 10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220576F3-8542-56DB-2E08-096EEAB35905}"/>
              </a:ext>
            </a:extLst>
          </p:cNvPr>
          <p:cNvSpPr/>
          <p:nvPr/>
        </p:nvSpPr>
        <p:spPr>
          <a:xfrm>
            <a:off x="6075622" y="831757"/>
            <a:ext cx="3009600" cy="878400"/>
          </a:xfrm>
          <a:prstGeom prst="actionButtonBlank">
            <a:avLst/>
          </a:prstGeom>
          <a:noFill/>
          <a:ln w="3810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balanced" dir="t"/>
          </a:scene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tIns="0" rIns="0" bIns="0" anchor="ctr"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400" b="1" dirty="0">
                <a:solidFill>
                  <a:srgbClr val="FFC000"/>
                </a:solidFill>
                <a:cs typeface="Times New Roman" pitchFamily="18" charset="0"/>
              </a:rPr>
              <a:t>سبحوا الله في جميع قديسيه </a:t>
            </a:r>
            <a:r>
              <a:rPr lang="ar-EG" sz="24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kumimoji="0" lang="ar-EG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هلليلويا هلليلويا)</a:t>
            </a:r>
            <a:endParaRPr lang="ar-EG" sz="2400" b="1" dirty="0">
              <a:solidFill>
                <a:schemeClr val="tx1"/>
              </a:solidFill>
              <a:cs typeface="Times New Roman" pitchFamily="18" charset="0"/>
            </a:endParaRPr>
          </a:p>
        </p:txBody>
      </p:sp>
      <p:sp>
        <p:nvSpPr>
          <p:cNvPr id="12" name="Action Button: Custom 10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E9030D8A-1F20-B658-A92E-E5DA19BE8014}"/>
              </a:ext>
            </a:extLst>
          </p:cNvPr>
          <p:cNvSpPr/>
          <p:nvPr/>
        </p:nvSpPr>
        <p:spPr>
          <a:xfrm>
            <a:off x="58779" y="2915632"/>
            <a:ext cx="3009600" cy="878400"/>
          </a:xfrm>
          <a:prstGeom prst="actionButtonBlank">
            <a:avLst/>
          </a:prstGeom>
          <a:noFill/>
          <a:ln w="3810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balanced" dir="t"/>
          </a:scene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tIns="0" rIns="0" bIns="0" anchor="ctr"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200" b="1" dirty="0">
                <a:solidFill>
                  <a:srgbClr val="FFC000"/>
                </a:solidFill>
                <a:cs typeface="Times New Roman" pitchFamily="18" charset="0"/>
              </a:rPr>
              <a:t>الزمان يقصر بي ومدحي طويل </a:t>
            </a:r>
          </a:p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000" b="1" dirty="0">
                <a:solidFill>
                  <a:schemeClr val="tx1"/>
                </a:solidFill>
                <a:cs typeface="Times New Roman" pitchFamily="18" charset="0"/>
              </a:rPr>
              <a:t>(مديح لنياح السيدة العذراء)</a:t>
            </a:r>
          </a:p>
        </p:txBody>
      </p:sp>
      <p:sp>
        <p:nvSpPr>
          <p:cNvPr id="14" name="Action Button: Custom 8">
            <a:extLst>
              <a:ext uri="{FF2B5EF4-FFF2-40B4-BE49-F238E27FC236}">
                <a16:creationId xmlns:a16="http://schemas.microsoft.com/office/drawing/2014/main" id="{935D6743-CFF7-4BE0-8A40-5513036C9FBD}"/>
              </a:ext>
            </a:extLst>
          </p:cNvPr>
          <p:cNvSpPr/>
          <p:nvPr/>
        </p:nvSpPr>
        <p:spPr>
          <a:xfrm>
            <a:off x="6075622" y="3952936"/>
            <a:ext cx="3009600" cy="721670"/>
          </a:xfrm>
          <a:prstGeom prst="actionButtonBlank">
            <a:avLst/>
          </a:prstGeom>
          <a:noFill/>
          <a:ln w="3810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balanced" dir="t"/>
          </a:scene3d>
          <a:sp3d prstMaterial="matte"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tIns="0" rIns="0" bIns="0" anchor="ctr"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1" eaLnBrk="1" hangingPunct="1">
              <a:defRPr/>
            </a:pPr>
            <a:r>
              <a:rPr lang="ar-EG" sz="3600" b="1" dirty="0">
                <a:solidFill>
                  <a:srgbClr val="FFC000"/>
                </a:solidFill>
                <a:cs typeface="Times New Roman" pitchFamily="18" charset="0"/>
              </a:rPr>
              <a:t>ليل العشاء السري</a:t>
            </a:r>
            <a:endParaRPr lang="en-US" sz="3600" b="1" dirty="0">
              <a:solidFill>
                <a:srgbClr val="FFC000"/>
              </a:solidFill>
            </a:endParaRPr>
          </a:p>
        </p:txBody>
      </p:sp>
      <p:sp>
        <p:nvSpPr>
          <p:cNvPr id="15" name="Action Button: Custom 6">
            <a:extLst>
              <a:ext uri="{FF2B5EF4-FFF2-40B4-BE49-F238E27FC236}">
                <a16:creationId xmlns:a16="http://schemas.microsoft.com/office/drawing/2014/main" id="{DD018FCE-4DCC-4108-88D4-31DE8735C185}"/>
              </a:ext>
            </a:extLst>
          </p:cNvPr>
          <p:cNvSpPr/>
          <p:nvPr/>
        </p:nvSpPr>
        <p:spPr>
          <a:xfrm>
            <a:off x="3209006" y="3954481"/>
            <a:ext cx="2721600" cy="721670"/>
          </a:xfrm>
          <a:prstGeom prst="actionButtonBlank">
            <a:avLst/>
          </a:prstGeom>
          <a:noFill/>
          <a:ln w="3810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balanced" dir="t"/>
          </a:scene3d>
          <a:sp3d prstMaterial="matte"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tIns="0" rIns="0" bIns="0" anchor="ctr"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1" eaLnBrk="1" hangingPunct="1">
              <a:defRPr/>
            </a:pPr>
            <a:r>
              <a:rPr lang="ar-EG" sz="4000" b="1" dirty="0">
                <a:solidFill>
                  <a:srgbClr val="FFC000"/>
                </a:solidFill>
                <a:cs typeface="Times New Roman" pitchFamily="18" charset="0"/>
              </a:rPr>
              <a:t>إن فادينا دعانا</a:t>
            </a:r>
            <a:endParaRPr lang="en-US" sz="4400" b="1" dirty="0">
              <a:solidFill>
                <a:srgbClr val="FFC000"/>
              </a:solidFill>
            </a:endParaRPr>
          </a:p>
        </p:txBody>
      </p:sp>
      <p:sp>
        <p:nvSpPr>
          <p:cNvPr id="18" name="Action Button: Custom 8">
            <a:extLst>
              <a:ext uri="{FF2B5EF4-FFF2-40B4-BE49-F238E27FC236}">
                <a16:creationId xmlns:a16="http://schemas.microsoft.com/office/drawing/2014/main" id="{A08CE682-E0F4-41C4-B20A-6929834E1FA7}"/>
              </a:ext>
            </a:extLst>
          </p:cNvPr>
          <p:cNvSpPr/>
          <p:nvPr/>
        </p:nvSpPr>
        <p:spPr>
          <a:xfrm>
            <a:off x="54390" y="3954481"/>
            <a:ext cx="3009600" cy="721670"/>
          </a:xfrm>
          <a:prstGeom prst="actionButtonBlank">
            <a:avLst/>
          </a:prstGeom>
          <a:noFill/>
          <a:ln w="3810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balanced" dir="t"/>
          </a:scene3d>
          <a:sp3d prstMaterial="matte"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tIns="0" rIns="0" bIns="0" anchor="ctr"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1" eaLnBrk="1" hangingPunct="1">
              <a:defRPr/>
            </a:pPr>
            <a:r>
              <a:rPr lang="ar-EG" sz="3600" b="1" dirty="0">
                <a:solidFill>
                  <a:srgbClr val="FFC000"/>
                </a:solidFill>
                <a:cs typeface="Times New Roman" pitchFamily="18" charset="0"/>
              </a:rPr>
              <a:t>كنيستي القبطية</a:t>
            </a:r>
            <a:endParaRPr lang="en-US" sz="3600" b="1" dirty="0">
              <a:solidFill>
                <a:srgbClr val="FFC000"/>
              </a:solidFill>
            </a:endParaRPr>
          </a:p>
        </p:txBody>
      </p:sp>
      <p:sp>
        <p:nvSpPr>
          <p:cNvPr id="19" name="Action Button: Custom 8">
            <a:extLst>
              <a:ext uri="{FF2B5EF4-FFF2-40B4-BE49-F238E27FC236}">
                <a16:creationId xmlns:a16="http://schemas.microsoft.com/office/drawing/2014/main" id="{3BA7C189-122B-4E51-9D24-C5EA5BACE75D}"/>
              </a:ext>
            </a:extLst>
          </p:cNvPr>
          <p:cNvSpPr/>
          <p:nvPr/>
        </p:nvSpPr>
        <p:spPr>
          <a:xfrm>
            <a:off x="6075622" y="4836599"/>
            <a:ext cx="3009600" cy="721670"/>
          </a:xfrm>
          <a:prstGeom prst="actionButtonBlank">
            <a:avLst/>
          </a:prstGeom>
          <a:noFill/>
          <a:ln w="3810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balanced" dir="t"/>
          </a:scene3d>
          <a:sp3d prstMaterial="matte"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tIns="0" rIns="0" bIns="0" anchor="ctr"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1" eaLnBrk="1" hangingPunct="1">
              <a:defRPr/>
            </a:pPr>
            <a:r>
              <a:rPr lang="ar-EG" sz="3000" b="1" dirty="0">
                <a:solidFill>
                  <a:srgbClr val="FFC000"/>
                </a:solidFill>
                <a:cs typeface="Times New Roman" pitchFamily="18" charset="0"/>
              </a:rPr>
              <a:t>أعروس الفادي القبطية</a:t>
            </a:r>
            <a:endParaRPr lang="en-US" sz="3000" b="1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152831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14">
            <a:extLst>
              <a:ext uri="{FF2B5EF4-FFF2-40B4-BE49-F238E27FC236}">
                <a16:creationId xmlns:a16="http://schemas.microsoft.com/office/drawing/2014/main" id="{5580490C-8A21-4917-9C64-6CD4692025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2953037"/>
              </p:ext>
            </p:extLst>
          </p:nvPr>
        </p:nvGraphicFramePr>
        <p:xfrm>
          <a:off x="0" y="4343401"/>
          <a:ext cx="9144000" cy="25145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05372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4400" b="1" i="0" kern="1200" dirty="0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ضوء الكوكب قد شافوه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 </a:t>
                      </a:r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وتبعوا أثره ني ماجوس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endParaRPr lang="ar-EG" sz="44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896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210260">
                <a:tc>
                  <a:txBody>
                    <a:bodyPr/>
                    <a:lstStyle/>
                    <a:p>
                      <a:pPr algn="ctr" rtl="1"/>
                      <a:r>
                        <a:rPr kumimoji="0" lang="ar-SA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وراحوا لهيرودس يسألوه</a:t>
                      </a:r>
                      <a:r>
                        <a:rPr kumimoji="0" lang="ar-EG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 </a:t>
                      </a:r>
                      <a:r>
                        <a:rPr kumimoji="0" lang="ar-SA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فسعى وقتل ربوات نفوس</a:t>
                      </a:r>
                      <a:r>
                        <a:rPr kumimoji="0" lang="ar-EG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03798270"/>
      </p:ext>
    </p:extLst>
  </p:cSld>
  <p:clrMapOvr>
    <a:masterClrMapping/>
  </p:clrMapOvr>
</p:sld>
</file>

<file path=ppt/slides/slide100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62" name="Group 2"/>
          <p:cNvGraphicFramePr>
            <a:graphicFrameLocks noGrp="1"/>
          </p:cNvGraphicFramePr>
          <p:nvPr/>
        </p:nvGraphicFramePr>
        <p:xfrm>
          <a:off x="0" y="1920240"/>
          <a:ext cx="9144089" cy="301752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إلى متى وقوفكم يا حراس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وما لكم بالرعب داهشون</a:t>
                      </a:r>
                      <a:br>
                        <a:rPr kumimoji="0" lang="ar-EG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هل تضبطون قدس الأقداس</a:t>
                      </a:r>
                      <a:br>
                        <a:rPr kumimoji="0" lang="ar-EG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قد قام حيا من كان مدفون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Rectangle 2">
            <a:hlinkClick r:id="rId2" action="ppaction://hlinksldjump"/>
            <a:extLst>
              <a:ext uri="{FF2B5EF4-FFF2-40B4-BE49-F238E27FC236}">
                <a16:creationId xmlns:a16="http://schemas.microsoft.com/office/drawing/2014/main" id="{3690511E-8E4A-BBAC-CE17-F7535DB227F3}"/>
              </a:ext>
            </a:extLst>
          </p:cNvPr>
          <p:cNvSpPr/>
          <p:nvPr/>
        </p:nvSpPr>
        <p:spPr>
          <a:xfrm flipH="1">
            <a:off x="7924878" y="5486401"/>
            <a:ext cx="1143007" cy="457200"/>
          </a:xfrm>
          <a:prstGeom prst="rect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القائمة</a:t>
            </a:r>
            <a:endParaRPr lang="en-US" sz="2400" b="1">
              <a:solidFill>
                <a:srgbClr val="FFC000"/>
              </a:solidFill>
              <a:latin typeface="Calibri"/>
              <a:cs typeface="Arial"/>
            </a:endParaRPr>
          </a:p>
        </p:txBody>
      </p:sp>
      <p:sp>
        <p:nvSpPr>
          <p:cNvPr id="4" name="Pentagon 6">
            <a:hlinkClick r:id="rId3" action="ppaction://hlinksldjump"/>
            <a:extLst>
              <a:ext uri="{FF2B5EF4-FFF2-40B4-BE49-F238E27FC236}">
                <a16:creationId xmlns:a16="http://schemas.microsoft.com/office/drawing/2014/main" id="{5B27AEA0-BC66-A2EA-EE39-0C46B6701DC6}"/>
              </a:ext>
            </a:extLst>
          </p:cNvPr>
          <p:cNvSpPr/>
          <p:nvPr/>
        </p:nvSpPr>
        <p:spPr>
          <a:xfrm flipH="1">
            <a:off x="6400862" y="5486401"/>
            <a:ext cx="1447814" cy="457200"/>
          </a:xfrm>
          <a:prstGeom prst="homePlate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الختام</a:t>
            </a:r>
            <a:endParaRPr lang="en-US" b="1">
              <a:solidFill>
                <a:prstClr val="white"/>
              </a:solidFill>
              <a:latin typeface="Calibri"/>
              <a:cs typeface="Arial"/>
            </a:endParaRPr>
          </a:p>
        </p:txBody>
      </p:sp>
    </p:spTree>
  </p:cSld>
  <p:clrMapOvr>
    <a:masterClrMapping/>
  </p:clrMapOvr>
  <p:transition spd="slow"/>
</p:sld>
</file>

<file path=ppt/slides/slide100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Group 2">
            <a:extLst>
              <a:ext uri="{FF2B5EF4-FFF2-40B4-BE49-F238E27FC236}">
                <a16:creationId xmlns:a16="http://schemas.microsoft.com/office/drawing/2014/main" id="{1176F53A-ECAC-8AF7-C0FA-76008F75148F}"/>
              </a:ext>
            </a:extLst>
          </p:cNvPr>
          <p:cNvGraphicFramePr>
            <a:graphicFrameLocks noGrp="1"/>
          </p:cNvGraphicFramePr>
          <p:nvPr/>
        </p:nvGraphicFramePr>
        <p:xfrm>
          <a:off x="-1" y="1920240"/>
          <a:ext cx="9144089" cy="3017520"/>
        </p:xfrm>
        <a:graphic>
          <a:graphicData uri="http://schemas.openxmlformats.org/drawingml/2006/table">
            <a:tbl>
              <a:tblPr rtl="1"/>
              <a:tblGrid>
                <a:gridCol w="28996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817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627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المجد والتقديس الأعظم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kern="1200" cap="none" normalizeH="0" baseline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يليق بك يا فادي صهيون</a:t>
                      </a:r>
                      <a:br>
                        <a:rPr kumimoji="0" lang="ar-EG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kern="1200" cap="none" normalizeH="0" baseline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نسبحك بأجل نغم</a:t>
                      </a:r>
                      <a:br>
                        <a:rPr kumimoji="0" lang="ar-EG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أخرستوس</a:t>
                      </a: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 </a:t>
                      </a:r>
                      <a:r>
                        <a:rPr kumimoji="0" lang="ar-EG" sz="4800" b="1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أنيستي</a:t>
                      </a: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 </a:t>
                      </a:r>
                      <a:r>
                        <a:rPr kumimoji="0" lang="ar-EG" sz="4800" b="1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أيكنكرون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Rectangle 2">
            <a:hlinkClick r:id="rId2" action="ppaction://hlinksldjump"/>
            <a:extLst>
              <a:ext uri="{FF2B5EF4-FFF2-40B4-BE49-F238E27FC236}">
                <a16:creationId xmlns:a16="http://schemas.microsoft.com/office/drawing/2014/main" id="{3690511E-8E4A-BBAC-CE17-F7535DB227F3}"/>
              </a:ext>
            </a:extLst>
          </p:cNvPr>
          <p:cNvSpPr/>
          <p:nvPr/>
        </p:nvSpPr>
        <p:spPr>
          <a:xfrm flipH="1">
            <a:off x="7924878" y="5486401"/>
            <a:ext cx="1143007" cy="457200"/>
          </a:xfrm>
          <a:prstGeom prst="rect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القائمة</a:t>
            </a:r>
            <a:endParaRPr lang="en-US" sz="2400" b="1">
              <a:solidFill>
                <a:srgbClr val="FFC000"/>
              </a:solidFill>
              <a:latin typeface="Calibri"/>
              <a:cs typeface="Arial"/>
            </a:endParaRPr>
          </a:p>
        </p:txBody>
      </p:sp>
      <p:sp>
        <p:nvSpPr>
          <p:cNvPr id="4" name="Pentagon 6">
            <a:hlinkClick r:id="rId3" action="ppaction://hlinksldjump"/>
            <a:extLst>
              <a:ext uri="{FF2B5EF4-FFF2-40B4-BE49-F238E27FC236}">
                <a16:creationId xmlns:a16="http://schemas.microsoft.com/office/drawing/2014/main" id="{5B27AEA0-BC66-A2EA-EE39-0C46B6701DC6}"/>
              </a:ext>
            </a:extLst>
          </p:cNvPr>
          <p:cNvSpPr/>
          <p:nvPr/>
        </p:nvSpPr>
        <p:spPr>
          <a:xfrm flipH="1">
            <a:off x="6400862" y="5486401"/>
            <a:ext cx="1447814" cy="457200"/>
          </a:xfrm>
          <a:prstGeom prst="homePlate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الختام</a:t>
            </a:r>
            <a:endParaRPr lang="en-US" b="1">
              <a:solidFill>
                <a:prstClr val="white"/>
              </a:solidFill>
              <a:latin typeface="Calibri"/>
              <a:cs typeface="Arial"/>
            </a:endParaRPr>
          </a:p>
        </p:txBody>
      </p:sp>
    </p:spTree>
  </p:cSld>
  <p:clrMapOvr>
    <a:masterClrMapping/>
  </p:clrMapOvr>
  <p:transition spd="slow"/>
</p:sld>
</file>

<file path=ppt/slides/slide100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62" name="Group 2"/>
          <p:cNvGraphicFramePr>
            <a:graphicFrameLocks noGrp="1"/>
          </p:cNvGraphicFramePr>
          <p:nvPr/>
        </p:nvGraphicFramePr>
        <p:xfrm>
          <a:off x="0" y="1920240"/>
          <a:ext cx="9144089" cy="301752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النسوة شملهن العجب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وخاطبهن ملائكته</a:t>
                      </a:r>
                      <a:br>
                        <a:rPr kumimoji="0" lang="ar-EG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وبشرتهن بفرح القلب</a:t>
                      </a:r>
                      <a:br>
                        <a:rPr kumimoji="0" lang="ar-EG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إذ ظهرت لهن قيامته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81004AAF-5271-8B53-F5EE-0E3CF80DC3EC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160" y="861060"/>
            <a:ext cx="8229680" cy="573881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1000" tIns="0" rIns="81000" bIns="0" numCol="1" anchor="t" anchorCtr="0" compatLnSpc="1">
            <a:prstTxWarp prst="textNoShape">
              <a:avLst/>
            </a:prstTxWarp>
          </a:bodyPr>
          <a:lstStyle/>
          <a:p>
            <a:r>
              <a:rPr lang="ar-SA" sz="4050" dirty="0"/>
              <a:t>القطعة ا</a:t>
            </a:r>
            <a:r>
              <a:rPr lang="ar-EG" sz="4050" dirty="0"/>
              <a:t>لرابعة</a:t>
            </a:r>
            <a:r>
              <a:rPr lang="ar-SA" sz="4050" dirty="0"/>
              <a:t> </a:t>
            </a:r>
            <a:endParaRPr lang="en-US" sz="4050" dirty="0"/>
          </a:p>
        </p:txBody>
      </p:sp>
      <p:sp>
        <p:nvSpPr>
          <p:cNvPr id="3" name="Rectangle 2">
            <a:hlinkClick r:id="rId2" action="ppaction://hlinksldjump"/>
            <a:extLst>
              <a:ext uri="{FF2B5EF4-FFF2-40B4-BE49-F238E27FC236}">
                <a16:creationId xmlns:a16="http://schemas.microsoft.com/office/drawing/2014/main" id="{CAD43D36-26BF-7364-F9B2-79C5C0A0AA14}"/>
              </a:ext>
            </a:extLst>
          </p:cNvPr>
          <p:cNvSpPr/>
          <p:nvPr/>
        </p:nvSpPr>
        <p:spPr>
          <a:xfrm flipH="1">
            <a:off x="7924878" y="5486401"/>
            <a:ext cx="1143007" cy="457200"/>
          </a:xfrm>
          <a:prstGeom prst="rect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القائمة</a:t>
            </a:r>
            <a:endParaRPr lang="en-US" sz="2400" b="1">
              <a:solidFill>
                <a:srgbClr val="FFC000"/>
              </a:solidFill>
              <a:latin typeface="Calibri"/>
              <a:cs typeface="Arial"/>
            </a:endParaRPr>
          </a:p>
        </p:txBody>
      </p:sp>
      <p:sp>
        <p:nvSpPr>
          <p:cNvPr id="4" name="Pentagon 6">
            <a:hlinkClick r:id="rId3" action="ppaction://hlinksldjump"/>
            <a:extLst>
              <a:ext uri="{FF2B5EF4-FFF2-40B4-BE49-F238E27FC236}">
                <a16:creationId xmlns:a16="http://schemas.microsoft.com/office/drawing/2014/main" id="{B28ED17C-617A-AD09-1EE4-529FA313E9A0}"/>
              </a:ext>
            </a:extLst>
          </p:cNvPr>
          <p:cNvSpPr/>
          <p:nvPr/>
        </p:nvSpPr>
        <p:spPr>
          <a:xfrm flipH="1">
            <a:off x="6400862" y="5486401"/>
            <a:ext cx="1447814" cy="457200"/>
          </a:xfrm>
          <a:prstGeom prst="homePlate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الختام</a:t>
            </a:r>
            <a:endParaRPr lang="en-US" b="1">
              <a:solidFill>
                <a:prstClr val="white"/>
              </a:solidFill>
              <a:latin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07206366"/>
      </p:ext>
    </p:extLst>
  </p:cSld>
  <p:clrMapOvr>
    <a:masterClrMapping/>
  </p:clrMapOvr>
  <p:transition spd="slow"/>
</p:sld>
</file>

<file path=ppt/slides/slide100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roup 2"/>
          <p:cNvGraphicFramePr>
            <a:graphicFrameLocks noGrp="1"/>
          </p:cNvGraphicFramePr>
          <p:nvPr/>
        </p:nvGraphicFramePr>
        <p:xfrm>
          <a:off x="0" y="1920240"/>
          <a:ext cx="9144089" cy="3017520"/>
        </p:xfrm>
        <a:graphic>
          <a:graphicData uri="http://schemas.openxmlformats.org/drawingml/2006/table">
            <a:tbl>
              <a:tblPr rtl="1"/>
              <a:tblGrid>
                <a:gridCol w="28996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817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627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ترددن باندهاش وطرب 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حتي يتمتعن بنظرته</a:t>
                      </a:r>
                      <a:br>
                        <a:rPr kumimoji="0" lang="ar-EG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وتحققن بأنه الرب</a:t>
                      </a:r>
                      <a:br>
                        <a:rPr kumimoji="0" lang="ar-EG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وأسرعن ونظرن إلى مقبرته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Rectangle 2">
            <a:hlinkClick r:id="rId2" action="ppaction://hlinksldjump"/>
            <a:extLst>
              <a:ext uri="{FF2B5EF4-FFF2-40B4-BE49-F238E27FC236}">
                <a16:creationId xmlns:a16="http://schemas.microsoft.com/office/drawing/2014/main" id="{CAD43D36-26BF-7364-F9B2-79C5C0A0AA14}"/>
              </a:ext>
            </a:extLst>
          </p:cNvPr>
          <p:cNvSpPr/>
          <p:nvPr/>
        </p:nvSpPr>
        <p:spPr>
          <a:xfrm flipH="1">
            <a:off x="7924878" y="5486401"/>
            <a:ext cx="1143007" cy="457200"/>
          </a:xfrm>
          <a:prstGeom prst="rect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القائمة</a:t>
            </a:r>
            <a:endParaRPr lang="en-US" sz="2400" b="1">
              <a:solidFill>
                <a:srgbClr val="FFC000"/>
              </a:solidFill>
              <a:latin typeface="Calibri"/>
              <a:cs typeface="Arial"/>
            </a:endParaRPr>
          </a:p>
        </p:txBody>
      </p:sp>
      <p:sp>
        <p:nvSpPr>
          <p:cNvPr id="4" name="Pentagon 6">
            <a:hlinkClick r:id="rId3" action="ppaction://hlinksldjump"/>
            <a:extLst>
              <a:ext uri="{FF2B5EF4-FFF2-40B4-BE49-F238E27FC236}">
                <a16:creationId xmlns:a16="http://schemas.microsoft.com/office/drawing/2014/main" id="{B28ED17C-617A-AD09-1EE4-529FA313E9A0}"/>
              </a:ext>
            </a:extLst>
          </p:cNvPr>
          <p:cNvSpPr/>
          <p:nvPr/>
        </p:nvSpPr>
        <p:spPr>
          <a:xfrm flipH="1">
            <a:off x="6400862" y="5486401"/>
            <a:ext cx="1447814" cy="457200"/>
          </a:xfrm>
          <a:prstGeom prst="homePlate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الختام</a:t>
            </a:r>
            <a:endParaRPr lang="en-US" b="1">
              <a:solidFill>
                <a:prstClr val="white"/>
              </a:solidFill>
              <a:latin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86036323"/>
      </p:ext>
    </p:extLst>
  </p:cSld>
  <p:clrMapOvr>
    <a:masterClrMapping/>
  </p:clrMapOvr>
  <p:transition spd="slow"/>
</p:sld>
</file>

<file path=ppt/slides/slide100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62" name="Group 2"/>
          <p:cNvGraphicFramePr>
            <a:graphicFrameLocks noGrp="1"/>
          </p:cNvGraphicFramePr>
          <p:nvPr/>
        </p:nvGraphicFramePr>
        <p:xfrm>
          <a:off x="0" y="1920240"/>
          <a:ext cx="9144089" cy="301752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بطرس ويوحنا قد بادرا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ليختبرا الأمر الصحيح</a:t>
                      </a:r>
                      <a:br>
                        <a:rPr kumimoji="0" lang="ar-EG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وأقبلا للبستان سرا</a:t>
                      </a:r>
                      <a:br>
                        <a:rPr kumimoji="0" lang="ar-EG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ودخل بطرس الضريح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Rectangle 1">
            <a:hlinkClick r:id="rId2" action="ppaction://hlinksldjump"/>
            <a:extLst>
              <a:ext uri="{FF2B5EF4-FFF2-40B4-BE49-F238E27FC236}">
                <a16:creationId xmlns:a16="http://schemas.microsoft.com/office/drawing/2014/main" id="{066D4B12-BD29-E603-E94D-1723C02EA3D7}"/>
              </a:ext>
            </a:extLst>
          </p:cNvPr>
          <p:cNvSpPr/>
          <p:nvPr/>
        </p:nvSpPr>
        <p:spPr>
          <a:xfrm flipH="1">
            <a:off x="7924878" y="5486401"/>
            <a:ext cx="1143007" cy="457200"/>
          </a:xfrm>
          <a:prstGeom prst="rect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القائمة</a:t>
            </a:r>
            <a:endParaRPr lang="en-US" sz="2400" b="1">
              <a:solidFill>
                <a:srgbClr val="FFC000"/>
              </a:solidFill>
              <a:latin typeface="Calibri"/>
              <a:cs typeface="Arial"/>
            </a:endParaRPr>
          </a:p>
        </p:txBody>
      </p:sp>
      <p:sp>
        <p:nvSpPr>
          <p:cNvPr id="3" name="Pentagon 6">
            <a:hlinkClick r:id="rId3" action="ppaction://hlinksldjump"/>
            <a:extLst>
              <a:ext uri="{FF2B5EF4-FFF2-40B4-BE49-F238E27FC236}">
                <a16:creationId xmlns:a16="http://schemas.microsoft.com/office/drawing/2014/main" id="{C178BF7B-0E8A-C0CF-5079-9F740EAF5394}"/>
              </a:ext>
            </a:extLst>
          </p:cNvPr>
          <p:cNvSpPr/>
          <p:nvPr/>
        </p:nvSpPr>
        <p:spPr>
          <a:xfrm flipH="1">
            <a:off x="6400862" y="5486401"/>
            <a:ext cx="1447814" cy="457200"/>
          </a:xfrm>
          <a:prstGeom prst="homePlate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الختام</a:t>
            </a:r>
            <a:endParaRPr lang="en-US" b="1">
              <a:solidFill>
                <a:prstClr val="white"/>
              </a:solidFill>
              <a:latin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21665598"/>
      </p:ext>
    </p:extLst>
  </p:cSld>
  <p:clrMapOvr>
    <a:masterClrMapping/>
  </p:clrMapOvr>
  <p:transition spd="slow"/>
</p:sld>
</file>

<file path=ppt/slides/slide100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roup 2"/>
          <p:cNvGraphicFramePr>
            <a:graphicFrameLocks noGrp="1"/>
          </p:cNvGraphicFramePr>
          <p:nvPr/>
        </p:nvGraphicFramePr>
        <p:xfrm>
          <a:off x="0" y="1920240"/>
          <a:ext cx="9144089" cy="3017520"/>
        </p:xfrm>
        <a:graphic>
          <a:graphicData uri="http://schemas.openxmlformats.org/drawingml/2006/table">
            <a:tbl>
              <a:tblPr rtl="1"/>
              <a:tblGrid>
                <a:gridCol w="28996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817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627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والأكفان والمنديل جهرا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تنادي بلسان فصيح</a:t>
                      </a:r>
                      <a:br>
                        <a:rPr kumimoji="0" lang="ar-EG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بقيامة المدفون سحرا</a:t>
                      </a:r>
                      <a:br>
                        <a:rPr kumimoji="0" lang="ar-EG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فتفطن الرسول الصريح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Rectangle 1">
            <a:hlinkClick r:id="rId2" action="ppaction://hlinksldjump"/>
            <a:extLst>
              <a:ext uri="{FF2B5EF4-FFF2-40B4-BE49-F238E27FC236}">
                <a16:creationId xmlns:a16="http://schemas.microsoft.com/office/drawing/2014/main" id="{066D4B12-BD29-E603-E94D-1723C02EA3D7}"/>
              </a:ext>
            </a:extLst>
          </p:cNvPr>
          <p:cNvSpPr/>
          <p:nvPr/>
        </p:nvSpPr>
        <p:spPr>
          <a:xfrm flipH="1">
            <a:off x="7924878" y="5486401"/>
            <a:ext cx="1143007" cy="457200"/>
          </a:xfrm>
          <a:prstGeom prst="rect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القائمة</a:t>
            </a:r>
            <a:endParaRPr lang="en-US" sz="2400" b="1">
              <a:solidFill>
                <a:srgbClr val="FFC000"/>
              </a:solidFill>
              <a:latin typeface="Calibri"/>
              <a:cs typeface="Arial"/>
            </a:endParaRPr>
          </a:p>
        </p:txBody>
      </p:sp>
      <p:sp>
        <p:nvSpPr>
          <p:cNvPr id="3" name="Pentagon 6">
            <a:hlinkClick r:id="rId3" action="ppaction://hlinksldjump"/>
            <a:extLst>
              <a:ext uri="{FF2B5EF4-FFF2-40B4-BE49-F238E27FC236}">
                <a16:creationId xmlns:a16="http://schemas.microsoft.com/office/drawing/2014/main" id="{C178BF7B-0E8A-C0CF-5079-9F740EAF5394}"/>
              </a:ext>
            </a:extLst>
          </p:cNvPr>
          <p:cNvSpPr/>
          <p:nvPr/>
        </p:nvSpPr>
        <p:spPr>
          <a:xfrm flipH="1">
            <a:off x="6400862" y="5486401"/>
            <a:ext cx="1447814" cy="457200"/>
          </a:xfrm>
          <a:prstGeom prst="homePlate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الختام</a:t>
            </a:r>
            <a:endParaRPr lang="en-US" b="1">
              <a:solidFill>
                <a:prstClr val="white"/>
              </a:solidFill>
              <a:latin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30129954"/>
      </p:ext>
    </p:extLst>
  </p:cSld>
  <p:clrMapOvr>
    <a:masterClrMapping/>
  </p:clrMapOvr>
  <p:transition spd="slow"/>
</p:sld>
</file>

<file path=ppt/slides/slide100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62" name="Group 2"/>
          <p:cNvGraphicFramePr>
            <a:graphicFrameLocks noGrp="1"/>
          </p:cNvGraphicFramePr>
          <p:nvPr/>
        </p:nvGraphicFramePr>
        <p:xfrm>
          <a:off x="0" y="1920240"/>
          <a:ext cx="9144089" cy="301752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دموعًا جارية بانسجام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قد مزجها بفرح المختارون</a:t>
                      </a:r>
                      <a:br>
                        <a:rPr kumimoji="0" lang="ar-EG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وتحققوا الوعد والمرام</a:t>
                      </a:r>
                      <a:br>
                        <a:rPr kumimoji="0" lang="ar-EG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الذي كانوا له ينتظرون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Rectangle 1">
            <a:hlinkClick r:id="rId2" action="ppaction://hlinksldjump"/>
            <a:extLst>
              <a:ext uri="{FF2B5EF4-FFF2-40B4-BE49-F238E27FC236}">
                <a16:creationId xmlns:a16="http://schemas.microsoft.com/office/drawing/2014/main" id="{1C03AAC4-F15A-255C-D374-19F318FF53FB}"/>
              </a:ext>
            </a:extLst>
          </p:cNvPr>
          <p:cNvSpPr/>
          <p:nvPr/>
        </p:nvSpPr>
        <p:spPr>
          <a:xfrm flipH="1">
            <a:off x="7924878" y="5486401"/>
            <a:ext cx="1143007" cy="457200"/>
          </a:xfrm>
          <a:prstGeom prst="rect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القائمة</a:t>
            </a:r>
            <a:endParaRPr lang="en-US" sz="2400" b="1">
              <a:solidFill>
                <a:srgbClr val="FFC000"/>
              </a:solidFill>
              <a:latin typeface="Calibri"/>
              <a:cs typeface="Arial"/>
            </a:endParaRPr>
          </a:p>
        </p:txBody>
      </p:sp>
      <p:sp>
        <p:nvSpPr>
          <p:cNvPr id="3" name="Pentagon 6">
            <a:hlinkClick r:id="rId3" action="ppaction://hlinksldjump"/>
            <a:extLst>
              <a:ext uri="{FF2B5EF4-FFF2-40B4-BE49-F238E27FC236}">
                <a16:creationId xmlns:a16="http://schemas.microsoft.com/office/drawing/2014/main" id="{1881E5D2-8590-E847-18FA-CC3B08B5BFD9}"/>
              </a:ext>
            </a:extLst>
          </p:cNvPr>
          <p:cNvSpPr/>
          <p:nvPr/>
        </p:nvSpPr>
        <p:spPr>
          <a:xfrm flipH="1">
            <a:off x="6400862" y="5486401"/>
            <a:ext cx="1447814" cy="457200"/>
          </a:xfrm>
          <a:prstGeom prst="homePlate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الختام</a:t>
            </a:r>
            <a:endParaRPr lang="en-US" b="1">
              <a:solidFill>
                <a:prstClr val="white"/>
              </a:solidFill>
              <a:latin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04778259"/>
      </p:ext>
    </p:extLst>
  </p:cSld>
  <p:clrMapOvr>
    <a:masterClrMapping/>
  </p:clrMapOvr>
  <p:transition spd="slow"/>
</p:sld>
</file>

<file path=ppt/slides/slide100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roup 2"/>
          <p:cNvGraphicFramePr>
            <a:graphicFrameLocks noGrp="1"/>
          </p:cNvGraphicFramePr>
          <p:nvPr/>
        </p:nvGraphicFramePr>
        <p:xfrm>
          <a:off x="0" y="1920240"/>
          <a:ext cx="9144089" cy="3017520"/>
        </p:xfrm>
        <a:graphic>
          <a:graphicData uri="http://schemas.openxmlformats.org/drawingml/2006/table">
            <a:tbl>
              <a:tblPr rtl="1"/>
              <a:tblGrid>
                <a:gridCol w="28996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817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627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وأقبل عليهم مانح السلام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bg1"/>
                        </a:solidFill>
                      </a:endParaRPr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ووعدهم بسره المصون</a:t>
                      </a:r>
                      <a:br>
                        <a:rPr kumimoji="0" lang="ar-EG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وأوضح لهم أنه قد قام</a:t>
                      </a:r>
                      <a:br>
                        <a:rPr kumimoji="0" lang="ar-EG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bg1"/>
                        </a:solidFill>
                      </a:endParaRPr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يقينا بجسمه المدفون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Rectangle 1">
            <a:hlinkClick r:id="rId2" action="ppaction://hlinksldjump"/>
            <a:extLst>
              <a:ext uri="{FF2B5EF4-FFF2-40B4-BE49-F238E27FC236}">
                <a16:creationId xmlns:a16="http://schemas.microsoft.com/office/drawing/2014/main" id="{1C03AAC4-F15A-255C-D374-19F318FF53FB}"/>
              </a:ext>
            </a:extLst>
          </p:cNvPr>
          <p:cNvSpPr/>
          <p:nvPr/>
        </p:nvSpPr>
        <p:spPr>
          <a:xfrm flipH="1">
            <a:off x="7924878" y="5486401"/>
            <a:ext cx="1143007" cy="457200"/>
          </a:xfrm>
          <a:prstGeom prst="rect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القائمة</a:t>
            </a:r>
            <a:endParaRPr lang="en-US" sz="2400" b="1">
              <a:solidFill>
                <a:srgbClr val="FFC000"/>
              </a:solidFill>
              <a:latin typeface="Calibri"/>
              <a:cs typeface="Arial"/>
            </a:endParaRPr>
          </a:p>
        </p:txBody>
      </p:sp>
      <p:sp>
        <p:nvSpPr>
          <p:cNvPr id="3" name="Pentagon 6">
            <a:hlinkClick r:id="rId3" action="ppaction://hlinksldjump"/>
            <a:extLst>
              <a:ext uri="{FF2B5EF4-FFF2-40B4-BE49-F238E27FC236}">
                <a16:creationId xmlns:a16="http://schemas.microsoft.com/office/drawing/2014/main" id="{1881E5D2-8590-E847-18FA-CC3B08B5BFD9}"/>
              </a:ext>
            </a:extLst>
          </p:cNvPr>
          <p:cNvSpPr/>
          <p:nvPr/>
        </p:nvSpPr>
        <p:spPr>
          <a:xfrm flipH="1">
            <a:off x="6400862" y="5486401"/>
            <a:ext cx="1447814" cy="457200"/>
          </a:xfrm>
          <a:prstGeom prst="homePlate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الختام</a:t>
            </a:r>
            <a:endParaRPr lang="en-US" b="1">
              <a:solidFill>
                <a:prstClr val="white"/>
              </a:solidFill>
              <a:latin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49175230"/>
      </p:ext>
    </p:extLst>
  </p:cSld>
  <p:clrMapOvr>
    <a:masterClrMapping/>
  </p:clrMapOvr>
  <p:transition spd="slow"/>
</p:sld>
</file>

<file path=ppt/slides/slide100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roup 2"/>
          <p:cNvGraphicFramePr>
            <a:graphicFrameLocks noGrp="1"/>
          </p:cNvGraphicFramePr>
          <p:nvPr/>
        </p:nvGraphicFramePr>
        <p:xfrm>
          <a:off x="0" y="1920240"/>
          <a:ext cx="9144089" cy="3017520"/>
        </p:xfrm>
        <a:graphic>
          <a:graphicData uri="http://schemas.openxmlformats.org/drawingml/2006/table">
            <a:tbl>
              <a:tblPr rtl="1"/>
              <a:tblGrid>
                <a:gridCol w="28996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817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627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المجد والتقديس الأعظم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kern="1200" cap="none" normalizeH="0" baseline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يليق بك يا فادي صهيون</a:t>
                      </a:r>
                      <a:br>
                        <a:rPr kumimoji="0" lang="ar-EG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kern="1200" cap="none" normalizeH="0" baseline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نسبحك بأجل نغم</a:t>
                      </a:r>
                      <a:br>
                        <a:rPr kumimoji="0" lang="ar-EG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أخرستوس</a:t>
                      </a: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 </a:t>
                      </a:r>
                      <a:r>
                        <a:rPr kumimoji="0" lang="ar-EG" sz="4800" b="1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أنيستي</a:t>
                      </a: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 </a:t>
                      </a:r>
                      <a:r>
                        <a:rPr kumimoji="0" lang="ar-EG" sz="4800" b="1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أيكنكرون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Rectangle 1">
            <a:hlinkClick r:id="rId2" action="ppaction://hlinksldjump"/>
            <a:extLst>
              <a:ext uri="{FF2B5EF4-FFF2-40B4-BE49-F238E27FC236}">
                <a16:creationId xmlns:a16="http://schemas.microsoft.com/office/drawing/2014/main" id="{36577BFE-5CE2-C802-C939-AC785B0D1BE3}"/>
              </a:ext>
            </a:extLst>
          </p:cNvPr>
          <p:cNvSpPr/>
          <p:nvPr/>
        </p:nvSpPr>
        <p:spPr>
          <a:xfrm flipH="1">
            <a:off x="7924878" y="5486401"/>
            <a:ext cx="1143007" cy="457200"/>
          </a:xfrm>
          <a:prstGeom prst="rect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القائمة</a:t>
            </a:r>
            <a:endParaRPr lang="en-US" sz="2400" b="1">
              <a:solidFill>
                <a:srgbClr val="FFC000"/>
              </a:solidFill>
              <a:latin typeface="Calibri"/>
              <a:cs typeface="Arial"/>
            </a:endParaRPr>
          </a:p>
        </p:txBody>
      </p:sp>
      <p:sp>
        <p:nvSpPr>
          <p:cNvPr id="3" name="Pentagon 6">
            <a:hlinkClick r:id="rId3" action="ppaction://hlinksldjump"/>
            <a:extLst>
              <a:ext uri="{FF2B5EF4-FFF2-40B4-BE49-F238E27FC236}">
                <a16:creationId xmlns:a16="http://schemas.microsoft.com/office/drawing/2014/main" id="{61A2C685-234C-AE45-E0EA-1A359EF1EA40}"/>
              </a:ext>
            </a:extLst>
          </p:cNvPr>
          <p:cNvSpPr/>
          <p:nvPr/>
        </p:nvSpPr>
        <p:spPr>
          <a:xfrm flipH="1">
            <a:off x="6400862" y="5486401"/>
            <a:ext cx="1447814" cy="457200"/>
          </a:xfrm>
          <a:prstGeom prst="homePlate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الختام</a:t>
            </a:r>
            <a:endParaRPr lang="en-US" b="1">
              <a:solidFill>
                <a:prstClr val="white"/>
              </a:solidFill>
              <a:latin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52896026"/>
      </p:ext>
    </p:extLst>
  </p:cSld>
  <p:clrMapOvr>
    <a:masterClrMapping/>
  </p:clrMapOvr>
  <p:transition spd="slow"/>
</p:sld>
</file>

<file path=ppt/slides/slide100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62" name="Group 2"/>
          <p:cNvGraphicFramePr>
            <a:graphicFrameLocks noGrp="1"/>
          </p:cNvGraphicFramePr>
          <p:nvPr/>
        </p:nvGraphicFramePr>
        <p:xfrm>
          <a:off x="0" y="1988820"/>
          <a:ext cx="9144089" cy="288036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5151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أفرحي يا عذراء يا كوكب الأنوار</a:t>
                      </a:r>
                      <a:br>
                        <a:rPr kumimoji="0" lang="ar-EG" sz="2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2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بقيامة ابنك الوحيد</a:t>
                      </a:r>
                      <a:br>
                        <a:rPr kumimoji="0" lang="ar-EG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الذي طهرنا من الأوزار</a:t>
                      </a:r>
                      <a:br>
                        <a:rPr kumimoji="0" lang="ar-EG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ومنحنا سروراً مع تأييد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81004AAF-5271-8B53-F5EE-0E3CF80DC3EC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68318" y="857251"/>
            <a:ext cx="8229680" cy="573881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1000" tIns="0" rIns="81000" bIns="0" numCol="1" anchor="t" anchorCtr="0" compatLnSpc="1">
            <a:prstTxWarp prst="textNoShape">
              <a:avLst/>
            </a:prstTxWarp>
          </a:bodyPr>
          <a:lstStyle/>
          <a:p>
            <a:r>
              <a:rPr lang="ar-SA" sz="4050" dirty="0"/>
              <a:t>القطعة ا</a:t>
            </a:r>
            <a:r>
              <a:rPr lang="ar-EG" sz="4050" dirty="0"/>
              <a:t>لخامسة</a:t>
            </a:r>
            <a:endParaRPr lang="en-US" sz="4050" dirty="0"/>
          </a:p>
        </p:txBody>
      </p:sp>
      <p:sp>
        <p:nvSpPr>
          <p:cNvPr id="3" name="Rectangle 2">
            <a:hlinkClick r:id="rId2" action="ppaction://hlinksldjump"/>
            <a:extLst>
              <a:ext uri="{FF2B5EF4-FFF2-40B4-BE49-F238E27FC236}">
                <a16:creationId xmlns:a16="http://schemas.microsoft.com/office/drawing/2014/main" id="{34EF3BF4-7B35-A80A-ED34-E879C9A0B091}"/>
              </a:ext>
            </a:extLst>
          </p:cNvPr>
          <p:cNvSpPr/>
          <p:nvPr/>
        </p:nvSpPr>
        <p:spPr>
          <a:xfrm flipH="1">
            <a:off x="7924878" y="5486401"/>
            <a:ext cx="1143007" cy="457200"/>
          </a:xfrm>
          <a:prstGeom prst="rect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القائمة</a:t>
            </a:r>
            <a:endParaRPr lang="en-US" sz="2400" b="1">
              <a:solidFill>
                <a:srgbClr val="FFC000"/>
              </a:solidFill>
              <a:latin typeface="Calibri"/>
              <a:cs typeface="Arial"/>
            </a:endParaRPr>
          </a:p>
        </p:txBody>
      </p:sp>
      <p:sp>
        <p:nvSpPr>
          <p:cNvPr id="4" name="Pentagon 6">
            <a:hlinkClick r:id="rId3" action="ppaction://hlinksldjump"/>
            <a:extLst>
              <a:ext uri="{FF2B5EF4-FFF2-40B4-BE49-F238E27FC236}">
                <a16:creationId xmlns:a16="http://schemas.microsoft.com/office/drawing/2014/main" id="{578A0E5B-CC6E-595F-1250-1D4E0D64F9EA}"/>
              </a:ext>
            </a:extLst>
          </p:cNvPr>
          <p:cNvSpPr/>
          <p:nvPr/>
        </p:nvSpPr>
        <p:spPr>
          <a:xfrm flipH="1">
            <a:off x="6400862" y="5486401"/>
            <a:ext cx="1447814" cy="457200"/>
          </a:xfrm>
          <a:prstGeom prst="homePlate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الختام</a:t>
            </a:r>
            <a:endParaRPr lang="en-US" b="1">
              <a:solidFill>
                <a:prstClr val="white"/>
              </a:solidFill>
              <a:latin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41496486"/>
      </p:ext>
    </p:extLst>
  </p:cSld>
  <p:clrMapOvr>
    <a:masterClrMapping/>
  </p:clrMapOvr>
  <p:transition spd="slow"/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14">
            <a:extLst>
              <a:ext uri="{FF2B5EF4-FFF2-40B4-BE49-F238E27FC236}">
                <a16:creationId xmlns:a16="http://schemas.microsoft.com/office/drawing/2014/main" id="{5580490C-8A21-4917-9C64-6CD4692025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7948093"/>
              </p:ext>
            </p:extLst>
          </p:nvPr>
        </p:nvGraphicFramePr>
        <p:xfrm>
          <a:off x="0" y="4343401"/>
          <a:ext cx="9144000" cy="25145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05372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4400" b="1" i="0" kern="1200" dirty="0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طلب أنه يقتل ايسوس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 </a:t>
                      </a:r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المولود من تي بارثينوس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endParaRPr lang="ar-EG" sz="44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896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210260">
                <a:tc>
                  <a:txBody>
                    <a:bodyPr/>
                    <a:lstStyle/>
                    <a:p>
                      <a:pPr algn="ctr" rtl="1"/>
                      <a:r>
                        <a:rPr kumimoji="0" lang="ar-SA" sz="43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وقد نفخه بي ذيافولوس</a:t>
                      </a:r>
                      <a:r>
                        <a:rPr kumimoji="0" lang="ar-EG" sz="43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 </a:t>
                      </a:r>
                      <a:r>
                        <a:rPr kumimoji="0" lang="ar-SA" sz="43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وعمى قلبه ذاك المنجوس</a:t>
                      </a:r>
                      <a:r>
                        <a:rPr kumimoji="0" lang="ar-EG" sz="43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16037792"/>
      </p:ext>
    </p:extLst>
  </p:cSld>
  <p:clrMapOvr>
    <a:masterClrMapping/>
  </p:clrMapOvr>
</p:sld>
</file>

<file path=ppt/slides/slide10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roup 2"/>
          <p:cNvGraphicFramePr>
            <a:graphicFrameLocks noGrp="1"/>
          </p:cNvGraphicFramePr>
          <p:nvPr/>
        </p:nvGraphicFramePr>
        <p:xfrm>
          <a:off x="0" y="1920240"/>
          <a:ext cx="9144089" cy="3017520"/>
        </p:xfrm>
        <a:graphic>
          <a:graphicData uri="http://schemas.openxmlformats.org/drawingml/2006/table">
            <a:tbl>
              <a:tblPr rtl="1"/>
              <a:tblGrid>
                <a:gridCol w="28996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817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627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يا مجمع الرسل الأحبار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ترنموا وانشدوا أعذب النشيد</a:t>
                      </a:r>
                      <a:br>
                        <a:rPr kumimoji="0" lang="ar-EG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قد قام المسيح بعز ووقار</a:t>
                      </a:r>
                      <a:br>
                        <a:rPr kumimoji="0" lang="ar-EG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متجلياً بعظمة وتمجيد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Rectangle 2">
            <a:hlinkClick r:id="rId2" action="ppaction://hlinksldjump"/>
            <a:extLst>
              <a:ext uri="{FF2B5EF4-FFF2-40B4-BE49-F238E27FC236}">
                <a16:creationId xmlns:a16="http://schemas.microsoft.com/office/drawing/2014/main" id="{34EF3BF4-7B35-A80A-ED34-E879C9A0B091}"/>
              </a:ext>
            </a:extLst>
          </p:cNvPr>
          <p:cNvSpPr/>
          <p:nvPr/>
        </p:nvSpPr>
        <p:spPr>
          <a:xfrm flipH="1">
            <a:off x="7924878" y="5486401"/>
            <a:ext cx="1143007" cy="457200"/>
          </a:xfrm>
          <a:prstGeom prst="rect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القائمة</a:t>
            </a:r>
            <a:endParaRPr lang="en-US" sz="2400" b="1">
              <a:solidFill>
                <a:srgbClr val="FFC000"/>
              </a:solidFill>
              <a:latin typeface="Calibri"/>
              <a:cs typeface="Arial"/>
            </a:endParaRPr>
          </a:p>
        </p:txBody>
      </p:sp>
      <p:sp>
        <p:nvSpPr>
          <p:cNvPr id="4" name="Pentagon 6">
            <a:hlinkClick r:id="rId3" action="ppaction://hlinksldjump"/>
            <a:extLst>
              <a:ext uri="{FF2B5EF4-FFF2-40B4-BE49-F238E27FC236}">
                <a16:creationId xmlns:a16="http://schemas.microsoft.com/office/drawing/2014/main" id="{578A0E5B-CC6E-595F-1250-1D4E0D64F9EA}"/>
              </a:ext>
            </a:extLst>
          </p:cNvPr>
          <p:cNvSpPr/>
          <p:nvPr/>
        </p:nvSpPr>
        <p:spPr>
          <a:xfrm flipH="1">
            <a:off x="6400862" y="5486401"/>
            <a:ext cx="1447814" cy="457200"/>
          </a:xfrm>
          <a:prstGeom prst="homePlate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الختام</a:t>
            </a:r>
            <a:endParaRPr lang="en-US" b="1">
              <a:solidFill>
                <a:prstClr val="white"/>
              </a:solidFill>
              <a:latin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8242643"/>
      </p:ext>
    </p:extLst>
  </p:cSld>
  <p:clrMapOvr>
    <a:masterClrMapping/>
  </p:clrMapOvr>
  <p:transition spd="slow"/>
</p:sld>
</file>

<file path=ppt/slides/slide10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62" name="Group 2"/>
          <p:cNvGraphicFramePr>
            <a:graphicFrameLocks noGrp="1"/>
          </p:cNvGraphicFramePr>
          <p:nvPr/>
        </p:nvGraphicFramePr>
        <p:xfrm>
          <a:off x="0" y="1920240"/>
          <a:ext cx="9144089" cy="301752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يا رؤساء اليهود الجاحدين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أوهامكم ذهلت كالأحلام</a:t>
                      </a:r>
                      <a:br>
                        <a:rPr kumimoji="0" lang="ar-EG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ويسوع نهض أيها الغافلين</a:t>
                      </a:r>
                      <a:br>
                        <a:rPr kumimoji="0" lang="ar-EG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مشرقا  بالنور والإكرام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Rectangle 1">
            <a:hlinkClick r:id="rId2" action="ppaction://hlinksldjump"/>
            <a:extLst>
              <a:ext uri="{FF2B5EF4-FFF2-40B4-BE49-F238E27FC236}">
                <a16:creationId xmlns:a16="http://schemas.microsoft.com/office/drawing/2014/main" id="{C469357E-B1F5-B518-273B-E224953BA2DD}"/>
              </a:ext>
            </a:extLst>
          </p:cNvPr>
          <p:cNvSpPr/>
          <p:nvPr/>
        </p:nvSpPr>
        <p:spPr>
          <a:xfrm flipH="1">
            <a:off x="7924878" y="5486401"/>
            <a:ext cx="1143007" cy="457200"/>
          </a:xfrm>
          <a:prstGeom prst="rect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القائمة</a:t>
            </a:r>
            <a:endParaRPr lang="en-US" sz="2400" b="1">
              <a:solidFill>
                <a:srgbClr val="FFC000"/>
              </a:solidFill>
              <a:latin typeface="Calibri"/>
              <a:cs typeface="Arial"/>
            </a:endParaRPr>
          </a:p>
        </p:txBody>
      </p:sp>
      <p:sp>
        <p:nvSpPr>
          <p:cNvPr id="3" name="Pentagon 6">
            <a:hlinkClick r:id="rId3" action="ppaction://hlinksldjump"/>
            <a:extLst>
              <a:ext uri="{FF2B5EF4-FFF2-40B4-BE49-F238E27FC236}">
                <a16:creationId xmlns:a16="http://schemas.microsoft.com/office/drawing/2014/main" id="{C0A0BA8C-1E82-98C1-EC07-AB4F1E2B0A11}"/>
              </a:ext>
            </a:extLst>
          </p:cNvPr>
          <p:cNvSpPr/>
          <p:nvPr/>
        </p:nvSpPr>
        <p:spPr>
          <a:xfrm flipH="1">
            <a:off x="6400862" y="5486401"/>
            <a:ext cx="1447814" cy="457200"/>
          </a:xfrm>
          <a:prstGeom prst="homePlate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الختام</a:t>
            </a:r>
            <a:endParaRPr lang="en-US" b="1">
              <a:solidFill>
                <a:prstClr val="white"/>
              </a:solidFill>
              <a:latin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76276776"/>
      </p:ext>
    </p:extLst>
  </p:cSld>
  <p:clrMapOvr>
    <a:masterClrMapping/>
  </p:clrMapOvr>
  <p:transition spd="slow"/>
</p:sld>
</file>

<file path=ppt/slides/slide10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roup 2"/>
          <p:cNvGraphicFramePr>
            <a:graphicFrameLocks noGrp="1"/>
          </p:cNvGraphicFramePr>
          <p:nvPr/>
        </p:nvGraphicFramePr>
        <p:xfrm>
          <a:off x="0" y="1920240"/>
          <a:ext cx="9144089" cy="3017520"/>
        </p:xfrm>
        <a:graphic>
          <a:graphicData uri="http://schemas.openxmlformats.org/drawingml/2006/table">
            <a:tbl>
              <a:tblPr rtl="1"/>
              <a:tblGrid>
                <a:gridCol w="28996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817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627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حراسكم قد هلعوا جازعين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وتزعزت منهم الأفهام</a:t>
                      </a:r>
                      <a:br>
                        <a:rPr kumimoji="0" lang="ar-EG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وارتعدوا وصاروا كالميتين</a:t>
                      </a:r>
                      <a:br>
                        <a:rPr kumimoji="0" lang="ar-EG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من قوته عندما قام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Rectangle 1">
            <a:hlinkClick r:id="rId2" action="ppaction://hlinksldjump"/>
            <a:extLst>
              <a:ext uri="{FF2B5EF4-FFF2-40B4-BE49-F238E27FC236}">
                <a16:creationId xmlns:a16="http://schemas.microsoft.com/office/drawing/2014/main" id="{C469357E-B1F5-B518-273B-E224953BA2DD}"/>
              </a:ext>
            </a:extLst>
          </p:cNvPr>
          <p:cNvSpPr/>
          <p:nvPr/>
        </p:nvSpPr>
        <p:spPr>
          <a:xfrm flipH="1">
            <a:off x="7924878" y="5486401"/>
            <a:ext cx="1143007" cy="457200"/>
          </a:xfrm>
          <a:prstGeom prst="rect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القائمة</a:t>
            </a:r>
            <a:endParaRPr lang="en-US" sz="2400" b="1">
              <a:solidFill>
                <a:srgbClr val="FFC000"/>
              </a:solidFill>
              <a:latin typeface="Calibri"/>
              <a:cs typeface="Arial"/>
            </a:endParaRPr>
          </a:p>
        </p:txBody>
      </p:sp>
      <p:sp>
        <p:nvSpPr>
          <p:cNvPr id="3" name="Pentagon 6">
            <a:hlinkClick r:id="rId3" action="ppaction://hlinksldjump"/>
            <a:extLst>
              <a:ext uri="{FF2B5EF4-FFF2-40B4-BE49-F238E27FC236}">
                <a16:creationId xmlns:a16="http://schemas.microsoft.com/office/drawing/2014/main" id="{C0A0BA8C-1E82-98C1-EC07-AB4F1E2B0A11}"/>
              </a:ext>
            </a:extLst>
          </p:cNvPr>
          <p:cNvSpPr/>
          <p:nvPr/>
        </p:nvSpPr>
        <p:spPr>
          <a:xfrm flipH="1">
            <a:off x="6400862" y="5486401"/>
            <a:ext cx="1447814" cy="457200"/>
          </a:xfrm>
          <a:prstGeom prst="homePlate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الختام</a:t>
            </a:r>
            <a:endParaRPr lang="en-US" b="1">
              <a:solidFill>
                <a:prstClr val="white"/>
              </a:solidFill>
              <a:latin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85655190"/>
      </p:ext>
    </p:extLst>
  </p:cSld>
  <p:clrMapOvr>
    <a:masterClrMapping/>
  </p:clrMapOvr>
  <p:transition spd="slow"/>
</p:sld>
</file>

<file path=ppt/slides/slide10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62" name="Group 2"/>
          <p:cNvGraphicFramePr>
            <a:graphicFrameLocks noGrp="1"/>
          </p:cNvGraphicFramePr>
          <p:nvPr/>
        </p:nvGraphicFramePr>
        <p:xfrm>
          <a:off x="0" y="1920240"/>
          <a:ext cx="9144089" cy="301752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وجنوده السمائية تبشر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بقيامته بحكمة وسكون</a:t>
                      </a:r>
                      <a:br>
                        <a:rPr kumimoji="0" lang="ar-EG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وعلى قبره بهجة تبهر</a:t>
                      </a:r>
                      <a:br>
                        <a:rPr kumimoji="0" lang="ar-EG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يسر بها الناظرون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Rectangle 1">
            <a:hlinkClick r:id="rId2" action="ppaction://hlinksldjump"/>
            <a:extLst>
              <a:ext uri="{FF2B5EF4-FFF2-40B4-BE49-F238E27FC236}">
                <a16:creationId xmlns:a16="http://schemas.microsoft.com/office/drawing/2014/main" id="{6D5CE44D-B104-92C6-3ED3-6F6F6757BFC1}"/>
              </a:ext>
            </a:extLst>
          </p:cNvPr>
          <p:cNvSpPr/>
          <p:nvPr/>
        </p:nvSpPr>
        <p:spPr>
          <a:xfrm flipH="1">
            <a:off x="7924878" y="5486401"/>
            <a:ext cx="1143007" cy="457200"/>
          </a:xfrm>
          <a:prstGeom prst="rect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القائمة</a:t>
            </a:r>
            <a:endParaRPr lang="en-US" sz="2400" b="1">
              <a:solidFill>
                <a:srgbClr val="FFC000"/>
              </a:solidFill>
              <a:latin typeface="Calibri"/>
              <a:cs typeface="Arial"/>
            </a:endParaRPr>
          </a:p>
        </p:txBody>
      </p:sp>
      <p:sp>
        <p:nvSpPr>
          <p:cNvPr id="3" name="Pentagon 6">
            <a:hlinkClick r:id="rId3" action="ppaction://hlinksldjump"/>
            <a:extLst>
              <a:ext uri="{FF2B5EF4-FFF2-40B4-BE49-F238E27FC236}">
                <a16:creationId xmlns:a16="http://schemas.microsoft.com/office/drawing/2014/main" id="{8A728971-09C2-78AA-3974-3DB207E33AE1}"/>
              </a:ext>
            </a:extLst>
          </p:cNvPr>
          <p:cNvSpPr/>
          <p:nvPr/>
        </p:nvSpPr>
        <p:spPr>
          <a:xfrm flipH="1">
            <a:off x="6400862" y="5486401"/>
            <a:ext cx="1447814" cy="457200"/>
          </a:xfrm>
          <a:prstGeom prst="homePlate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الختام</a:t>
            </a:r>
            <a:endParaRPr lang="en-US" b="1">
              <a:solidFill>
                <a:prstClr val="white"/>
              </a:solidFill>
              <a:latin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78835034"/>
      </p:ext>
    </p:extLst>
  </p:cSld>
  <p:clrMapOvr>
    <a:masterClrMapping/>
  </p:clrMapOvr>
  <p:transition spd="slow"/>
</p:sld>
</file>

<file path=ppt/slides/slide10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roup 2"/>
          <p:cNvGraphicFramePr>
            <a:graphicFrameLocks noGrp="1"/>
          </p:cNvGraphicFramePr>
          <p:nvPr/>
        </p:nvGraphicFramePr>
        <p:xfrm>
          <a:off x="0" y="1920240"/>
          <a:ext cx="9144089" cy="3017520"/>
        </p:xfrm>
        <a:graphic>
          <a:graphicData uri="http://schemas.openxmlformats.org/drawingml/2006/table">
            <a:tbl>
              <a:tblPr rtl="1"/>
              <a:tblGrid>
                <a:gridCol w="28996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817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627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بثياب بيض تبشر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bg1"/>
                        </a:solidFill>
                      </a:endParaRPr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بحلول السلام لسكان الكون</a:t>
                      </a:r>
                      <a:br>
                        <a:rPr kumimoji="0" lang="ar-EG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بقيامة الملك المقتدر</a:t>
                      </a:r>
                      <a:br>
                        <a:rPr kumimoji="0" lang="ar-EG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bg1"/>
                        </a:solidFill>
                      </a:endParaRPr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الذي له يرجو الصالحون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Rectangle 1">
            <a:hlinkClick r:id="rId2" action="ppaction://hlinksldjump"/>
            <a:extLst>
              <a:ext uri="{FF2B5EF4-FFF2-40B4-BE49-F238E27FC236}">
                <a16:creationId xmlns:a16="http://schemas.microsoft.com/office/drawing/2014/main" id="{6D5CE44D-B104-92C6-3ED3-6F6F6757BFC1}"/>
              </a:ext>
            </a:extLst>
          </p:cNvPr>
          <p:cNvSpPr/>
          <p:nvPr/>
        </p:nvSpPr>
        <p:spPr>
          <a:xfrm flipH="1">
            <a:off x="7924878" y="5486401"/>
            <a:ext cx="1143007" cy="457200"/>
          </a:xfrm>
          <a:prstGeom prst="rect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القائمة</a:t>
            </a:r>
            <a:endParaRPr lang="en-US" sz="2400" b="1">
              <a:solidFill>
                <a:srgbClr val="FFC000"/>
              </a:solidFill>
              <a:latin typeface="Calibri"/>
              <a:cs typeface="Arial"/>
            </a:endParaRPr>
          </a:p>
        </p:txBody>
      </p:sp>
      <p:sp>
        <p:nvSpPr>
          <p:cNvPr id="3" name="Pentagon 6">
            <a:hlinkClick r:id="rId3" action="ppaction://hlinksldjump"/>
            <a:extLst>
              <a:ext uri="{FF2B5EF4-FFF2-40B4-BE49-F238E27FC236}">
                <a16:creationId xmlns:a16="http://schemas.microsoft.com/office/drawing/2014/main" id="{8A728971-09C2-78AA-3974-3DB207E33AE1}"/>
              </a:ext>
            </a:extLst>
          </p:cNvPr>
          <p:cNvSpPr/>
          <p:nvPr/>
        </p:nvSpPr>
        <p:spPr>
          <a:xfrm flipH="1">
            <a:off x="6400862" y="5486401"/>
            <a:ext cx="1447814" cy="457200"/>
          </a:xfrm>
          <a:prstGeom prst="homePlate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الختام</a:t>
            </a:r>
            <a:endParaRPr lang="en-US" b="1">
              <a:solidFill>
                <a:prstClr val="white"/>
              </a:solidFill>
              <a:latin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63001343"/>
      </p:ext>
    </p:extLst>
  </p:cSld>
  <p:clrMapOvr>
    <a:masterClrMapping/>
  </p:clrMapOvr>
  <p:transition spd="slow"/>
</p:sld>
</file>

<file path=ppt/slides/slide10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roup 2"/>
          <p:cNvGraphicFramePr>
            <a:graphicFrameLocks noGrp="1"/>
          </p:cNvGraphicFramePr>
          <p:nvPr/>
        </p:nvGraphicFramePr>
        <p:xfrm>
          <a:off x="0" y="1920240"/>
          <a:ext cx="9144089" cy="3017520"/>
        </p:xfrm>
        <a:graphic>
          <a:graphicData uri="http://schemas.openxmlformats.org/drawingml/2006/table">
            <a:tbl>
              <a:tblPr rtl="1"/>
              <a:tblGrid>
                <a:gridCol w="28996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817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627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المجد والتقديس الأعظم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kern="1200" cap="none" normalizeH="0" baseline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يليق بك يا فادي صهيون</a:t>
                      </a:r>
                      <a:br>
                        <a:rPr kumimoji="0" lang="ar-EG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kern="1200" cap="none" normalizeH="0" baseline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نسبحك بأجل نغم</a:t>
                      </a:r>
                      <a:br>
                        <a:rPr kumimoji="0" lang="ar-EG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أخرستوس</a:t>
                      </a: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 </a:t>
                      </a:r>
                      <a:r>
                        <a:rPr kumimoji="0" lang="ar-EG" sz="4800" b="1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أنيستي</a:t>
                      </a: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 </a:t>
                      </a:r>
                      <a:r>
                        <a:rPr kumimoji="0" lang="ar-EG" sz="4800" b="1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أيكنكرون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Rectangle 1">
            <a:hlinkClick r:id="rId2" action="ppaction://hlinksldjump"/>
            <a:extLst>
              <a:ext uri="{FF2B5EF4-FFF2-40B4-BE49-F238E27FC236}">
                <a16:creationId xmlns:a16="http://schemas.microsoft.com/office/drawing/2014/main" id="{9FD5DE3A-C386-2290-490C-4F5159768ADB}"/>
              </a:ext>
            </a:extLst>
          </p:cNvPr>
          <p:cNvSpPr/>
          <p:nvPr/>
        </p:nvSpPr>
        <p:spPr>
          <a:xfrm flipH="1">
            <a:off x="7924878" y="5486401"/>
            <a:ext cx="1143007" cy="457200"/>
          </a:xfrm>
          <a:prstGeom prst="rect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القائمة</a:t>
            </a:r>
            <a:endParaRPr lang="en-US" sz="2400" b="1">
              <a:solidFill>
                <a:srgbClr val="FFC000"/>
              </a:solidFill>
              <a:latin typeface="Calibri"/>
              <a:cs typeface="Arial"/>
            </a:endParaRPr>
          </a:p>
        </p:txBody>
      </p:sp>
      <p:sp>
        <p:nvSpPr>
          <p:cNvPr id="3" name="Pentagon 6">
            <a:hlinkClick r:id="rId3" action="ppaction://hlinksldjump"/>
            <a:extLst>
              <a:ext uri="{FF2B5EF4-FFF2-40B4-BE49-F238E27FC236}">
                <a16:creationId xmlns:a16="http://schemas.microsoft.com/office/drawing/2014/main" id="{52252BF4-77B1-4673-CDDD-FF3231BF4ACE}"/>
              </a:ext>
            </a:extLst>
          </p:cNvPr>
          <p:cNvSpPr/>
          <p:nvPr/>
        </p:nvSpPr>
        <p:spPr>
          <a:xfrm flipH="1">
            <a:off x="6400862" y="5486401"/>
            <a:ext cx="1447814" cy="457200"/>
          </a:xfrm>
          <a:prstGeom prst="homePlate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الختام</a:t>
            </a:r>
            <a:endParaRPr lang="en-US" b="1">
              <a:solidFill>
                <a:prstClr val="white"/>
              </a:solidFill>
              <a:latin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92100998"/>
      </p:ext>
    </p:extLst>
  </p:cSld>
  <p:clrMapOvr>
    <a:masterClrMapping/>
  </p:clrMapOvr>
  <p:transition spd="slow"/>
</p:sld>
</file>

<file path=ppt/slides/slide10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62" name="Group 2"/>
          <p:cNvGraphicFramePr>
            <a:graphicFrameLocks noGrp="1"/>
          </p:cNvGraphicFramePr>
          <p:nvPr/>
        </p:nvGraphicFramePr>
        <p:xfrm>
          <a:off x="-1844" y="1920240"/>
          <a:ext cx="9144089" cy="301752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اليوم زال ظلام البهتان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وأشرقت شموس الإنجيل</a:t>
                      </a:r>
                      <a:br>
                        <a:rPr kumimoji="0" lang="ar-EG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اليوم اظلمت مجمع حنان</a:t>
                      </a:r>
                      <a:br>
                        <a:rPr kumimoji="0" lang="ar-EG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واستضاءت خواص </a:t>
                      </a:r>
                      <a:r>
                        <a:rPr kumimoji="0" lang="ar-EG" sz="4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عمانوئيل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81004AAF-5271-8B53-F5EE-0E3CF80DC3EC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5360" y="857251"/>
            <a:ext cx="8229680" cy="573881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1000" tIns="0" rIns="81000" bIns="0" numCol="1" anchor="t" anchorCtr="0" compatLnSpc="1">
            <a:prstTxWarp prst="textNoShape">
              <a:avLst/>
            </a:prstTxWarp>
          </a:bodyPr>
          <a:lstStyle/>
          <a:p>
            <a:r>
              <a:rPr lang="ar-SA" sz="4050" dirty="0"/>
              <a:t>القطعة </a:t>
            </a:r>
            <a:r>
              <a:rPr lang="ar-EG" sz="4050" dirty="0"/>
              <a:t>السادسة</a:t>
            </a:r>
            <a:r>
              <a:rPr lang="ar-SA" sz="4050" dirty="0"/>
              <a:t> </a:t>
            </a:r>
            <a:endParaRPr lang="en-US" sz="4050" dirty="0"/>
          </a:p>
        </p:txBody>
      </p:sp>
      <p:sp>
        <p:nvSpPr>
          <p:cNvPr id="3" name="Rectangle 2">
            <a:hlinkClick r:id="rId2" action="ppaction://hlinksldjump"/>
            <a:extLst>
              <a:ext uri="{FF2B5EF4-FFF2-40B4-BE49-F238E27FC236}">
                <a16:creationId xmlns:a16="http://schemas.microsoft.com/office/drawing/2014/main" id="{1D2803FD-F699-49C2-8580-DA0FB14A6777}"/>
              </a:ext>
            </a:extLst>
          </p:cNvPr>
          <p:cNvSpPr/>
          <p:nvPr/>
        </p:nvSpPr>
        <p:spPr>
          <a:xfrm flipH="1">
            <a:off x="7924878" y="5486401"/>
            <a:ext cx="1143007" cy="457200"/>
          </a:xfrm>
          <a:prstGeom prst="rect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القائمة</a:t>
            </a:r>
            <a:endParaRPr lang="en-US" sz="2400" b="1">
              <a:solidFill>
                <a:srgbClr val="FFC000"/>
              </a:solidFill>
              <a:latin typeface="Calibri"/>
              <a:cs typeface="Arial"/>
            </a:endParaRPr>
          </a:p>
        </p:txBody>
      </p:sp>
      <p:sp>
        <p:nvSpPr>
          <p:cNvPr id="4" name="Pentagon 6">
            <a:hlinkClick r:id="rId3" action="ppaction://hlinksldjump"/>
            <a:extLst>
              <a:ext uri="{FF2B5EF4-FFF2-40B4-BE49-F238E27FC236}">
                <a16:creationId xmlns:a16="http://schemas.microsoft.com/office/drawing/2014/main" id="{14097088-BF33-1D0C-AD02-47C6DF3A562F}"/>
              </a:ext>
            </a:extLst>
          </p:cNvPr>
          <p:cNvSpPr/>
          <p:nvPr/>
        </p:nvSpPr>
        <p:spPr>
          <a:xfrm flipH="1">
            <a:off x="6400862" y="5486401"/>
            <a:ext cx="1447814" cy="457200"/>
          </a:xfrm>
          <a:prstGeom prst="homePlate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الختام</a:t>
            </a:r>
            <a:endParaRPr lang="en-US" b="1">
              <a:solidFill>
                <a:prstClr val="white"/>
              </a:solidFill>
              <a:latin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72792041"/>
      </p:ext>
    </p:extLst>
  </p:cSld>
  <p:clrMapOvr>
    <a:masterClrMapping/>
  </p:clrMapOvr>
  <p:transition spd="slow"/>
</p:sld>
</file>

<file path=ppt/slides/slide10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roup 2"/>
          <p:cNvGraphicFramePr>
            <a:graphicFrameLocks noGrp="1"/>
          </p:cNvGraphicFramePr>
          <p:nvPr/>
        </p:nvGraphicFramePr>
        <p:xfrm>
          <a:off x="0" y="1920240"/>
          <a:ext cx="9144089" cy="3017520"/>
        </p:xfrm>
        <a:graphic>
          <a:graphicData uri="http://schemas.openxmlformats.org/drawingml/2006/table">
            <a:tbl>
              <a:tblPr rtl="1"/>
              <a:tblGrid>
                <a:gridCol w="28996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817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627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اليوم شرف </a:t>
                      </a:r>
                      <a:r>
                        <a:rPr kumimoji="0" lang="ar-EG" sz="4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الصلبوت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قد بان 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وترنم بطرس بالتهليل</a:t>
                      </a:r>
                      <a:br>
                        <a:rPr kumimoji="0" lang="ar-EG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اليوم انقشعت سحب الأحزان</a:t>
                      </a:r>
                      <a:br>
                        <a:rPr kumimoji="0" lang="ar-EG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عن الرسل ونالوا كل تبجيل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Rectangle 2">
            <a:hlinkClick r:id="rId2" action="ppaction://hlinksldjump"/>
            <a:extLst>
              <a:ext uri="{FF2B5EF4-FFF2-40B4-BE49-F238E27FC236}">
                <a16:creationId xmlns:a16="http://schemas.microsoft.com/office/drawing/2014/main" id="{1D2803FD-F699-49C2-8580-DA0FB14A6777}"/>
              </a:ext>
            </a:extLst>
          </p:cNvPr>
          <p:cNvSpPr/>
          <p:nvPr/>
        </p:nvSpPr>
        <p:spPr>
          <a:xfrm flipH="1">
            <a:off x="7924878" y="5486401"/>
            <a:ext cx="1143007" cy="457200"/>
          </a:xfrm>
          <a:prstGeom prst="rect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القائمة</a:t>
            </a:r>
            <a:endParaRPr lang="en-US" sz="2400" b="1">
              <a:solidFill>
                <a:srgbClr val="FFC000"/>
              </a:solidFill>
              <a:latin typeface="Calibri"/>
              <a:cs typeface="Arial"/>
            </a:endParaRPr>
          </a:p>
        </p:txBody>
      </p:sp>
      <p:sp>
        <p:nvSpPr>
          <p:cNvPr id="4" name="Pentagon 6">
            <a:hlinkClick r:id="rId3" action="ppaction://hlinksldjump"/>
            <a:extLst>
              <a:ext uri="{FF2B5EF4-FFF2-40B4-BE49-F238E27FC236}">
                <a16:creationId xmlns:a16="http://schemas.microsoft.com/office/drawing/2014/main" id="{14097088-BF33-1D0C-AD02-47C6DF3A562F}"/>
              </a:ext>
            </a:extLst>
          </p:cNvPr>
          <p:cNvSpPr/>
          <p:nvPr/>
        </p:nvSpPr>
        <p:spPr>
          <a:xfrm flipH="1">
            <a:off x="6400862" y="5486401"/>
            <a:ext cx="1447814" cy="457200"/>
          </a:xfrm>
          <a:prstGeom prst="homePlate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الختام</a:t>
            </a:r>
            <a:endParaRPr lang="en-US" b="1">
              <a:solidFill>
                <a:prstClr val="white"/>
              </a:solidFill>
              <a:latin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30637040"/>
      </p:ext>
    </p:extLst>
  </p:cSld>
  <p:clrMapOvr>
    <a:masterClrMapping/>
  </p:clrMapOvr>
  <p:transition spd="slow"/>
</p:sld>
</file>

<file path=ppt/slides/slide10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62" name="Group 2"/>
          <p:cNvGraphicFramePr>
            <a:graphicFrameLocks noGrp="1"/>
          </p:cNvGraphicFramePr>
          <p:nvPr/>
        </p:nvGraphicFramePr>
        <p:xfrm>
          <a:off x="0" y="1920240"/>
          <a:ext cx="9144089" cy="301752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اليوم انهزم عسكر </a:t>
                      </a:r>
                      <a:r>
                        <a:rPr kumimoji="0" lang="ar-EG" sz="4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أبليس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وتعزي آدم الأب الحزين</a:t>
                      </a:r>
                      <a:br>
                        <a:rPr kumimoji="0" lang="ar-EG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ودخل فردوسه بوجه انيس</a:t>
                      </a:r>
                      <a:br>
                        <a:rPr kumimoji="0" lang="ar-EG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وترنم مع الأنبياء الصالحين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Rectangle 1">
            <a:hlinkClick r:id="rId2" action="ppaction://hlinksldjump"/>
            <a:extLst>
              <a:ext uri="{FF2B5EF4-FFF2-40B4-BE49-F238E27FC236}">
                <a16:creationId xmlns:a16="http://schemas.microsoft.com/office/drawing/2014/main" id="{612B65F5-E50E-F3D6-8BC8-1B093F02D8A9}"/>
              </a:ext>
            </a:extLst>
          </p:cNvPr>
          <p:cNvSpPr/>
          <p:nvPr/>
        </p:nvSpPr>
        <p:spPr>
          <a:xfrm flipH="1">
            <a:off x="7924878" y="5486401"/>
            <a:ext cx="1143007" cy="457200"/>
          </a:xfrm>
          <a:prstGeom prst="rect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القائمة</a:t>
            </a:r>
            <a:endParaRPr lang="en-US" sz="2400" b="1">
              <a:solidFill>
                <a:srgbClr val="FFC000"/>
              </a:solidFill>
              <a:latin typeface="Calibri"/>
              <a:cs typeface="Arial"/>
            </a:endParaRPr>
          </a:p>
        </p:txBody>
      </p:sp>
      <p:sp>
        <p:nvSpPr>
          <p:cNvPr id="3" name="Pentagon 6">
            <a:hlinkClick r:id="rId3" action="ppaction://hlinksldjump"/>
            <a:extLst>
              <a:ext uri="{FF2B5EF4-FFF2-40B4-BE49-F238E27FC236}">
                <a16:creationId xmlns:a16="http://schemas.microsoft.com/office/drawing/2014/main" id="{78DBC15B-6A24-BA28-801F-82E9868EA268}"/>
              </a:ext>
            </a:extLst>
          </p:cNvPr>
          <p:cNvSpPr/>
          <p:nvPr/>
        </p:nvSpPr>
        <p:spPr>
          <a:xfrm flipH="1">
            <a:off x="6400862" y="5486401"/>
            <a:ext cx="1447814" cy="457200"/>
          </a:xfrm>
          <a:prstGeom prst="homePlate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الختام</a:t>
            </a:r>
            <a:endParaRPr lang="en-US" b="1">
              <a:solidFill>
                <a:prstClr val="white"/>
              </a:solidFill>
              <a:latin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23543972"/>
      </p:ext>
    </p:extLst>
  </p:cSld>
  <p:clrMapOvr>
    <a:masterClrMapping/>
  </p:clrMapOvr>
  <p:transition spd="slow"/>
</p:sld>
</file>

<file path=ppt/slides/slide10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roup 2"/>
          <p:cNvGraphicFramePr>
            <a:graphicFrameLocks noGrp="1"/>
          </p:cNvGraphicFramePr>
          <p:nvPr/>
        </p:nvGraphicFramePr>
        <p:xfrm>
          <a:off x="0" y="1920240"/>
          <a:ext cx="9144089" cy="3017520"/>
        </p:xfrm>
        <a:graphic>
          <a:graphicData uri="http://schemas.openxmlformats.org/drawingml/2006/table">
            <a:tbl>
              <a:tblPr rtl="1"/>
              <a:tblGrid>
                <a:gridCol w="28996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817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627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اليوم داود بقيثار نفيس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يبشر مرنما بالتلحين</a:t>
                      </a:r>
                      <a:br>
                        <a:rPr kumimoji="0" lang="ar-EG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هذا يوم الفرح والتقديس</a:t>
                      </a:r>
                      <a:br>
                        <a:rPr kumimoji="0" lang="ar-EG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صنعة الباري للفائزين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Rectangle 1">
            <a:hlinkClick r:id="rId2" action="ppaction://hlinksldjump"/>
            <a:extLst>
              <a:ext uri="{FF2B5EF4-FFF2-40B4-BE49-F238E27FC236}">
                <a16:creationId xmlns:a16="http://schemas.microsoft.com/office/drawing/2014/main" id="{612B65F5-E50E-F3D6-8BC8-1B093F02D8A9}"/>
              </a:ext>
            </a:extLst>
          </p:cNvPr>
          <p:cNvSpPr/>
          <p:nvPr/>
        </p:nvSpPr>
        <p:spPr>
          <a:xfrm flipH="1">
            <a:off x="7924878" y="5486401"/>
            <a:ext cx="1143007" cy="457200"/>
          </a:xfrm>
          <a:prstGeom prst="rect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القائمة</a:t>
            </a:r>
            <a:endParaRPr lang="en-US" sz="2400" b="1">
              <a:solidFill>
                <a:srgbClr val="FFC000"/>
              </a:solidFill>
              <a:latin typeface="Calibri"/>
              <a:cs typeface="Arial"/>
            </a:endParaRPr>
          </a:p>
        </p:txBody>
      </p:sp>
      <p:sp>
        <p:nvSpPr>
          <p:cNvPr id="3" name="Pentagon 6">
            <a:hlinkClick r:id="rId3" action="ppaction://hlinksldjump"/>
            <a:extLst>
              <a:ext uri="{FF2B5EF4-FFF2-40B4-BE49-F238E27FC236}">
                <a16:creationId xmlns:a16="http://schemas.microsoft.com/office/drawing/2014/main" id="{78DBC15B-6A24-BA28-801F-82E9868EA268}"/>
              </a:ext>
            </a:extLst>
          </p:cNvPr>
          <p:cNvSpPr/>
          <p:nvPr/>
        </p:nvSpPr>
        <p:spPr>
          <a:xfrm flipH="1">
            <a:off x="6400862" y="5486401"/>
            <a:ext cx="1447814" cy="457200"/>
          </a:xfrm>
          <a:prstGeom prst="homePlate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الختام</a:t>
            </a:r>
            <a:endParaRPr lang="en-US" b="1">
              <a:solidFill>
                <a:prstClr val="white"/>
              </a:solidFill>
              <a:latin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52294756"/>
      </p:ext>
    </p:extLst>
  </p:cSld>
  <p:clrMapOvr>
    <a:masterClrMapping/>
  </p:clrMapOvr>
  <p:transition spd="slow"/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14">
            <a:extLst>
              <a:ext uri="{FF2B5EF4-FFF2-40B4-BE49-F238E27FC236}">
                <a16:creationId xmlns:a16="http://schemas.microsoft.com/office/drawing/2014/main" id="{5580490C-8A21-4917-9C64-6CD4692025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6122408"/>
              </p:ext>
            </p:extLst>
          </p:nvPr>
        </p:nvGraphicFramePr>
        <p:xfrm>
          <a:off x="0" y="4343401"/>
          <a:ext cx="9144000" cy="25145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05372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4600" b="1" i="0" kern="1200" dirty="0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ظهوره كان في بيتلئيم</a:t>
                      </a:r>
                      <a:r>
                        <a:rPr kumimoji="0" lang="ar-EG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 </a:t>
                      </a:r>
                      <a:r>
                        <a:rPr kumimoji="0" lang="ar-SA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في مذو</a:t>
                      </a:r>
                      <a:r>
                        <a:rPr kumimoji="0" lang="ar-EG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د</a:t>
                      </a:r>
                      <a:r>
                        <a:rPr kumimoji="0" lang="ar-SA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بخرق ملفوف</a:t>
                      </a:r>
                      <a:r>
                        <a:rPr kumimoji="0" lang="ar-EG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endParaRPr lang="ar-EG" sz="46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896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210260">
                <a:tc>
                  <a:txBody>
                    <a:bodyPr/>
                    <a:lstStyle/>
                    <a:p>
                      <a:pPr algn="ctr" rtl="1"/>
                      <a:r>
                        <a:rPr kumimoji="0" lang="ar-SA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وسجدت له رعاة الأغنام</a:t>
                      </a:r>
                      <a:r>
                        <a:rPr kumimoji="0" lang="ar-EG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 </a:t>
                      </a:r>
                      <a:r>
                        <a:rPr kumimoji="0" lang="ar-SA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وخبَّرهم بي أنجيلوس</a:t>
                      </a:r>
                      <a:r>
                        <a:rPr kumimoji="0" lang="ar-EG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86281802"/>
      </p:ext>
    </p:extLst>
  </p:cSld>
  <p:clrMapOvr>
    <a:masterClrMapping/>
  </p:clrMapOvr>
</p:sld>
</file>

<file path=ppt/slides/slide10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62" name="Group 2"/>
          <p:cNvGraphicFramePr>
            <a:graphicFrameLocks noGrp="1"/>
          </p:cNvGraphicFramePr>
          <p:nvPr/>
        </p:nvGraphicFramePr>
        <p:xfrm>
          <a:off x="0" y="1920240"/>
          <a:ext cx="9144089" cy="301752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اليوم اللص كمل رجاه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وفاز من المصلوب بالعربون</a:t>
                      </a:r>
                      <a:br>
                        <a:rPr kumimoji="0" lang="ar-EG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وبلغ في النعيم كل مناه</a:t>
                      </a:r>
                      <a:br>
                        <a:rPr kumimoji="0" lang="ar-EG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وهناه الأنبياء السالفون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Rectangle 1">
            <a:hlinkClick r:id="rId2" action="ppaction://hlinksldjump"/>
            <a:extLst>
              <a:ext uri="{FF2B5EF4-FFF2-40B4-BE49-F238E27FC236}">
                <a16:creationId xmlns:a16="http://schemas.microsoft.com/office/drawing/2014/main" id="{A5DFEF45-0B66-9E86-BE22-896668C59A7B}"/>
              </a:ext>
            </a:extLst>
          </p:cNvPr>
          <p:cNvSpPr/>
          <p:nvPr/>
        </p:nvSpPr>
        <p:spPr>
          <a:xfrm flipH="1">
            <a:off x="7924878" y="5486401"/>
            <a:ext cx="1143007" cy="457200"/>
          </a:xfrm>
          <a:prstGeom prst="rect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القائمة</a:t>
            </a:r>
            <a:endParaRPr lang="en-US" sz="2400" b="1">
              <a:solidFill>
                <a:srgbClr val="FFC000"/>
              </a:solidFill>
              <a:latin typeface="Calibri"/>
              <a:cs typeface="Arial"/>
            </a:endParaRPr>
          </a:p>
        </p:txBody>
      </p:sp>
      <p:sp>
        <p:nvSpPr>
          <p:cNvPr id="3" name="Pentagon 6">
            <a:hlinkClick r:id="rId3" action="ppaction://hlinksldjump"/>
            <a:extLst>
              <a:ext uri="{FF2B5EF4-FFF2-40B4-BE49-F238E27FC236}">
                <a16:creationId xmlns:a16="http://schemas.microsoft.com/office/drawing/2014/main" id="{3AD094B8-7904-8777-4B6A-3A698E8C2656}"/>
              </a:ext>
            </a:extLst>
          </p:cNvPr>
          <p:cNvSpPr/>
          <p:nvPr/>
        </p:nvSpPr>
        <p:spPr>
          <a:xfrm flipH="1">
            <a:off x="6400862" y="5486401"/>
            <a:ext cx="1447814" cy="457200"/>
          </a:xfrm>
          <a:prstGeom prst="homePlate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الختام</a:t>
            </a:r>
            <a:endParaRPr lang="en-US" b="1">
              <a:solidFill>
                <a:prstClr val="white"/>
              </a:solidFill>
              <a:latin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50560502"/>
      </p:ext>
    </p:extLst>
  </p:cSld>
  <p:clrMapOvr>
    <a:masterClrMapping/>
  </p:clrMapOvr>
  <p:transition spd="slow"/>
</p:sld>
</file>

<file path=ppt/slides/slide10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roup 2"/>
          <p:cNvGraphicFramePr>
            <a:graphicFrameLocks noGrp="1"/>
          </p:cNvGraphicFramePr>
          <p:nvPr/>
        </p:nvGraphicFramePr>
        <p:xfrm>
          <a:off x="0" y="1920240"/>
          <a:ext cx="9144089" cy="3017520"/>
        </p:xfrm>
        <a:graphic>
          <a:graphicData uri="http://schemas.openxmlformats.org/drawingml/2006/table">
            <a:tbl>
              <a:tblPr rtl="1"/>
              <a:tblGrid>
                <a:gridCol w="28996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817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627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اليوم كملت أسرار الحياة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bg1"/>
                        </a:solidFill>
                      </a:endParaRPr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التي يرجوها الصديقون</a:t>
                      </a:r>
                      <a:br>
                        <a:rPr kumimoji="0" lang="ar-EG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وناموس موسي بلغ منتهاه</a:t>
                      </a:r>
                      <a:br>
                        <a:rPr kumimoji="0" lang="ar-EG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bg1"/>
                        </a:solidFill>
                      </a:endParaRPr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وتلألأ بالنور المسيحيون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Rectangle 1">
            <a:hlinkClick r:id="rId2" action="ppaction://hlinksldjump"/>
            <a:extLst>
              <a:ext uri="{FF2B5EF4-FFF2-40B4-BE49-F238E27FC236}">
                <a16:creationId xmlns:a16="http://schemas.microsoft.com/office/drawing/2014/main" id="{A5DFEF45-0B66-9E86-BE22-896668C59A7B}"/>
              </a:ext>
            </a:extLst>
          </p:cNvPr>
          <p:cNvSpPr/>
          <p:nvPr/>
        </p:nvSpPr>
        <p:spPr>
          <a:xfrm flipH="1">
            <a:off x="7924878" y="5486401"/>
            <a:ext cx="1143007" cy="457200"/>
          </a:xfrm>
          <a:prstGeom prst="rect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القائمة</a:t>
            </a:r>
            <a:endParaRPr lang="en-US" sz="2400" b="1">
              <a:solidFill>
                <a:srgbClr val="FFC000"/>
              </a:solidFill>
              <a:latin typeface="Calibri"/>
              <a:cs typeface="Arial"/>
            </a:endParaRPr>
          </a:p>
        </p:txBody>
      </p:sp>
      <p:sp>
        <p:nvSpPr>
          <p:cNvPr id="3" name="Pentagon 6">
            <a:hlinkClick r:id="rId3" action="ppaction://hlinksldjump"/>
            <a:extLst>
              <a:ext uri="{FF2B5EF4-FFF2-40B4-BE49-F238E27FC236}">
                <a16:creationId xmlns:a16="http://schemas.microsoft.com/office/drawing/2014/main" id="{3AD094B8-7904-8777-4B6A-3A698E8C2656}"/>
              </a:ext>
            </a:extLst>
          </p:cNvPr>
          <p:cNvSpPr/>
          <p:nvPr/>
        </p:nvSpPr>
        <p:spPr>
          <a:xfrm flipH="1">
            <a:off x="6400862" y="5486401"/>
            <a:ext cx="1447814" cy="457200"/>
          </a:xfrm>
          <a:prstGeom prst="homePlate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الختام</a:t>
            </a:r>
            <a:endParaRPr lang="en-US" b="1">
              <a:solidFill>
                <a:prstClr val="white"/>
              </a:solidFill>
              <a:latin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46891875"/>
      </p:ext>
    </p:extLst>
  </p:cSld>
  <p:clrMapOvr>
    <a:masterClrMapping/>
  </p:clrMapOvr>
  <p:transition spd="slow"/>
</p:sld>
</file>

<file path=ppt/slides/slide10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roup 2"/>
          <p:cNvGraphicFramePr>
            <a:graphicFrameLocks noGrp="1"/>
          </p:cNvGraphicFramePr>
          <p:nvPr/>
        </p:nvGraphicFramePr>
        <p:xfrm>
          <a:off x="0" y="1920240"/>
          <a:ext cx="9144089" cy="3017520"/>
        </p:xfrm>
        <a:graphic>
          <a:graphicData uri="http://schemas.openxmlformats.org/drawingml/2006/table">
            <a:tbl>
              <a:tblPr rtl="1"/>
              <a:tblGrid>
                <a:gridCol w="28996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817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627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المجد والتقديس الأعظم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kern="1200" cap="none" normalizeH="0" baseline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يليق بك يا فادي صهيون</a:t>
                      </a:r>
                      <a:br>
                        <a:rPr kumimoji="0" lang="ar-EG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kern="1200" cap="none" normalizeH="0" baseline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نسبحك بأجل نغم</a:t>
                      </a:r>
                      <a:br>
                        <a:rPr kumimoji="0" lang="ar-EG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أخرستوس</a:t>
                      </a: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 </a:t>
                      </a:r>
                      <a:r>
                        <a:rPr kumimoji="0" lang="ar-EG" sz="4800" b="1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أنيستي</a:t>
                      </a: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 </a:t>
                      </a:r>
                      <a:r>
                        <a:rPr kumimoji="0" lang="ar-EG" sz="4800" b="1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أيكنكرون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Rectangle 1">
            <a:hlinkClick r:id="rId2" action="ppaction://hlinksldjump"/>
            <a:extLst>
              <a:ext uri="{FF2B5EF4-FFF2-40B4-BE49-F238E27FC236}">
                <a16:creationId xmlns:a16="http://schemas.microsoft.com/office/drawing/2014/main" id="{9BE870BB-DABA-09C2-30E5-2CA45AB48098}"/>
              </a:ext>
            </a:extLst>
          </p:cNvPr>
          <p:cNvSpPr/>
          <p:nvPr/>
        </p:nvSpPr>
        <p:spPr>
          <a:xfrm flipH="1">
            <a:off x="7924878" y="5486401"/>
            <a:ext cx="1143007" cy="457200"/>
          </a:xfrm>
          <a:prstGeom prst="rect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القائمة</a:t>
            </a:r>
            <a:endParaRPr lang="en-US" sz="2400" b="1">
              <a:solidFill>
                <a:srgbClr val="FFC000"/>
              </a:solidFill>
              <a:latin typeface="Calibri"/>
              <a:cs typeface="Arial"/>
            </a:endParaRPr>
          </a:p>
        </p:txBody>
      </p:sp>
      <p:sp>
        <p:nvSpPr>
          <p:cNvPr id="3" name="Pentagon 6">
            <a:hlinkClick r:id="rId3" action="ppaction://hlinksldjump"/>
            <a:extLst>
              <a:ext uri="{FF2B5EF4-FFF2-40B4-BE49-F238E27FC236}">
                <a16:creationId xmlns:a16="http://schemas.microsoft.com/office/drawing/2014/main" id="{54E023A5-D704-1AAC-3F9C-1FF42B29E562}"/>
              </a:ext>
            </a:extLst>
          </p:cNvPr>
          <p:cNvSpPr/>
          <p:nvPr/>
        </p:nvSpPr>
        <p:spPr>
          <a:xfrm flipH="1">
            <a:off x="6400862" y="5486401"/>
            <a:ext cx="1447814" cy="457200"/>
          </a:xfrm>
          <a:prstGeom prst="homePlate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الختام</a:t>
            </a:r>
            <a:endParaRPr lang="en-US" b="1">
              <a:solidFill>
                <a:prstClr val="white"/>
              </a:solidFill>
              <a:latin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59318339"/>
      </p:ext>
    </p:extLst>
  </p:cSld>
  <p:clrMapOvr>
    <a:masterClrMapping/>
  </p:clrMapOvr>
  <p:transition spd="slow"/>
</p:sld>
</file>

<file path=ppt/slides/slide10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62" name="Group 2"/>
          <p:cNvGraphicFramePr>
            <a:graphicFrameLocks noGrp="1"/>
          </p:cNvGraphicFramePr>
          <p:nvPr/>
        </p:nvGraphicFramePr>
        <p:xfrm>
          <a:off x="-1844" y="1920240"/>
          <a:ext cx="9144089" cy="301752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بشراكم يا أبناء الإيمان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بما فزتم به من النعمة</a:t>
                      </a:r>
                      <a:br>
                        <a:rPr kumimoji="0" lang="ar-EG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وما نلتموه من الرضوان</a:t>
                      </a:r>
                      <a:br>
                        <a:rPr kumimoji="0" lang="ar-EG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والرأفة والحبور والحكمة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81004AAF-5271-8B53-F5EE-0E3CF80DC3EC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5360" y="857251"/>
            <a:ext cx="8229680" cy="573881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1000" tIns="0" rIns="81000" bIns="0" numCol="1" anchor="t" anchorCtr="0" compatLnSpc="1">
            <a:prstTxWarp prst="textNoShape">
              <a:avLst/>
            </a:prstTxWarp>
          </a:bodyPr>
          <a:lstStyle/>
          <a:p>
            <a:r>
              <a:rPr lang="ar-SA" sz="4050" dirty="0"/>
              <a:t>القطعة ا</a:t>
            </a:r>
            <a:r>
              <a:rPr lang="ar-EG" sz="4050" dirty="0"/>
              <a:t>لسابعة</a:t>
            </a:r>
            <a:r>
              <a:rPr lang="ar-SA" sz="4050" dirty="0"/>
              <a:t> </a:t>
            </a:r>
            <a:endParaRPr lang="en-US" sz="4050" dirty="0"/>
          </a:p>
        </p:txBody>
      </p:sp>
      <p:sp>
        <p:nvSpPr>
          <p:cNvPr id="3" name="Rectangle 2">
            <a:hlinkClick r:id="rId2" action="ppaction://hlinksldjump"/>
            <a:extLst>
              <a:ext uri="{FF2B5EF4-FFF2-40B4-BE49-F238E27FC236}">
                <a16:creationId xmlns:a16="http://schemas.microsoft.com/office/drawing/2014/main" id="{A2C37AE2-9B1F-7BE3-1702-FC044D633659}"/>
              </a:ext>
            </a:extLst>
          </p:cNvPr>
          <p:cNvSpPr/>
          <p:nvPr/>
        </p:nvSpPr>
        <p:spPr>
          <a:xfrm flipH="1">
            <a:off x="7924878" y="5486401"/>
            <a:ext cx="1143007" cy="457200"/>
          </a:xfrm>
          <a:prstGeom prst="rect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القائمة</a:t>
            </a:r>
            <a:endParaRPr lang="en-US" sz="2400" b="1">
              <a:solidFill>
                <a:srgbClr val="FFC000"/>
              </a:solidFill>
              <a:latin typeface="Calibri"/>
              <a:cs typeface="Arial"/>
            </a:endParaRPr>
          </a:p>
        </p:txBody>
      </p:sp>
      <p:sp>
        <p:nvSpPr>
          <p:cNvPr id="4" name="Pentagon 6">
            <a:hlinkClick r:id="rId3" action="ppaction://hlinksldjump"/>
            <a:extLst>
              <a:ext uri="{FF2B5EF4-FFF2-40B4-BE49-F238E27FC236}">
                <a16:creationId xmlns:a16="http://schemas.microsoft.com/office/drawing/2014/main" id="{FBA3A841-09CF-8941-08F9-D29548EA381A}"/>
              </a:ext>
            </a:extLst>
          </p:cNvPr>
          <p:cNvSpPr/>
          <p:nvPr/>
        </p:nvSpPr>
        <p:spPr>
          <a:xfrm flipH="1">
            <a:off x="6400862" y="5486401"/>
            <a:ext cx="1447814" cy="457200"/>
          </a:xfrm>
          <a:prstGeom prst="homePlate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الختام</a:t>
            </a:r>
            <a:endParaRPr lang="en-US" b="1">
              <a:solidFill>
                <a:prstClr val="white"/>
              </a:solidFill>
              <a:latin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27258527"/>
      </p:ext>
    </p:extLst>
  </p:cSld>
  <p:clrMapOvr>
    <a:masterClrMapping/>
  </p:clrMapOvr>
  <p:transition spd="slow"/>
</p:sld>
</file>

<file path=ppt/slides/slide10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roup 2"/>
          <p:cNvGraphicFramePr>
            <a:graphicFrameLocks noGrp="1"/>
          </p:cNvGraphicFramePr>
          <p:nvPr/>
        </p:nvGraphicFramePr>
        <p:xfrm>
          <a:off x="0" y="1920240"/>
          <a:ext cx="9144089" cy="3017520"/>
        </p:xfrm>
        <a:graphic>
          <a:graphicData uri="http://schemas.openxmlformats.org/drawingml/2006/table">
            <a:tbl>
              <a:tblPr rtl="1"/>
              <a:tblGrid>
                <a:gridCol w="28996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817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627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فسبحوا الرب الديان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وأشكروه على وافر النعمة</a:t>
                      </a:r>
                      <a:br>
                        <a:rPr kumimoji="0" lang="ar-EG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ورتلوا بأعلى الألحان</a:t>
                      </a:r>
                      <a:br>
                        <a:rPr kumimoji="0" lang="ar-EG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المجد لك أيها الكلمة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Rectangle 2">
            <a:hlinkClick r:id="rId2" action="ppaction://hlinksldjump"/>
            <a:extLst>
              <a:ext uri="{FF2B5EF4-FFF2-40B4-BE49-F238E27FC236}">
                <a16:creationId xmlns:a16="http://schemas.microsoft.com/office/drawing/2014/main" id="{A2C37AE2-9B1F-7BE3-1702-FC044D633659}"/>
              </a:ext>
            </a:extLst>
          </p:cNvPr>
          <p:cNvSpPr/>
          <p:nvPr/>
        </p:nvSpPr>
        <p:spPr>
          <a:xfrm flipH="1">
            <a:off x="7924878" y="5486401"/>
            <a:ext cx="1143007" cy="457200"/>
          </a:xfrm>
          <a:prstGeom prst="rect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القائمة</a:t>
            </a:r>
            <a:endParaRPr lang="en-US" sz="2400" b="1">
              <a:solidFill>
                <a:srgbClr val="FFC000"/>
              </a:solidFill>
              <a:latin typeface="Calibri"/>
              <a:cs typeface="Arial"/>
            </a:endParaRPr>
          </a:p>
        </p:txBody>
      </p:sp>
      <p:sp>
        <p:nvSpPr>
          <p:cNvPr id="4" name="Pentagon 6">
            <a:hlinkClick r:id="rId3" action="ppaction://hlinksldjump"/>
            <a:extLst>
              <a:ext uri="{FF2B5EF4-FFF2-40B4-BE49-F238E27FC236}">
                <a16:creationId xmlns:a16="http://schemas.microsoft.com/office/drawing/2014/main" id="{FBA3A841-09CF-8941-08F9-D29548EA381A}"/>
              </a:ext>
            </a:extLst>
          </p:cNvPr>
          <p:cNvSpPr/>
          <p:nvPr/>
        </p:nvSpPr>
        <p:spPr>
          <a:xfrm flipH="1">
            <a:off x="6400862" y="5486401"/>
            <a:ext cx="1447814" cy="457200"/>
          </a:xfrm>
          <a:prstGeom prst="homePlate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الختام</a:t>
            </a:r>
            <a:endParaRPr lang="en-US" b="1">
              <a:solidFill>
                <a:prstClr val="white"/>
              </a:solidFill>
              <a:latin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63891166"/>
      </p:ext>
    </p:extLst>
  </p:cSld>
  <p:clrMapOvr>
    <a:masterClrMapping/>
  </p:clrMapOvr>
  <p:transition spd="slow"/>
</p:sld>
</file>

<file path=ppt/slides/slide10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62" name="Group 2"/>
          <p:cNvGraphicFramePr>
            <a:graphicFrameLocks noGrp="1"/>
          </p:cNvGraphicFramePr>
          <p:nvPr/>
        </p:nvGraphicFramePr>
        <p:xfrm>
          <a:off x="0" y="1920240"/>
          <a:ext cx="9144089" cy="301752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المجد لك أيها لأزلي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يا من أتيت إلى العالم</a:t>
                      </a:r>
                      <a:br>
                        <a:rPr kumimoji="0" lang="ar-EG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وأنت الكائن المتجلي</a:t>
                      </a:r>
                      <a:br>
                        <a:rPr kumimoji="0" lang="ar-EG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في حضن أبيك الدائم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Rectangle 1">
            <a:hlinkClick r:id="rId2" action="ppaction://hlinksldjump"/>
            <a:extLst>
              <a:ext uri="{FF2B5EF4-FFF2-40B4-BE49-F238E27FC236}">
                <a16:creationId xmlns:a16="http://schemas.microsoft.com/office/drawing/2014/main" id="{74707DF8-7101-85C6-BF63-4A33640281FA}"/>
              </a:ext>
            </a:extLst>
          </p:cNvPr>
          <p:cNvSpPr/>
          <p:nvPr/>
        </p:nvSpPr>
        <p:spPr>
          <a:xfrm flipH="1">
            <a:off x="7924878" y="5486401"/>
            <a:ext cx="1143007" cy="457200"/>
          </a:xfrm>
          <a:prstGeom prst="rect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القائمة</a:t>
            </a:r>
            <a:endParaRPr lang="en-US" sz="2400" b="1">
              <a:solidFill>
                <a:srgbClr val="FFC000"/>
              </a:solidFill>
              <a:latin typeface="Calibri"/>
              <a:cs typeface="Arial"/>
            </a:endParaRPr>
          </a:p>
        </p:txBody>
      </p:sp>
      <p:sp>
        <p:nvSpPr>
          <p:cNvPr id="3" name="Pentagon 6">
            <a:hlinkClick r:id="rId3" action="ppaction://hlinksldjump"/>
            <a:extLst>
              <a:ext uri="{FF2B5EF4-FFF2-40B4-BE49-F238E27FC236}">
                <a16:creationId xmlns:a16="http://schemas.microsoft.com/office/drawing/2014/main" id="{8C0096FB-E6DB-7D00-E9FB-F545E1ADD9E2}"/>
              </a:ext>
            </a:extLst>
          </p:cNvPr>
          <p:cNvSpPr/>
          <p:nvPr/>
        </p:nvSpPr>
        <p:spPr>
          <a:xfrm flipH="1">
            <a:off x="6400862" y="5486401"/>
            <a:ext cx="1447814" cy="457200"/>
          </a:xfrm>
          <a:prstGeom prst="homePlate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الختام</a:t>
            </a:r>
            <a:endParaRPr lang="en-US" b="1">
              <a:solidFill>
                <a:prstClr val="white"/>
              </a:solidFill>
              <a:latin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56019733"/>
      </p:ext>
    </p:extLst>
  </p:cSld>
  <p:clrMapOvr>
    <a:masterClrMapping/>
  </p:clrMapOvr>
  <p:transition spd="slow"/>
</p:sld>
</file>

<file path=ppt/slides/slide10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roup 2"/>
          <p:cNvGraphicFramePr>
            <a:graphicFrameLocks noGrp="1"/>
          </p:cNvGraphicFramePr>
          <p:nvPr/>
        </p:nvGraphicFramePr>
        <p:xfrm>
          <a:off x="0" y="1920240"/>
          <a:ext cx="9144089" cy="3017520"/>
        </p:xfrm>
        <a:graphic>
          <a:graphicData uri="http://schemas.openxmlformats.org/drawingml/2006/table">
            <a:tbl>
              <a:tblPr rtl="1"/>
              <a:tblGrid>
                <a:gridCol w="28996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817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627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أشرقت علينا أيها العلي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وأفضت لنا أجل النعائم</a:t>
                      </a:r>
                      <a:br>
                        <a:rPr kumimoji="0" lang="ar-EG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ومنحتنا الشرف الكلي</a:t>
                      </a:r>
                      <a:br>
                        <a:rPr kumimoji="0" lang="ar-EG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ومحوت عنا الجرائم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Rectangle 1">
            <a:hlinkClick r:id="rId2" action="ppaction://hlinksldjump"/>
            <a:extLst>
              <a:ext uri="{FF2B5EF4-FFF2-40B4-BE49-F238E27FC236}">
                <a16:creationId xmlns:a16="http://schemas.microsoft.com/office/drawing/2014/main" id="{74707DF8-7101-85C6-BF63-4A33640281FA}"/>
              </a:ext>
            </a:extLst>
          </p:cNvPr>
          <p:cNvSpPr/>
          <p:nvPr/>
        </p:nvSpPr>
        <p:spPr>
          <a:xfrm flipH="1">
            <a:off x="7924878" y="5486401"/>
            <a:ext cx="1143007" cy="457200"/>
          </a:xfrm>
          <a:prstGeom prst="rect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القائمة</a:t>
            </a:r>
            <a:endParaRPr lang="en-US" sz="2400" b="1">
              <a:solidFill>
                <a:srgbClr val="FFC000"/>
              </a:solidFill>
              <a:latin typeface="Calibri"/>
              <a:cs typeface="Arial"/>
            </a:endParaRPr>
          </a:p>
        </p:txBody>
      </p:sp>
      <p:sp>
        <p:nvSpPr>
          <p:cNvPr id="3" name="Pentagon 6">
            <a:hlinkClick r:id="rId3" action="ppaction://hlinksldjump"/>
            <a:extLst>
              <a:ext uri="{FF2B5EF4-FFF2-40B4-BE49-F238E27FC236}">
                <a16:creationId xmlns:a16="http://schemas.microsoft.com/office/drawing/2014/main" id="{8C0096FB-E6DB-7D00-E9FB-F545E1ADD9E2}"/>
              </a:ext>
            </a:extLst>
          </p:cNvPr>
          <p:cNvSpPr/>
          <p:nvPr/>
        </p:nvSpPr>
        <p:spPr>
          <a:xfrm flipH="1">
            <a:off x="6400862" y="5486401"/>
            <a:ext cx="1447814" cy="457200"/>
          </a:xfrm>
          <a:prstGeom prst="homePlate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الختام</a:t>
            </a:r>
            <a:endParaRPr lang="en-US" b="1">
              <a:solidFill>
                <a:prstClr val="white"/>
              </a:solidFill>
              <a:latin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14659094"/>
      </p:ext>
    </p:extLst>
  </p:cSld>
  <p:clrMapOvr>
    <a:masterClrMapping/>
  </p:clrMapOvr>
  <p:transition spd="slow"/>
</p:sld>
</file>

<file path=ppt/slides/slide10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62" name="Group 2"/>
          <p:cNvGraphicFramePr>
            <a:graphicFrameLocks noGrp="1"/>
          </p:cNvGraphicFramePr>
          <p:nvPr/>
        </p:nvGraphicFramePr>
        <p:xfrm>
          <a:off x="0" y="1920240"/>
          <a:ext cx="9144089" cy="301752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أدم نعمتك أيها القدوس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علينا لأننا شعبك الخاضعون</a:t>
                      </a:r>
                      <a:br>
                        <a:rPr kumimoji="0" lang="ar-EG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واجعل لنا حظا في الفردوس</a:t>
                      </a:r>
                      <a:br>
                        <a:rPr kumimoji="0" lang="ar-EG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الذي تفرح به الصديقون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Rectangle 1">
            <a:hlinkClick r:id="rId2" action="ppaction://hlinksldjump"/>
            <a:extLst>
              <a:ext uri="{FF2B5EF4-FFF2-40B4-BE49-F238E27FC236}">
                <a16:creationId xmlns:a16="http://schemas.microsoft.com/office/drawing/2014/main" id="{63B1CDA1-AA38-A822-F5E1-4E2182BD212E}"/>
              </a:ext>
            </a:extLst>
          </p:cNvPr>
          <p:cNvSpPr/>
          <p:nvPr/>
        </p:nvSpPr>
        <p:spPr>
          <a:xfrm flipH="1">
            <a:off x="7924878" y="5486401"/>
            <a:ext cx="1143007" cy="457200"/>
          </a:xfrm>
          <a:prstGeom prst="rect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القائمة</a:t>
            </a:r>
            <a:endParaRPr lang="en-US" sz="2400" b="1">
              <a:solidFill>
                <a:srgbClr val="FFC000"/>
              </a:solidFill>
              <a:latin typeface="Calibri"/>
              <a:cs typeface="Arial"/>
            </a:endParaRPr>
          </a:p>
        </p:txBody>
      </p:sp>
      <p:sp>
        <p:nvSpPr>
          <p:cNvPr id="3" name="Pentagon 6">
            <a:hlinkClick r:id="rId3" action="ppaction://hlinksldjump"/>
            <a:extLst>
              <a:ext uri="{FF2B5EF4-FFF2-40B4-BE49-F238E27FC236}">
                <a16:creationId xmlns:a16="http://schemas.microsoft.com/office/drawing/2014/main" id="{0D4B0206-973D-599E-BB5B-8E521662A717}"/>
              </a:ext>
            </a:extLst>
          </p:cNvPr>
          <p:cNvSpPr/>
          <p:nvPr/>
        </p:nvSpPr>
        <p:spPr>
          <a:xfrm flipH="1">
            <a:off x="6400862" y="5486401"/>
            <a:ext cx="1447814" cy="457200"/>
          </a:xfrm>
          <a:prstGeom prst="homePlate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الختام</a:t>
            </a:r>
            <a:endParaRPr lang="en-US" b="1">
              <a:solidFill>
                <a:prstClr val="white"/>
              </a:solidFill>
              <a:latin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68398604"/>
      </p:ext>
    </p:extLst>
  </p:cSld>
  <p:clrMapOvr>
    <a:masterClrMapping/>
  </p:clrMapOvr>
  <p:transition spd="slow"/>
</p:sld>
</file>

<file path=ppt/slides/slide10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roup 2"/>
          <p:cNvGraphicFramePr>
            <a:graphicFrameLocks noGrp="1"/>
          </p:cNvGraphicFramePr>
          <p:nvPr/>
        </p:nvGraphicFramePr>
        <p:xfrm>
          <a:off x="0" y="1988820"/>
          <a:ext cx="9144089" cy="2880360"/>
        </p:xfrm>
        <a:graphic>
          <a:graphicData uri="http://schemas.openxmlformats.org/drawingml/2006/table">
            <a:tbl>
              <a:tblPr rtl="1"/>
              <a:tblGrid>
                <a:gridCol w="28996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817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627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5151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وأجعل البابا بطريركنا محروس</a:t>
                      </a:r>
                      <a:br>
                        <a:rPr kumimoji="0" lang="ar-EG" sz="2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2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من كل هموم محفوظ مصون</a:t>
                      </a:r>
                      <a:br>
                        <a:rPr kumimoji="0" lang="ar-EG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وأذكر عبيدك القسوس</a:t>
                      </a:r>
                      <a:br>
                        <a:rPr kumimoji="0" lang="ar-EG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وكذا الشمامسة والمرتلون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Rectangle 1">
            <a:hlinkClick r:id="rId2" action="ppaction://hlinksldjump"/>
            <a:extLst>
              <a:ext uri="{FF2B5EF4-FFF2-40B4-BE49-F238E27FC236}">
                <a16:creationId xmlns:a16="http://schemas.microsoft.com/office/drawing/2014/main" id="{63B1CDA1-AA38-A822-F5E1-4E2182BD212E}"/>
              </a:ext>
            </a:extLst>
          </p:cNvPr>
          <p:cNvSpPr/>
          <p:nvPr/>
        </p:nvSpPr>
        <p:spPr>
          <a:xfrm flipH="1">
            <a:off x="7924878" y="5486401"/>
            <a:ext cx="1143007" cy="457200"/>
          </a:xfrm>
          <a:prstGeom prst="rect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القائمة</a:t>
            </a:r>
            <a:endParaRPr lang="en-US" sz="2400" b="1">
              <a:solidFill>
                <a:srgbClr val="FFC000"/>
              </a:solidFill>
              <a:latin typeface="Calibri"/>
              <a:cs typeface="Arial"/>
            </a:endParaRPr>
          </a:p>
        </p:txBody>
      </p:sp>
      <p:sp>
        <p:nvSpPr>
          <p:cNvPr id="3" name="Pentagon 6">
            <a:hlinkClick r:id="rId3" action="ppaction://hlinksldjump"/>
            <a:extLst>
              <a:ext uri="{FF2B5EF4-FFF2-40B4-BE49-F238E27FC236}">
                <a16:creationId xmlns:a16="http://schemas.microsoft.com/office/drawing/2014/main" id="{0D4B0206-973D-599E-BB5B-8E521662A717}"/>
              </a:ext>
            </a:extLst>
          </p:cNvPr>
          <p:cNvSpPr/>
          <p:nvPr/>
        </p:nvSpPr>
        <p:spPr>
          <a:xfrm flipH="1">
            <a:off x="6400862" y="5486401"/>
            <a:ext cx="1447814" cy="457200"/>
          </a:xfrm>
          <a:prstGeom prst="homePlate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الختام</a:t>
            </a:r>
            <a:endParaRPr lang="en-US" b="1">
              <a:solidFill>
                <a:prstClr val="white"/>
              </a:solidFill>
              <a:latin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57065088"/>
      </p:ext>
    </p:extLst>
  </p:cSld>
  <p:clrMapOvr>
    <a:masterClrMapping/>
  </p:clrMapOvr>
  <p:transition spd="slow"/>
</p:sld>
</file>

<file path=ppt/slides/slide10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62" name="Group 2"/>
          <p:cNvGraphicFramePr>
            <a:graphicFrameLocks noGrp="1"/>
          </p:cNvGraphicFramePr>
          <p:nvPr/>
        </p:nvGraphicFramePr>
        <p:xfrm>
          <a:off x="0" y="1920240"/>
          <a:ext cx="9144089" cy="301752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إليك الشعب وكل الطقوس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يرتلون بالنشيد قائلين</a:t>
                      </a:r>
                      <a:br>
                        <a:rPr kumimoji="0" lang="ar-EG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قدوس قدوس العلي قدوس</a:t>
                      </a:r>
                      <a:br>
                        <a:rPr kumimoji="0" lang="ar-EG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له الكمال في كل حين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Rectangle 2">
            <a:hlinkClick r:id="rId2" action="ppaction://hlinksldjump"/>
            <a:extLst>
              <a:ext uri="{FF2B5EF4-FFF2-40B4-BE49-F238E27FC236}">
                <a16:creationId xmlns:a16="http://schemas.microsoft.com/office/drawing/2014/main" id="{9FB0DA92-B2DA-E1D7-70C3-346FE96BAC90}"/>
              </a:ext>
            </a:extLst>
          </p:cNvPr>
          <p:cNvSpPr/>
          <p:nvPr/>
        </p:nvSpPr>
        <p:spPr>
          <a:xfrm flipH="1">
            <a:off x="7924878" y="5486401"/>
            <a:ext cx="1143007" cy="457200"/>
          </a:xfrm>
          <a:prstGeom prst="rect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القائمة</a:t>
            </a:r>
            <a:endParaRPr lang="en-US" sz="2400" b="1">
              <a:solidFill>
                <a:srgbClr val="FFC000"/>
              </a:solidFill>
              <a:latin typeface="Calibri"/>
              <a:cs typeface="Arial"/>
            </a:endParaRPr>
          </a:p>
        </p:txBody>
      </p:sp>
      <p:sp>
        <p:nvSpPr>
          <p:cNvPr id="4" name="Pentagon 6">
            <a:hlinkClick r:id="rId3" action="ppaction://hlinksldjump"/>
            <a:extLst>
              <a:ext uri="{FF2B5EF4-FFF2-40B4-BE49-F238E27FC236}">
                <a16:creationId xmlns:a16="http://schemas.microsoft.com/office/drawing/2014/main" id="{D62CFD71-B1B7-34FC-EB03-26CFF514211E}"/>
              </a:ext>
            </a:extLst>
          </p:cNvPr>
          <p:cNvSpPr/>
          <p:nvPr/>
        </p:nvSpPr>
        <p:spPr>
          <a:xfrm flipH="1">
            <a:off x="6400862" y="5486401"/>
            <a:ext cx="1447814" cy="457200"/>
          </a:xfrm>
          <a:prstGeom prst="homePlate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الختام</a:t>
            </a:r>
            <a:endParaRPr lang="en-US" b="1">
              <a:solidFill>
                <a:prstClr val="white"/>
              </a:solidFill>
              <a:latin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46213988"/>
      </p:ext>
    </p:extLst>
  </p:cSld>
  <p:clrMapOvr>
    <a:masterClrMapping/>
  </p:clrMapOvr>
  <p:transition spd="slow"/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14">
            <a:extLst>
              <a:ext uri="{FF2B5EF4-FFF2-40B4-BE49-F238E27FC236}">
                <a16:creationId xmlns:a16="http://schemas.microsoft.com/office/drawing/2014/main" id="{5580490C-8A21-4917-9C64-6CD4692025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762361"/>
              </p:ext>
            </p:extLst>
          </p:nvPr>
        </p:nvGraphicFramePr>
        <p:xfrm>
          <a:off x="0" y="4343401"/>
          <a:ext cx="9144000" cy="25145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05372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4400" b="1" i="0" kern="1200" dirty="0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عليتِ فوق المخلوقات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 </a:t>
                      </a:r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وفقتِ رتب ني أسوماتوس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endParaRPr lang="ar-EG" sz="44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896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210260">
                <a:tc>
                  <a:txBody>
                    <a:bodyPr/>
                    <a:lstStyle/>
                    <a:p>
                      <a:pPr algn="ctr" rtl="1"/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وتشبهتِ بسماء السموات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 </a:t>
                      </a:r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سَمُّوكِ قمرًا وشموس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94323615"/>
      </p:ext>
    </p:extLst>
  </p:cSld>
  <p:clrMapOvr>
    <a:masterClrMapping/>
  </p:clrMapOvr>
</p:sld>
</file>

<file path=ppt/slides/slide10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Group 2">
            <a:extLst>
              <a:ext uri="{FF2B5EF4-FFF2-40B4-BE49-F238E27FC236}">
                <a16:creationId xmlns:a16="http://schemas.microsoft.com/office/drawing/2014/main" id="{D1ABFD71-73CA-0758-FD4C-BE3FB054591B}"/>
              </a:ext>
            </a:extLst>
          </p:cNvPr>
          <p:cNvGraphicFramePr>
            <a:graphicFrameLocks noGrp="1"/>
          </p:cNvGraphicFramePr>
          <p:nvPr/>
        </p:nvGraphicFramePr>
        <p:xfrm>
          <a:off x="0" y="1920240"/>
          <a:ext cx="9144089" cy="3032760"/>
        </p:xfrm>
        <a:graphic>
          <a:graphicData uri="http://schemas.openxmlformats.org/drawingml/2006/table">
            <a:tbl>
              <a:tblPr rtl="1"/>
              <a:tblGrid>
                <a:gridCol w="28996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817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627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المجد والتقديس الأعظم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kern="1200" cap="none" normalizeH="0" baseline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يليق بك يا فادي صهيون</a:t>
                      </a:r>
                      <a:br>
                        <a:rPr kumimoji="0" lang="ar-EG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kern="1200" cap="none" normalizeH="0" baseline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نسبحك بأجل نغم</a:t>
                      </a:r>
                      <a:br>
                        <a:rPr kumimoji="0" lang="ar-EG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أخرستوس</a:t>
                      </a: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 </a:t>
                      </a:r>
                      <a:r>
                        <a:rPr kumimoji="0" lang="ar-EG" sz="4800" b="1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أنيستي</a:t>
                      </a: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 </a:t>
                      </a:r>
                      <a:r>
                        <a:rPr kumimoji="0" lang="ar-EG" sz="4800" b="1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أيكنكرون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Rectangle 2">
            <a:hlinkClick r:id="rId2" action="ppaction://hlinksldjump"/>
            <a:extLst>
              <a:ext uri="{FF2B5EF4-FFF2-40B4-BE49-F238E27FC236}">
                <a16:creationId xmlns:a16="http://schemas.microsoft.com/office/drawing/2014/main" id="{9FB0DA92-B2DA-E1D7-70C3-346FE96BAC90}"/>
              </a:ext>
            </a:extLst>
          </p:cNvPr>
          <p:cNvSpPr/>
          <p:nvPr/>
        </p:nvSpPr>
        <p:spPr>
          <a:xfrm flipH="1">
            <a:off x="7924878" y="5486401"/>
            <a:ext cx="1143007" cy="457200"/>
          </a:xfrm>
          <a:prstGeom prst="rect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القائمة</a:t>
            </a:r>
            <a:endParaRPr lang="en-US" sz="2400" b="1">
              <a:solidFill>
                <a:srgbClr val="FFC000"/>
              </a:solidFill>
              <a:latin typeface="Calibri"/>
              <a:cs typeface="Arial"/>
            </a:endParaRPr>
          </a:p>
        </p:txBody>
      </p:sp>
      <p:sp>
        <p:nvSpPr>
          <p:cNvPr id="4" name="Pentagon 6">
            <a:hlinkClick r:id="rId3" action="ppaction://hlinksldjump"/>
            <a:extLst>
              <a:ext uri="{FF2B5EF4-FFF2-40B4-BE49-F238E27FC236}">
                <a16:creationId xmlns:a16="http://schemas.microsoft.com/office/drawing/2014/main" id="{D62CFD71-B1B7-34FC-EB03-26CFF514211E}"/>
              </a:ext>
            </a:extLst>
          </p:cNvPr>
          <p:cNvSpPr/>
          <p:nvPr/>
        </p:nvSpPr>
        <p:spPr>
          <a:xfrm flipH="1">
            <a:off x="6400862" y="5486401"/>
            <a:ext cx="1447814" cy="457200"/>
          </a:xfrm>
          <a:prstGeom prst="homePlate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الختام</a:t>
            </a:r>
            <a:endParaRPr lang="en-US" b="1">
              <a:solidFill>
                <a:prstClr val="white"/>
              </a:solidFill>
              <a:latin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70195753"/>
      </p:ext>
    </p:extLst>
  </p:cSld>
  <p:clrMapOvr>
    <a:masterClrMapping/>
  </p:clrMapOvr>
  <p:transition spd="slow"/>
</p:sld>
</file>

<file path=ppt/slides/slide10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0126678"/>
      </p:ext>
    </p:extLst>
  </p:cSld>
  <p:clrMapOvr>
    <a:masterClrMapping/>
  </p:clrMapOvr>
  <p:transition advClick="0" advTm="0"/>
</p:sld>
</file>

<file path=ppt/slides/slide10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entagon 2">
            <a:hlinkClick r:id="rId3" action="ppaction://hlinksldjump"/>
          </p:cNvPr>
          <p:cNvSpPr/>
          <p:nvPr/>
        </p:nvSpPr>
        <p:spPr>
          <a:xfrm flipH="1">
            <a:off x="76200" y="5403600"/>
            <a:ext cx="2590825" cy="540000"/>
          </a:xfrm>
          <a:prstGeom prst="homePlate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الختام </a:t>
            </a:r>
            <a:r>
              <a:rPr lang="ar-EG" b="1">
                <a:solidFill>
                  <a:prstClr val="white"/>
                </a:solidFill>
                <a:latin typeface="Calibri"/>
                <a:cs typeface="Times New Roman" pitchFamily="18" charset="0"/>
              </a:rPr>
              <a:t>(أمين الليلويا)</a:t>
            </a:r>
            <a:endParaRPr lang="en-US" b="1">
              <a:solidFill>
                <a:prstClr val="white"/>
              </a:solidFill>
              <a:latin typeface="Calibri"/>
              <a:cs typeface="Arial"/>
            </a:endParaRPr>
          </a:p>
        </p:txBody>
      </p:sp>
      <p:sp>
        <p:nvSpPr>
          <p:cNvPr id="2" name="Rectangle 1">
            <a:hlinkClick r:id="rId4" action="ppaction://hlinksldjump"/>
            <a:extLst>
              <a:ext uri="{FF2B5EF4-FFF2-40B4-BE49-F238E27FC236}">
                <a16:creationId xmlns:a16="http://schemas.microsoft.com/office/drawing/2014/main" id="{E6BB0EEC-D3A1-79DF-F0BE-BEE6B0258D6E}"/>
              </a:ext>
            </a:extLst>
          </p:cNvPr>
          <p:cNvSpPr/>
          <p:nvPr/>
        </p:nvSpPr>
        <p:spPr>
          <a:xfrm flipH="1">
            <a:off x="7924878" y="5403600"/>
            <a:ext cx="1143007" cy="540000"/>
          </a:xfrm>
          <a:prstGeom prst="rect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القائمة</a:t>
            </a:r>
            <a:endParaRPr lang="en-US" sz="2400" b="1">
              <a:solidFill>
                <a:srgbClr val="FFC000"/>
              </a:solidFill>
              <a:latin typeface="Calibri"/>
              <a:cs typeface="Arial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594DCE9-803A-ED28-E2E4-0E3D713544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549" y="857250"/>
            <a:ext cx="8229680" cy="692497"/>
          </a:xfrm>
        </p:spPr>
        <p:txBody>
          <a:bodyPr>
            <a:spAutoFit/>
          </a:bodyPr>
          <a:lstStyle/>
          <a:p>
            <a:r>
              <a:rPr lang="ar-EG" sz="4500" dirty="0"/>
              <a:t>مديح لتوزيع عيد القيامة</a:t>
            </a:r>
            <a:endParaRPr lang="en-US" sz="4500" dirty="0"/>
          </a:p>
        </p:txBody>
      </p:sp>
      <p:graphicFrame>
        <p:nvGraphicFramePr>
          <p:cNvPr id="5" name="Group 2">
            <a:extLst>
              <a:ext uri="{FF2B5EF4-FFF2-40B4-BE49-F238E27FC236}">
                <a16:creationId xmlns:a16="http://schemas.microsoft.com/office/drawing/2014/main" id="{6A48612A-E01E-9ED1-CDBC-F2811C98F020}"/>
              </a:ext>
            </a:extLst>
          </p:cNvPr>
          <p:cNvGraphicFramePr>
            <a:graphicFrameLocks noGrp="1"/>
          </p:cNvGraphicFramePr>
          <p:nvPr/>
        </p:nvGraphicFramePr>
        <p:xfrm>
          <a:off x="-1" y="1920240"/>
          <a:ext cx="9144090" cy="303276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أنا افتح فمي وأتكلم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وأنطق بأسرار عظام 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الرب ملك وجلس وحكم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المسيح صلب وقبر ثم قام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/>
</p:sld>
</file>

<file path=ppt/slides/slide10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5D41DCA8-4EA4-4BB1-F383-438FE743ED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roup 2">
            <a:extLst>
              <a:ext uri="{FF2B5EF4-FFF2-40B4-BE49-F238E27FC236}">
                <a16:creationId xmlns:a16="http://schemas.microsoft.com/office/drawing/2014/main" id="{C9824473-0CAB-AF56-8BFA-C1131B8F1CD1}"/>
              </a:ext>
            </a:extLst>
          </p:cNvPr>
          <p:cNvGraphicFramePr>
            <a:graphicFrameLocks noGrp="1"/>
          </p:cNvGraphicFramePr>
          <p:nvPr/>
        </p:nvGraphicFramePr>
        <p:xfrm>
          <a:off x="-1" y="1908810"/>
          <a:ext cx="9144090" cy="303276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بعد أن وضعوه في المقبرة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مكث مدفونا ثلاثة أيام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ثم قام وفضح كل الكفرة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المسيح صلب وقبر ثم قام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8" name="Pentagon 2">
            <a:hlinkClick r:id="rId3" action="ppaction://hlinksldjump"/>
            <a:extLst>
              <a:ext uri="{FF2B5EF4-FFF2-40B4-BE49-F238E27FC236}">
                <a16:creationId xmlns:a16="http://schemas.microsoft.com/office/drawing/2014/main" id="{8ACAD12B-0941-8DB6-9CD1-1F279D5C0827}"/>
              </a:ext>
            </a:extLst>
          </p:cNvPr>
          <p:cNvSpPr/>
          <p:nvPr/>
        </p:nvSpPr>
        <p:spPr>
          <a:xfrm flipH="1">
            <a:off x="76200" y="5403600"/>
            <a:ext cx="2590825" cy="540000"/>
          </a:xfrm>
          <a:prstGeom prst="homePlate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الختام </a:t>
            </a:r>
            <a:r>
              <a:rPr lang="ar-EG" b="1">
                <a:solidFill>
                  <a:prstClr val="white"/>
                </a:solidFill>
                <a:latin typeface="Calibri"/>
                <a:cs typeface="Times New Roman" pitchFamily="18" charset="0"/>
              </a:rPr>
              <a:t>(أمين الليلويا)</a:t>
            </a:r>
            <a:endParaRPr lang="en-US" b="1">
              <a:solidFill>
                <a:prstClr val="white"/>
              </a:solidFill>
              <a:latin typeface="Calibri"/>
              <a:cs typeface="Arial"/>
            </a:endParaRPr>
          </a:p>
        </p:txBody>
      </p:sp>
      <p:sp>
        <p:nvSpPr>
          <p:cNvPr id="9" name="Rectangle 8">
            <a:hlinkClick r:id="rId4" action="ppaction://hlinksldjump"/>
            <a:extLst>
              <a:ext uri="{FF2B5EF4-FFF2-40B4-BE49-F238E27FC236}">
                <a16:creationId xmlns:a16="http://schemas.microsoft.com/office/drawing/2014/main" id="{C54A4CBC-519B-691D-CF22-93CC8013FF2B}"/>
              </a:ext>
            </a:extLst>
          </p:cNvPr>
          <p:cNvSpPr/>
          <p:nvPr/>
        </p:nvSpPr>
        <p:spPr>
          <a:xfrm flipH="1">
            <a:off x="7924878" y="5403600"/>
            <a:ext cx="1143007" cy="540000"/>
          </a:xfrm>
          <a:prstGeom prst="rect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القائمة</a:t>
            </a:r>
            <a:endParaRPr lang="en-US" sz="2400" b="1">
              <a:solidFill>
                <a:srgbClr val="FFC000"/>
              </a:solidFill>
              <a:latin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58968985"/>
      </p:ext>
    </p:extLst>
  </p:cSld>
  <p:clrMapOvr>
    <a:masterClrMapping/>
  </p:clrMapOvr>
  <p:transition/>
</p:sld>
</file>

<file path=ppt/slides/slide10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19E7DD9B-1DFA-115D-7CD5-3621D4056B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roup 2">
            <a:extLst>
              <a:ext uri="{FF2B5EF4-FFF2-40B4-BE49-F238E27FC236}">
                <a16:creationId xmlns:a16="http://schemas.microsoft.com/office/drawing/2014/main" id="{36480806-8CC5-E271-030C-5EF83F031BB3}"/>
              </a:ext>
            </a:extLst>
          </p:cNvPr>
          <p:cNvGraphicFramePr>
            <a:graphicFrameLocks noGrp="1"/>
          </p:cNvGraphicFramePr>
          <p:nvPr/>
        </p:nvGraphicFramePr>
        <p:xfrm>
          <a:off x="-1" y="1885950"/>
          <a:ext cx="9144090" cy="303276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تألم ومات ودفن في القبر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وصار موضوعا فيه كالنيام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واستيقظ كالثمل من الخمر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المسيح صلب وقبر ثم قام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Pentagon 2">
            <a:hlinkClick r:id="rId3" action="ppaction://hlinksldjump"/>
            <a:extLst>
              <a:ext uri="{FF2B5EF4-FFF2-40B4-BE49-F238E27FC236}">
                <a16:creationId xmlns:a16="http://schemas.microsoft.com/office/drawing/2014/main" id="{0A485AB6-27BA-9F07-213A-A4396BE0BEDE}"/>
              </a:ext>
            </a:extLst>
          </p:cNvPr>
          <p:cNvSpPr/>
          <p:nvPr/>
        </p:nvSpPr>
        <p:spPr>
          <a:xfrm flipH="1">
            <a:off x="76200" y="5403600"/>
            <a:ext cx="2590825" cy="540000"/>
          </a:xfrm>
          <a:prstGeom prst="homePlate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الختام </a:t>
            </a:r>
            <a:r>
              <a:rPr lang="ar-EG" b="1">
                <a:solidFill>
                  <a:prstClr val="white"/>
                </a:solidFill>
                <a:latin typeface="Calibri"/>
                <a:cs typeface="Times New Roman" pitchFamily="18" charset="0"/>
              </a:rPr>
              <a:t>(أمين الليلويا)</a:t>
            </a:r>
            <a:endParaRPr lang="en-US" b="1">
              <a:solidFill>
                <a:prstClr val="white"/>
              </a:solidFill>
              <a:latin typeface="Calibri"/>
              <a:cs typeface="Arial"/>
            </a:endParaRPr>
          </a:p>
        </p:txBody>
      </p:sp>
      <p:sp>
        <p:nvSpPr>
          <p:cNvPr id="6" name="Rectangle 5">
            <a:hlinkClick r:id="rId4" action="ppaction://hlinksldjump"/>
            <a:extLst>
              <a:ext uri="{FF2B5EF4-FFF2-40B4-BE49-F238E27FC236}">
                <a16:creationId xmlns:a16="http://schemas.microsoft.com/office/drawing/2014/main" id="{47BB0BF9-8B58-1402-C739-98FF19A290EF}"/>
              </a:ext>
            </a:extLst>
          </p:cNvPr>
          <p:cNvSpPr/>
          <p:nvPr/>
        </p:nvSpPr>
        <p:spPr>
          <a:xfrm flipH="1">
            <a:off x="7924878" y="5403600"/>
            <a:ext cx="1143007" cy="540000"/>
          </a:xfrm>
          <a:prstGeom prst="rect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القائمة</a:t>
            </a:r>
            <a:endParaRPr lang="en-US" sz="2400" b="1">
              <a:solidFill>
                <a:srgbClr val="FFC000"/>
              </a:solidFill>
              <a:latin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37235250"/>
      </p:ext>
    </p:extLst>
  </p:cSld>
  <p:clrMapOvr>
    <a:masterClrMapping/>
  </p:clrMapOvr>
  <p:transition/>
</p:sld>
</file>

<file path=ppt/slides/slide10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F26BBC46-3DC8-C2FD-DE85-54196B445B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roup 2">
            <a:extLst>
              <a:ext uri="{FF2B5EF4-FFF2-40B4-BE49-F238E27FC236}">
                <a16:creationId xmlns:a16="http://schemas.microsoft.com/office/drawing/2014/main" id="{77985DDF-ACB2-3B52-38B9-B0D7AB4B73AD}"/>
              </a:ext>
            </a:extLst>
          </p:cNvPr>
          <p:cNvGraphicFramePr>
            <a:graphicFrameLocks noGrp="1"/>
          </p:cNvGraphicFramePr>
          <p:nvPr/>
        </p:nvGraphicFramePr>
        <p:xfrm>
          <a:off x="0" y="1885950"/>
          <a:ext cx="9144089" cy="303276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جاءته النسوة ومعهن الطيب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إلى قبره بكل اهتمام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وازددن في البكاء والنحيب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المسيح صلب وقبر ثم قام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Pentagon 2">
            <a:hlinkClick r:id="rId3" action="ppaction://hlinksldjump"/>
            <a:extLst>
              <a:ext uri="{FF2B5EF4-FFF2-40B4-BE49-F238E27FC236}">
                <a16:creationId xmlns:a16="http://schemas.microsoft.com/office/drawing/2014/main" id="{A927A989-A20F-D62F-1F8D-4F19B8ABF29B}"/>
              </a:ext>
            </a:extLst>
          </p:cNvPr>
          <p:cNvSpPr/>
          <p:nvPr/>
        </p:nvSpPr>
        <p:spPr>
          <a:xfrm flipH="1">
            <a:off x="76200" y="5403600"/>
            <a:ext cx="2590825" cy="540000"/>
          </a:xfrm>
          <a:prstGeom prst="homePlate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الختام </a:t>
            </a:r>
            <a:r>
              <a:rPr lang="ar-EG" b="1">
                <a:solidFill>
                  <a:prstClr val="white"/>
                </a:solidFill>
                <a:latin typeface="Calibri"/>
                <a:cs typeface="Times New Roman" pitchFamily="18" charset="0"/>
              </a:rPr>
              <a:t>(أمين الليلويا)</a:t>
            </a:r>
            <a:endParaRPr lang="en-US" b="1">
              <a:solidFill>
                <a:prstClr val="white"/>
              </a:solidFill>
              <a:latin typeface="Calibri"/>
              <a:cs typeface="Arial"/>
            </a:endParaRPr>
          </a:p>
        </p:txBody>
      </p:sp>
      <p:sp>
        <p:nvSpPr>
          <p:cNvPr id="6" name="Rectangle 5">
            <a:hlinkClick r:id="rId4" action="ppaction://hlinksldjump"/>
            <a:extLst>
              <a:ext uri="{FF2B5EF4-FFF2-40B4-BE49-F238E27FC236}">
                <a16:creationId xmlns:a16="http://schemas.microsoft.com/office/drawing/2014/main" id="{2C663021-F260-C3CB-3F32-F336A21335A3}"/>
              </a:ext>
            </a:extLst>
          </p:cNvPr>
          <p:cNvSpPr/>
          <p:nvPr/>
        </p:nvSpPr>
        <p:spPr>
          <a:xfrm flipH="1">
            <a:off x="7924878" y="5403600"/>
            <a:ext cx="1143007" cy="540000"/>
          </a:xfrm>
          <a:prstGeom prst="rect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القائمة</a:t>
            </a:r>
            <a:endParaRPr lang="en-US" sz="2400" b="1">
              <a:solidFill>
                <a:srgbClr val="FFC000"/>
              </a:solidFill>
              <a:latin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98561379"/>
      </p:ext>
    </p:extLst>
  </p:cSld>
  <p:clrMapOvr>
    <a:masterClrMapping/>
  </p:clrMapOvr>
  <p:transition/>
</p:sld>
</file>

<file path=ppt/slides/slide10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500FCD09-3CC3-51A8-15B8-5C7290F6AB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roup 2">
            <a:extLst>
              <a:ext uri="{FF2B5EF4-FFF2-40B4-BE49-F238E27FC236}">
                <a16:creationId xmlns:a16="http://schemas.microsoft.com/office/drawing/2014/main" id="{1FA0D83D-07FD-1132-EA04-DB9539F94B0C}"/>
              </a:ext>
            </a:extLst>
          </p:cNvPr>
          <p:cNvGraphicFramePr>
            <a:graphicFrameLocks noGrp="1"/>
          </p:cNvGraphicFramePr>
          <p:nvPr/>
        </p:nvGraphicFramePr>
        <p:xfrm>
          <a:off x="0" y="1885950"/>
          <a:ext cx="9144089" cy="303276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حينئذ نظرن الحجر دحرج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والحراس كانوا قيام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وملاك الرب لهن ظهر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المسيح صلب وقبر ثم قام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Pentagon 2">
            <a:hlinkClick r:id="rId3" action="ppaction://hlinksldjump"/>
            <a:extLst>
              <a:ext uri="{FF2B5EF4-FFF2-40B4-BE49-F238E27FC236}">
                <a16:creationId xmlns:a16="http://schemas.microsoft.com/office/drawing/2014/main" id="{9E6260CE-EC09-D15F-3525-42ABEDFE65DB}"/>
              </a:ext>
            </a:extLst>
          </p:cNvPr>
          <p:cNvSpPr/>
          <p:nvPr/>
        </p:nvSpPr>
        <p:spPr>
          <a:xfrm flipH="1">
            <a:off x="76200" y="5403600"/>
            <a:ext cx="2590825" cy="540000"/>
          </a:xfrm>
          <a:prstGeom prst="homePlate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الختام </a:t>
            </a:r>
            <a:r>
              <a:rPr lang="ar-EG" b="1">
                <a:solidFill>
                  <a:prstClr val="white"/>
                </a:solidFill>
                <a:latin typeface="Calibri"/>
                <a:cs typeface="Times New Roman" pitchFamily="18" charset="0"/>
              </a:rPr>
              <a:t>(أمين الليلويا)</a:t>
            </a:r>
            <a:endParaRPr lang="en-US" b="1">
              <a:solidFill>
                <a:prstClr val="white"/>
              </a:solidFill>
              <a:latin typeface="Calibri"/>
              <a:cs typeface="Arial"/>
            </a:endParaRPr>
          </a:p>
        </p:txBody>
      </p:sp>
      <p:sp>
        <p:nvSpPr>
          <p:cNvPr id="6" name="Rectangle 5">
            <a:hlinkClick r:id="rId4" action="ppaction://hlinksldjump"/>
            <a:extLst>
              <a:ext uri="{FF2B5EF4-FFF2-40B4-BE49-F238E27FC236}">
                <a16:creationId xmlns:a16="http://schemas.microsoft.com/office/drawing/2014/main" id="{2980B8C9-61BB-E02F-8E1E-7C253C60E751}"/>
              </a:ext>
            </a:extLst>
          </p:cNvPr>
          <p:cNvSpPr/>
          <p:nvPr/>
        </p:nvSpPr>
        <p:spPr>
          <a:xfrm flipH="1">
            <a:off x="7924878" y="5403600"/>
            <a:ext cx="1143007" cy="540000"/>
          </a:xfrm>
          <a:prstGeom prst="rect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القائمة</a:t>
            </a:r>
            <a:endParaRPr lang="en-US" sz="2400" b="1">
              <a:solidFill>
                <a:srgbClr val="FFC000"/>
              </a:solidFill>
              <a:latin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60025103"/>
      </p:ext>
    </p:extLst>
  </p:cSld>
  <p:clrMapOvr>
    <a:masterClrMapping/>
  </p:clrMapOvr>
  <p:transition/>
</p:sld>
</file>

<file path=ppt/slides/slide10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80310DDC-364A-6099-DB29-48B5316CD8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roup 2">
            <a:extLst>
              <a:ext uri="{FF2B5EF4-FFF2-40B4-BE49-F238E27FC236}">
                <a16:creationId xmlns:a16="http://schemas.microsoft.com/office/drawing/2014/main" id="{E7843F76-E062-DBFC-C7F4-45A0C6D89EDF}"/>
              </a:ext>
            </a:extLst>
          </p:cNvPr>
          <p:cNvGraphicFramePr>
            <a:graphicFrameLocks noGrp="1"/>
          </p:cNvGraphicFramePr>
          <p:nvPr/>
        </p:nvGraphicFramePr>
        <p:xfrm>
          <a:off x="0" y="1885950"/>
          <a:ext cx="9144089" cy="303276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خاطبهن من تطلبن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الحي مع الأموات قد قام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لكن أذهبن للرسل وقلن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المسيح صلب وقبر ثم قام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Pentagon 2">
            <a:hlinkClick r:id="rId3" action="ppaction://hlinksldjump"/>
            <a:extLst>
              <a:ext uri="{FF2B5EF4-FFF2-40B4-BE49-F238E27FC236}">
                <a16:creationId xmlns:a16="http://schemas.microsoft.com/office/drawing/2014/main" id="{FD4DB0D5-6391-3420-F5BD-D3DDB55AB009}"/>
              </a:ext>
            </a:extLst>
          </p:cNvPr>
          <p:cNvSpPr/>
          <p:nvPr/>
        </p:nvSpPr>
        <p:spPr>
          <a:xfrm flipH="1">
            <a:off x="76200" y="5403600"/>
            <a:ext cx="2590825" cy="540000"/>
          </a:xfrm>
          <a:prstGeom prst="homePlate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الختام </a:t>
            </a:r>
            <a:r>
              <a:rPr lang="ar-EG" b="1">
                <a:solidFill>
                  <a:prstClr val="white"/>
                </a:solidFill>
                <a:latin typeface="Calibri"/>
                <a:cs typeface="Times New Roman" pitchFamily="18" charset="0"/>
              </a:rPr>
              <a:t>(أمين الليلويا)</a:t>
            </a:r>
            <a:endParaRPr lang="en-US" b="1">
              <a:solidFill>
                <a:prstClr val="white"/>
              </a:solidFill>
              <a:latin typeface="Calibri"/>
              <a:cs typeface="Arial"/>
            </a:endParaRPr>
          </a:p>
        </p:txBody>
      </p:sp>
      <p:sp>
        <p:nvSpPr>
          <p:cNvPr id="6" name="Rectangle 5">
            <a:hlinkClick r:id="rId4" action="ppaction://hlinksldjump"/>
            <a:extLst>
              <a:ext uri="{FF2B5EF4-FFF2-40B4-BE49-F238E27FC236}">
                <a16:creationId xmlns:a16="http://schemas.microsoft.com/office/drawing/2014/main" id="{154FD90C-6BA6-9348-5B79-CC5FAD99133B}"/>
              </a:ext>
            </a:extLst>
          </p:cNvPr>
          <p:cNvSpPr/>
          <p:nvPr/>
        </p:nvSpPr>
        <p:spPr>
          <a:xfrm flipH="1">
            <a:off x="7924878" y="5403600"/>
            <a:ext cx="1143007" cy="540000"/>
          </a:xfrm>
          <a:prstGeom prst="rect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القائمة</a:t>
            </a:r>
            <a:endParaRPr lang="en-US" sz="2400" b="1">
              <a:solidFill>
                <a:srgbClr val="FFC000"/>
              </a:solidFill>
              <a:latin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49660169"/>
      </p:ext>
    </p:extLst>
  </p:cSld>
  <p:clrMapOvr>
    <a:masterClrMapping/>
  </p:clrMapOvr>
  <p:transition/>
</p:sld>
</file>

<file path=ppt/slides/slide10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7F0B8533-37A6-DFB1-8619-D938BF0EFD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roup 2">
            <a:extLst>
              <a:ext uri="{FF2B5EF4-FFF2-40B4-BE49-F238E27FC236}">
                <a16:creationId xmlns:a16="http://schemas.microsoft.com/office/drawing/2014/main" id="{BF8840B4-F1A1-07DD-4D9E-EFFD2CB50225}"/>
              </a:ext>
            </a:extLst>
          </p:cNvPr>
          <p:cNvGraphicFramePr>
            <a:graphicFrameLocks noGrp="1"/>
          </p:cNvGraphicFramePr>
          <p:nvPr/>
        </p:nvGraphicFramePr>
        <p:xfrm>
          <a:off x="0" y="1885950"/>
          <a:ext cx="9144089" cy="303276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داود النبي رتل في المزمور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قائلاً قم يا رب لماذا تنام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أهلك العداء مع شهود الزور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المسيح صلب وقبر ثم قام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Pentagon 2">
            <a:hlinkClick r:id="rId3" action="ppaction://hlinksldjump"/>
            <a:extLst>
              <a:ext uri="{FF2B5EF4-FFF2-40B4-BE49-F238E27FC236}">
                <a16:creationId xmlns:a16="http://schemas.microsoft.com/office/drawing/2014/main" id="{EE001CF1-97DD-1615-84DD-B83D5FB4FA9D}"/>
              </a:ext>
            </a:extLst>
          </p:cNvPr>
          <p:cNvSpPr/>
          <p:nvPr/>
        </p:nvSpPr>
        <p:spPr>
          <a:xfrm flipH="1">
            <a:off x="76200" y="5403600"/>
            <a:ext cx="2590825" cy="540000"/>
          </a:xfrm>
          <a:prstGeom prst="homePlate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الختام </a:t>
            </a:r>
            <a:r>
              <a:rPr lang="ar-EG" b="1">
                <a:solidFill>
                  <a:prstClr val="white"/>
                </a:solidFill>
                <a:latin typeface="Calibri"/>
                <a:cs typeface="Times New Roman" pitchFamily="18" charset="0"/>
              </a:rPr>
              <a:t>(أمين الليلويا)</a:t>
            </a:r>
            <a:endParaRPr lang="en-US" b="1">
              <a:solidFill>
                <a:prstClr val="white"/>
              </a:solidFill>
              <a:latin typeface="Calibri"/>
              <a:cs typeface="Arial"/>
            </a:endParaRPr>
          </a:p>
        </p:txBody>
      </p:sp>
      <p:sp>
        <p:nvSpPr>
          <p:cNvPr id="6" name="Rectangle 5">
            <a:hlinkClick r:id="rId4" action="ppaction://hlinksldjump"/>
            <a:extLst>
              <a:ext uri="{FF2B5EF4-FFF2-40B4-BE49-F238E27FC236}">
                <a16:creationId xmlns:a16="http://schemas.microsoft.com/office/drawing/2014/main" id="{0635C666-A1A5-803E-344C-414432708C86}"/>
              </a:ext>
            </a:extLst>
          </p:cNvPr>
          <p:cNvSpPr/>
          <p:nvPr/>
        </p:nvSpPr>
        <p:spPr>
          <a:xfrm flipH="1">
            <a:off x="7924878" y="5403600"/>
            <a:ext cx="1143007" cy="540000"/>
          </a:xfrm>
          <a:prstGeom prst="rect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القائمة</a:t>
            </a:r>
            <a:endParaRPr lang="en-US" sz="2400" b="1">
              <a:solidFill>
                <a:srgbClr val="FFC000"/>
              </a:solidFill>
              <a:latin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34815824"/>
      </p:ext>
    </p:extLst>
  </p:cSld>
  <p:clrMapOvr>
    <a:masterClrMapping/>
  </p:clrMapOvr>
  <p:transition/>
</p:sld>
</file>

<file path=ppt/slides/slide10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F7219CD0-2C75-F566-61CF-E3A5B3FBF8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roup 2">
            <a:extLst>
              <a:ext uri="{FF2B5EF4-FFF2-40B4-BE49-F238E27FC236}">
                <a16:creationId xmlns:a16="http://schemas.microsoft.com/office/drawing/2014/main" id="{5ABB4757-DBA8-2502-A286-1D23983035E5}"/>
              </a:ext>
            </a:extLst>
          </p:cNvPr>
          <p:cNvGraphicFramePr>
            <a:graphicFrameLocks noGrp="1"/>
          </p:cNvGraphicFramePr>
          <p:nvPr/>
        </p:nvGraphicFramePr>
        <p:xfrm>
          <a:off x="0" y="1885950"/>
          <a:ext cx="9144089" cy="301752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ربنا جاء وتألم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وقبل عنا كل الآلام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لأجل خلاص أبينا أدم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المسيح صلب وقبر ثم قام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Pentagon 2">
            <a:hlinkClick r:id="rId3" action="ppaction://hlinksldjump"/>
            <a:extLst>
              <a:ext uri="{FF2B5EF4-FFF2-40B4-BE49-F238E27FC236}">
                <a16:creationId xmlns:a16="http://schemas.microsoft.com/office/drawing/2014/main" id="{14679547-200D-31E6-B155-1C93E49A5A15}"/>
              </a:ext>
            </a:extLst>
          </p:cNvPr>
          <p:cNvSpPr/>
          <p:nvPr/>
        </p:nvSpPr>
        <p:spPr>
          <a:xfrm flipH="1">
            <a:off x="76200" y="5403600"/>
            <a:ext cx="2590825" cy="540000"/>
          </a:xfrm>
          <a:prstGeom prst="homePlate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الختام </a:t>
            </a:r>
            <a:r>
              <a:rPr lang="ar-EG" b="1">
                <a:solidFill>
                  <a:prstClr val="white"/>
                </a:solidFill>
                <a:latin typeface="Calibri"/>
                <a:cs typeface="Times New Roman" pitchFamily="18" charset="0"/>
              </a:rPr>
              <a:t>(أمين الليلويا)</a:t>
            </a:r>
            <a:endParaRPr lang="en-US" b="1">
              <a:solidFill>
                <a:prstClr val="white"/>
              </a:solidFill>
              <a:latin typeface="Calibri"/>
              <a:cs typeface="Arial"/>
            </a:endParaRPr>
          </a:p>
        </p:txBody>
      </p:sp>
      <p:sp>
        <p:nvSpPr>
          <p:cNvPr id="6" name="Rectangle 5">
            <a:hlinkClick r:id="rId4" action="ppaction://hlinksldjump"/>
            <a:extLst>
              <a:ext uri="{FF2B5EF4-FFF2-40B4-BE49-F238E27FC236}">
                <a16:creationId xmlns:a16="http://schemas.microsoft.com/office/drawing/2014/main" id="{B39CCF0D-94F0-E4D5-4082-840E9ACD1EB5}"/>
              </a:ext>
            </a:extLst>
          </p:cNvPr>
          <p:cNvSpPr/>
          <p:nvPr/>
        </p:nvSpPr>
        <p:spPr>
          <a:xfrm flipH="1">
            <a:off x="7924878" y="5403600"/>
            <a:ext cx="1143007" cy="540000"/>
          </a:xfrm>
          <a:prstGeom prst="rect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القائمة</a:t>
            </a:r>
            <a:endParaRPr lang="en-US" sz="2400" b="1">
              <a:solidFill>
                <a:srgbClr val="FFC000"/>
              </a:solidFill>
              <a:latin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00934014"/>
      </p:ext>
    </p:extLst>
  </p:cSld>
  <p:clrMapOvr>
    <a:masterClrMapping/>
  </p:clrMapOvr>
  <p:transition/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14">
            <a:extLst>
              <a:ext uri="{FF2B5EF4-FFF2-40B4-BE49-F238E27FC236}">
                <a16:creationId xmlns:a16="http://schemas.microsoft.com/office/drawing/2014/main" id="{5580490C-8A21-4917-9C64-6CD4692025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9210984"/>
              </p:ext>
            </p:extLst>
          </p:nvPr>
        </p:nvGraphicFramePr>
        <p:xfrm>
          <a:off x="0" y="4343401"/>
          <a:ext cx="9144000" cy="25145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05372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4400" b="1" i="0" kern="1200" dirty="0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عنبر مخزون قالوا عنك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 </a:t>
                      </a:r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فائح في حجاب القدوس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endParaRPr lang="ar-EG" sz="44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896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210260">
                <a:tc>
                  <a:txBody>
                    <a:bodyPr/>
                    <a:lstStyle/>
                    <a:p>
                      <a:pPr algn="ctr" rtl="1"/>
                      <a:r>
                        <a:rPr kumimoji="0" lang="ar-SA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وأخزيتِ عنا الأركون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 </a:t>
                      </a:r>
                      <a:r>
                        <a:rPr kumimoji="0" lang="ar-SA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يا مريم تي بارثينوس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96290314"/>
      </p:ext>
    </p:extLst>
  </p:cSld>
  <p:clrMapOvr>
    <a:masterClrMapping/>
  </p:clrMapOvr>
</p:sld>
</file>

<file path=ppt/slides/slide10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0DB3B241-E6D5-AA36-6BD7-CD89728FD8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roup 2">
            <a:extLst>
              <a:ext uri="{FF2B5EF4-FFF2-40B4-BE49-F238E27FC236}">
                <a16:creationId xmlns:a16="http://schemas.microsoft.com/office/drawing/2014/main" id="{3F0A9F3B-2E9C-38AC-46A7-1B9D35C179DE}"/>
              </a:ext>
            </a:extLst>
          </p:cNvPr>
          <p:cNvGraphicFramePr>
            <a:graphicFrameLocks noGrp="1"/>
          </p:cNvGraphicFramePr>
          <p:nvPr/>
        </p:nvGraphicFramePr>
        <p:xfrm>
          <a:off x="0" y="1885950"/>
          <a:ext cx="9144089" cy="298704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زمان الضلالة قد انتهي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وأشرق لنا النور من بعد الظلام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723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5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والهم والحزن كلاهما قد مضي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المسيح صلب وقبر ثم قام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Pentagon 2">
            <a:hlinkClick r:id="rId3" action="ppaction://hlinksldjump"/>
            <a:extLst>
              <a:ext uri="{FF2B5EF4-FFF2-40B4-BE49-F238E27FC236}">
                <a16:creationId xmlns:a16="http://schemas.microsoft.com/office/drawing/2014/main" id="{976834CE-E5C4-1445-2622-51F27A887A23}"/>
              </a:ext>
            </a:extLst>
          </p:cNvPr>
          <p:cNvSpPr/>
          <p:nvPr/>
        </p:nvSpPr>
        <p:spPr>
          <a:xfrm flipH="1">
            <a:off x="76200" y="5403600"/>
            <a:ext cx="2590825" cy="540000"/>
          </a:xfrm>
          <a:prstGeom prst="homePlate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الختام </a:t>
            </a:r>
            <a:r>
              <a:rPr lang="ar-EG" b="1">
                <a:solidFill>
                  <a:prstClr val="white"/>
                </a:solidFill>
                <a:latin typeface="Calibri"/>
                <a:cs typeface="Times New Roman" pitchFamily="18" charset="0"/>
              </a:rPr>
              <a:t>(أمين الليلويا)</a:t>
            </a:r>
            <a:endParaRPr lang="en-US" b="1">
              <a:solidFill>
                <a:prstClr val="white"/>
              </a:solidFill>
              <a:latin typeface="Calibri"/>
              <a:cs typeface="Arial"/>
            </a:endParaRPr>
          </a:p>
        </p:txBody>
      </p:sp>
      <p:sp>
        <p:nvSpPr>
          <p:cNvPr id="6" name="Rectangle 5">
            <a:hlinkClick r:id="rId4" action="ppaction://hlinksldjump"/>
            <a:extLst>
              <a:ext uri="{FF2B5EF4-FFF2-40B4-BE49-F238E27FC236}">
                <a16:creationId xmlns:a16="http://schemas.microsoft.com/office/drawing/2014/main" id="{A3950E7F-6CA5-93AB-49BA-0FC966466D0D}"/>
              </a:ext>
            </a:extLst>
          </p:cNvPr>
          <p:cNvSpPr/>
          <p:nvPr/>
        </p:nvSpPr>
        <p:spPr>
          <a:xfrm flipH="1">
            <a:off x="7924878" y="5403600"/>
            <a:ext cx="1143007" cy="540000"/>
          </a:xfrm>
          <a:prstGeom prst="rect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القائمة</a:t>
            </a:r>
            <a:endParaRPr lang="en-US" sz="2400" b="1">
              <a:solidFill>
                <a:srgbClr val="FFC000"/>
              </a:solidFill>
              <a:latin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54810175"/>
      </p:ext>
    </p:extLst>
  </p:cSld>
  <p:clrMapOvr>
    <a:masterClrMapping/>
  </p:clrMapOvr>
  <p:transition/>
</p:sld>
</file>

<file path=ppt/slides/slide10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A6603F2D-2DF2-6D56-DBF6-9059FACE5A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roup 2">
            <a:extLst>
              <a:ext uri="{FF2B5EF4-FFF2-40B4-BE49-F238E27FC236}">
                <a16:creationId xmlns:a16="http://schemas.microsoft.com/office/drawing/2014/main" id="{E243E3E6-1ACB-7574-1FCF-E50908F11CF6}"/>
              </a:ext>
            </a:extLst>
          </p:cNvPr>
          <p:cNvGraphicFramePr>
            <a:graphicFrameLocks noGrp="1"/>
          </p:cNvGraphicFramePr>
          <p:nvPr/>
        </p:nvGraphicFramePr>
        <p:xfrm>
          <a:off x="0" y="1885950"/>
          <a:ext cx="9144089" cy="303276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سيقوم الله وتتفرق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جميع أعدائه من قدام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ونور الحق لنا أشرق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المسيح صلب وقبر ثم قام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Pentagon 2">
            <a:hlinkClick r:id="rId3" action="ppaction://hlinksldjump"/>
            <a:extLst>
              <a:ext uri="{FF2B5EF4-FFF2-40B4-BE49-F238E27FC236}">
                <a16:creationId xmlns:a16="http://schemas.microsoft.com/office/drawing/2014/main" id="{BE57AA42-3DCC-E61F-6EF6-E4AC1ED40674}"/>
              </a:ext>
            </a:extLst>
          </p:cNvPr>
          <p:cNvSpPr/>
          <p:nvPr/>
        </p:nvSpPr>
        <p:spPr>
          <a:xfrm flipH="1">
            <a:off x="76200" y="5403600"/>
            <a:ext cx="2590825" cy="540000"/>
          </a:xfrm>
          <a:prstGeom prst="homePlate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الختام </a:t>
            </a:r>
            <a:r>
              <a:rPr lang="ar-EG" b="1">
                <a:solidFill>
                  <a:prstClr val="white"/>
                </a:solidFill>
                <a:latin typeface="Calibri"/>
                <a:cs typeface="Times New Roman" pitchFamily="18" charset="0"/>
              </a:rPr>
              <a:t>(أمين الليلويا)</a:t>
            </a:r>
            <a:endParaRPr lang="en-US" b="1">
              <a:solidFill>
                <a:prstClr val="white"/>
              </a:solidFill>
              <a:latin typeface="Calibri"/>
              <a:cs typeface="Arial"/>
            </a:endParaRPr>
          </a:p>
        </p:txBody>
      </p:sp>
      <p:sp>
        <p:nvSpPr>
          <p:cNvPr id="6" name="Rectangle 5">
            <a:hlinkClick r:id="rId4" action="ppaction://hlinksldjump"/>
            <a:extLst>
              <a:ext uri="{FF2B5EF4-FFF2-40B4-BE49-F238E27FC236}">
                <a16:creationId xmlns:a16="http://schemas.microsoft.com/office/drawing/2014/main" id="{FA6A9430-F014-C39A-4220-BB270BF2558D}"/>
              </a:ext>
            </a:extLst>
          </p:cNvPr>
          <p:cNvSpPr/>
          <p:nvPr/>
        </p:nvSpPr>
        <p:spPr>
          <a:xfrm flipH="1">
            <a:off x="7924878" y="5403600"/>
            <a:ext cx="1143007" cy="540000"/>
          </a:xfrm>
          <a:prstGeom prst="rect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القائمة</a:t>
            </a:r>
            <a:endParaRPr lang="en-US" sz="2400" b="1">
              <a:solidFill>
                <a:srgbClr val="FFC000"/>
              </a:solidFill>
              <a:latin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11724996"/>
      </p:ext>
    </p:extLst>
  </p:cSld>
  <p:clrMapOvr>
    <a:masterClrMapping/>
  </p:clrMapOvr>
  <p:transition/>
</p:sld>
</file>

<file path=ppt/slides/slide10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737CB5EF-9775-EE28-9744-3D835195C2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roup 2">
            <a:extLst>
              <a:ext uri="{FF2B5EF4-FFF2-40B4-BE49-F238E27FC236}">
                <a16:creationId xmlns:a16="http://schemas.microsoft.com/office/drawing/2014/main" id="{15BC0ADC-38F6-BC37-34AB-94B11B5F36A2}"/>
              </a:ext>
            </a:extLst>
          </p:cNvPr>
          <p:cNvGraphicFramePr>
            <a:graphicFrameLocks noGrp="1"/>
          </p:cNvGraphicFramePr>
          <p:nvPr/>
        </p:nvGraphicFramePr>
        <p:xfrm>
          <a:off x="0" y="1885950"/>
          <a:ext cx="9144089" cy="301752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شاركنا في الكأس المحتوم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على سائر جنس الآنام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إذ قال الرب الآن أقوم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المسيح صلب وقبر ثم قام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Pentagon 2">
            <a:hlinkClick r:id="rId3" action="ppaction://hlinksldjump"/>
            <a:extLst>
              <a:ext uri="{FF2B5EF4-FFF2-40B4-BE49-F238E27FC236}">
                <a16:creationId xmlns:a16="http://schemas.microsoft.com/office/drawing/2014/main" id="{7311C8B1-5DD0-AD0B-8DC0-FBF57E5A43F7}"/>
              </a:ext>
            </a:extLst>
          </p:cNvPr>
          <p:cNvSpPr/>
          <p:nvPr/>
        </p:nvSpPr>
        <p:spPr>
          <a:xfrm flipH="1">
            <a:off x="76200" y="5403600"/>
            <a:ext cx="2590825" cy="540000"/>
          </a:xfrm>
          <a:prstGeom prst="homePlate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الختام </a:t>
            </a:r>
            <a:r>
              <a:rPr lang="ar-EG" b="1">
                <a:solidFill>
                  <a:prstClr val="white"/>
                </a:solidFill>
                <a:latin typeface="Calibri"/>
                <a:cs typeface="Times New Roman" pitchFamily="18" charset="0"/>
              </a:rPr>
              <a:t>(أمين الليلويا)</a:t>
            </a:r>
            <a:endParaRPr lang="en-US" b="1">
              <a:solidFill>
                <a:prstClr val="white"/>
              </a:solidFill>
              <a:latin typeface="Calibri"/>
              <a:cs typeface="Arial"/>
            </a:endParaRPr>
          </a:p>
        </p:txBody>
      </p:sp>
      <p:sp>
        <p:nvSpPr>
          <p:cNvPr id="6" name="Rectangle 5">
            <a:hlinkClick r:id="rId4" action="ppaction://hlinksldjump"/>
            <a:extLst>
              <a:ext uri="{FF2B5EF4-FFF2-40B4-BE49-F238E27FC236}">
                <a16:creationId xmlns:a16="http://schemas.microsoft.com/office/drawing/2014/main" id="{205CA56E-A79C-2899-F30B-3BFDE390A5DA}"/>
              </a:ext>
            </a:extLst>
          </p:cNvPr>
          <p:cNvSpPr/>
          <p:nvPr/>
        </p:nvSpPr>
        <p:spPr>
          <a:xfrm flipH="1">
            <a:off x="7924878" y="5403600"/>
            <a:ext cx="1143007" cy="540000"/>
          </a:xfrm>
          <a:prstGeom prst="rect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القائمة</a:t>
            </a:r>
            <a:endParaRPr lang="en-US" sz="2400" b="1">
              <a:solidFill>
                <a:srgbClr val="FFC000"/>
              </a:solidFill>
              <a:latin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40742049"/>
      </p:ext>
    </p:extLst>
  </p:cSld>
  <p:clrMapOvr>
    <a:masterClrMapping/>
  </p:clrMapOvr>
  <p:transition/>
</p:sld>
</file>

<file path=ppt/slides/slide10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356F5F2E-8565-26FB-76E6-8EB282BF1B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roup 2">
            <a:extLst>
              <a:ext uri="{FF2B5EF4-FFF2-40B4-BE49-F238E27FC236}">
                <a16:creationId xmlns:a16="http://schemas.microsoft.com/office/drawing/2014/main" id="{76F9E6CD-57F1-B502-D175-26AF06FDF3B0}"/>
              </a:ext>
            </a:extLst>
          </p:cNvPr>
          <p:cNvGraphicFramePr>
            <a:graphicFrameLocks noGrp="1"/>
          </p:cNvGraphicFramePr>
          <p:nvPr/>
        </p:nvGraphicFramePr>
        <p:xfrm>
          <a:off x="0" y="1885950"/>
          <a:ext cx="9144089" cy="298704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صدق ما قاله في ذلك الوقت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داود عن المسيح بإلهام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723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5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أنا اضطجعت ونمت واستيقظت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المسيح صلب وقبر ثم قام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Pentagon 2">
            <a:hlinkClick r:id="rId3" action="ppaction://hlinksldjump"/>
            <a:extLst>
              <a:ext uri="{FF2B5EF4-FFF2-40B4-BE49-F238E27FC236}">
                <a16:creationId xmlns:a16="http://schemas.microsoft.com/office/drawing/2014/main" id="{6F249EAA-10BE-9153-789B-5909DBEDA780}"/>
              </a:ext>
            </a:extLst>
          </p:cNvPr>
          <p:cNvSpPr/>
          <p:nvPr/>
        </p:nvSpPr>
        <p:spPr>
          <a:xfrm flipH="1">
            <a:off x="76200" y="5403600"/>
            <a:ext cx="2590825" cy="540000"/>
          </a:xfrm>
          <a:prstGeom prst="homePlate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الختام </a:t>
            </a:r>
            <a:r>
              <a:rPr lang="ar-EG" b="1">
                <a:solidFill>
                  <a:prstClr val="white"/>
                </a:solidFill>
                <a:latin typeface="Calibri"/>
                <a:cs typeface="Times New Roman" pitchFamily="18" charset="0"/>
              </a:rPr>
              <a:t>(أمين الليلويا)</a:t>
            </a:r>
            <a:endParaRPr lang="en-US" b="1">
              <a:solidFill>
                <a:prstClr val="white"/>
              </a:solidFill>
              <a:latin typeface="Calibri"/>
              <a:cs typeface="Arial"/>
            </a:endParaRPr>
          </a:p>
        </p:txBody>
      </p:sp>
      <p:sp>
        <p:nvSpPr>
          <p:cNvPr id="6" name="Rectangle 5">
            <a:hlinkClick r:id="rId4" action="ppaction://hlinksldjump"/>
            <a:extLst>
              <a:ext uri="{FF2B5EF4-FFF2-40B4-BE49-F238E27FC236}">
                <a16:creationId xmlns:a16="http://schemas.microsoft.com/office/drawing/2014/main" id="{75353FF4-B1C7-6B9F-51CC-15F21C2298CF}"/>
              </a:ext>
            </a:extLst>
          </p:cNvPr>
          <p:cNvSpPr/>
          <p:nvPr/>
        </p:nvSpPr>
        <p:spPr>
          <a:xfrm flipH="1">
            <a:off x="7924878" y="5403600"/>
            <a:ext cx="1143007" cy="540000"/>
          </a:xfrm>
          <a:prstGeom prst="rect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القائمة</a:t>
            </a:r>
            <a:endParaRPr lang="en-US" sz="2400" b="1">
              <a:solidFill>
                <a:srgbClr val="FFC000"/>
              </a:solidFill>
              <a:latin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36081308"/>
      </p:ext>
    </p:extLst>
  </p:cSld>
  <p:clrMapOvr>
    <a:masterClrMapping/>
  </p:clrMapOvr>
  <p:transition/>
</p:sld>
</file>

<file path=ppt/slides/slide10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6AFD9CE3-8524-DA33-E4EE-5D079C1921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roup 2">
            <a:extLst>
              <a:ext uri="{FF2B5EF4-FFF2-40B4-BE49-F238E27FC236}">
                <a16:creationId xmlns:a16="http://schemas.microsoft.com/office/drawing/2014/main" id="{6C5AA0D7-0205-2FD2-C684-F0BEA28922DA}"/>
              </a:ext>
            </a:extLst>
          </p:cNvPr>
          <p:cNvGraphicFramePr>
            <a:graphicFrameLocks noGrp="1"/>
          </p:cNvGraphicFramePr>
          <p:nvPr/>
        </p:nvGraphicFramePr>
        <p:xfrm>
          <a:off x="0" y="1885950"/>
          <a:ext cx="9144089" cy="301752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ضل كثيرون رغم الآيات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ولم يؤمنوا برب الآنام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خالق الأرض والسموات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المسيح صلب وقبر ثم قام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Pentagon 2">
            <a:hlinkClick r:id="rId3" action="ppaction://hlinksldjump"/>
            <a:extLst>
              <a:ext uri="{FF2B5EF4-FFF2-40B4-BE49-F238E27FC236}">
                <a16:creationId xmlns:a16="http://schemas.microsoft.com/office/drawing/2014/main" id="{BE79B586-AE76-BC5B-7CAD-159B0F04CC28}"/>
              </a:ext>
            </a:extLst>
          </p:cNvPr>
          <p:cNvSpPr/>
          <p:nvPr/>
        </p:nvSpPr>
        <p:spPr>
          <a:xfrm flipH="1">
            <a:off x="76200" y="5403600"/>
            <a:ext cx="2590825" cy="540000"/>
          </a:xfrm>
          <a:prstGeom prst="homePlate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الختام </a:t>
            </a:r>
            <a:r>
              <a:rPr lang="ar-EG" b="1">
                <a:solidFill>
                  <a:prstClr val="white"/>
                </a:solidFill>
                <a:latin typeface="Calibri"/>
                <a:cs typeface="Times New Roman" pitchFamily="18" charset="0"/>
              </a:rPr>
              <a:t>(أمين الليلويا)</a:t>
            </a:r>
            <a:endParaRPr lang="en-US" b="1">
              <a:solidFill>
                <a:prstClr val="white"/>
              </a:solidFill>
              <a:latin typeface="Calibri"/>
              <a:cs typeface="Arial"/>
            </a:endParaRPr>
          </a:p>
        </p:txBody>
      </p:sp>
      <p:sp>
        <p:nvSpPr>
          <p:cNvPr id="6" name="Rectangle 5">
            <a:hlinkClick r:id="rId4" action="ppaction://hlinksldjump"/>
            <a:extLst>
              <a:ext uri="{FF2B5EF4-FFF2-40B4-BE49-F238E27FC236}">
                <a16:creationId xmlns:a16="http://schemas.microsoft.com/office/drawing/2014/main" id="{73083C9E-D3DF-8FBA-AEE8-C08E01B1DDF3}"/>
              </a:ext>
            </a:extLst>
          </p:cNvPr>
          <p:cNvSpPr/>
          <p:nvPr/>
        </p:nvSpPr>
        <p:spPr>
          <a:xfrm flipH="1">
            <a:off x="7924878" y="5403600"/>
            <a:ext cx="1143007" cy="540000"/>
          </a:xfrm>
          <a:prstGeom prst="rect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القائمة</a:t>
            </a:r>
            <a:endParaRPr lang="en-US" sz="2400" b="1">
              <a:solidFill>
                <a:srgbClr val="FFC000"/>
              </a:solidFill>
              <a:latin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67349752"/>
      </p:ext>
    </p:extLst>
  </p:cSld>
  <p:clrMapOvr>
    <a:masterClrMapping/>
  </p:clrMapOvr>
  <p:transition/>
</p:sld>
</file>

<file path=ppt/slides/slide10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E6836B1D-2F52-4813-C546-EE0B9BBFB6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roup 2">
            <a:extLst>
              <a:ext uri="{FF2B5EF4-FFF2-40B4-BE49-F238E27FC236}">
                <a16:creationId xmlns:a16="http://schemas.microsoft.com/office/drawing/2014/main" id="{1629A356-DF2A-C605-B4BD-161455C56AD9}"/>
              </a:ext>
            </a:extLst>
          </p:cNvPr>
          <p:cNvGraphicFramePr>
            <a:graphicFrameLocks noGrp="1"/>
          </p:cNvGraphicFramePr>
          <p:nvPr/>
        </p:nvGraphicFramePr>
        <p:xfrm>
          <a:off x="0" y="1885950"/>
          <a:ext cx="9144089" cy="303276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طأطأ الرب سما السموات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ونزل وتجسد وتحمل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ودفن في القبر مثل الأموات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المسيح صلب وقبر ثم قام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Pentagon 2">
            <a:hlinkClick r:id="rId3" action="ppaction://hlinksldjump"/>
            <a:extLst>
              <a:ext uri="{FF2B5EF4-FFF2-40B4-BE49-F238E27FC236}">
                <a16:creationId xmlns:a16="http://schemas.microsoft.com/office/drawing/2014/main" id="{17AA091E-0E63-1EA4-AB16-B54545A35C34}"/>
              </a:ext>
            </a:extLst>
          </p:cNvPr>
          <p:cNvSpPr/>
          <p:nvPr/>
        </p:nvSpPr>
        <p:spPr>
          <a:xfrm flipH="1">
            <a:off x="76200" y="5403600"/>
            <a:ext cx="2590825" cy="540000"/>
          </a:xfrm>
          <a:prstGeom prst="homePlate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الختام </a:t>
            </a:r>
            <a:r>
              <a:rPr lang="ar-EG" b="1">
                <a:solidFill>
                  <a:prstClr val="white"/>
                </a:solidFill>
                <a:latin typeface="Calibri"/>
                <a:cs typeface="Times New Roman" pitchFamily="18" charset="0"/>
              </a:rPr>
              <a:t>(أمين الليلويا)</a:t>
            </a:r>
            <a:endParaRPr lang="en-US" b="1">
              <a:solidFill>
                <a:prstClr val="white"/>
              </a:solidFill>
              <a:latin typeface="Calibri"/>
              <a:cs typeface="Arial"/>
            </a:endParaRPr>
          </a:p>
        </p:txBody>
      </p:sp>
      <p:sp>
        <p:nvSpPr>
          <p:cNvPr id="6" name="Rectangle 5">
            <a:hlinkClick r:id="rId4" action="ppaction://hlinksldjump"/>
            <a:extLst>
              <a:ext uri="{FF2B5EF4-FFF2-40B4-BE49-F238E27FC236}">
                <a16:creationId xmlns:a16="http://schemas.microsoft.com/office/drawing/2014/main" id="{AD15FE71-9E23-359D-B368-8FF0BC032112}"/>
              </a:ext>
            </a:extLst>
          </p:cNvPr>
          <p:cNvSpPr/>
          <p:nvPr/>
        </p:nvSpPr>
        <p:spPr>
          <a:xfrm flipH="1">
            <a:off x="7924878" y="5403600"/>
            <a:ext cx="1143007" cy="540000"/>
          </a:xfrm>
          <a:prstGeom prst="rect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القائمة</a:t>
            </a:r>
            <a:endParaRPr lang="en-US" sz="2400" b="1">
              <a:solidFill>
                <a:srgbClr val="FFC000"/>
              </a:solidFill>
              <a:latin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89533479"/>
      </p:ext>
    </p:extLst>
  </p:cSld>
  <p:clrMapOvr>
    <a:masterClrMapping/>
  </p:clrMapOvr>
  <p:transition/>
</p:sld>
</file>

<file path=ppt/slides/slide10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DD8EB887-0E03-D3AD-01D3-E25500BEA1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roup 2">
            <a:extLst>
              <a:ext uri="{FF2B5EF4-FFF2-40B4-BE49-F238E27FC236}">
                <a16:creationId xmlns:a16="http://schemas.microsoft.com/office/drawing/2014/main" id="{D31ECF64-F6FA-0B11-BF90-EA74FA79C4B5}"/>
              </a:ext>
            </a:extLst>
          </p:cNvPr>
          <p:cNvGraphicFramePr>
            <a:graphicFrameLocks noGrp="1"/>
          </p:cNvGraphicFramePr>
          <p:nvPr/>
        </p:nvGraphicFramePr>
        <p:xfrm>
          <a:off x="0" y="1885950"/>
          <a:ext cx="9144089" cy="301752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ظهرت الأشياء التي خفيت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من قديم الدهر والأعوام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والمواهب للبشر منحت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المسيح صلب وقبر ثم قام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Pentagon 2">
            <a:hlinkClick r:id="rId3" action="ppaction://hlinksldjump"/>
            <a:extLst>
              <a:ext uri="{FF2B5EF4-FFF2-40B4-BE49-F238E27FC236}">
                <a16:creationId xmlns:a16="http://schemas.microsoft.com/office/drawing/2014/main" id="{AECDFDA8-3C95-8EE9-B8CD-131474BF6357}"/>
              </a:ext>
            </a:extLst>
          </p:cNvPr>
          <p:cNvSpPr/>
          <p:nvPr/>
        </p:nvSpPr>
        <p:spPr>
          <a:xfrm flipH="1">
            <a:off x="76200" y="5403600"/>
            <a:ext cx="2590825" cy="540000"/>
          </a:xfrm>
          <a:prstGeom prst="homePlate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الختام </a:t>
            </a:r>
            <a:r>
              <a:rPr lang="ar-EG" b="1">
                <a:solidFill>
                  <a:prstClr val="white"/>
                </a:solidFill>
                <a:latin typeface="Calibri"/>
                <a:cs typeface="Times New Roman" pitchFamily="18" charset="0"/>
              </a:rPr>
              <a:t>(أمين الليلويا)</a:t>
            </a:r>
            <a:endParaRPr lang="en-US" b="1">
              <a:solidFill>
                <a:prstClr val="white"/>
              </a:solidFill>
              <a:latin typeface="Calibri"/>
              <a:cs typeface="Arial"/>
            </a:endParaRPr>
          </a:p>
        </p:txBody>
      </p:sp>
      <p:sp>
        <p:nvSpPr>
          <p:cNvPr id="6" name="Rectangle 5">
            <a:hlinkClick r:id="rId4" action="ppaction://hlinksldjump"/>
            <a:extLst>
              <a:ext uri="{FF2B5EF4-FFF2-40B4-BE49-F238E27FC236}">
                <a16:creationId xmlns:a16="http://schemas.microsoft.com/office/drawing/2014/main" id="{F6208D61-B5DB-3BFD-4C9F-6E5933AC704D}"/>
              </a:ext>
            </a:extLst>
          </p:cNvPr>
          <p:cNvSpPr/>
          <p:nvPr/>
        </p:nvSpPr>
        <p:spPr>
          <a:xfrm flipH="1">
            <a:off x="7924878" y="5403600"/>
            <a:ext cx="1143007" cy="540000"/>
          </a:xfrm>
          <a:prstGeom prst="rect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القائمة</a:t>
            </a:r>
            <a:endParaRPr lang="en-US" sz="2400" b="1">
              <a:solidFill>
                <a:srgbClr val="FFC000"/>
              </a:solidFill>
              <a:latin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14115465"/>
      </p:ext>
    </p:extLst>
  </p:cSld>
  <p:clrMapOvr>
    <a:masterClrMapping/>
  </p:clrMapOvr>
  <p:transition/>
</p:sld>
</file>

<file path=ppt/slides/slide10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67274E16-3633-DAA9-4D49-3D3ABC4CE6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roup 2">
            <a:extLst>
              <a:ext uri="{FF2B5EF4-FFF2-40B4-BE49-F238E27FC236}">
                <a16:creationId xmlns:a16="http://schemas.microsoft.com/office/drawing/2014/main" id="{5C6A0C22-30BF-1DA8-0F18-9192EF245C3E}"/>
              </a:ext>
            </a:extLst>
          </p:cNvPr>
          <p:cNvGraphicFramePr>
            <a:graphicFrameLocks noGrp="1"/>
          </p:cNvGraphicFramePr>
          <p:nvPr/>
        </p:nvGraphicFramePr>
        <p:xfrm>
          <a:off x="0" y="1885950"/>
          <a:ext cx="9144089" cy="303276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علا إلى السما مشتملا بالبها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وجلس عن يمين الآب بأكرام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لبس القدرة وتجلبب بها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المسيح صلب وقبر ثم قام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Pentagon 2">
            <a:hlinkClick r:id="rId3" action="ppaction://hlinksldjump"/>
            <a:extLst>
              <a:ext uri="{FF2B5EF4-FFF2-40B4-BE49-F238E27FC236}">
                <a16:creationId xmlns:a16="http://schemas.microsoft.com/office/drawing/2014/main" id="{B08621D2-4458-9876-99D4-2804420458E5}"/>
              </a:ext>
            </a:extLst>
          </p:cNvPr>
          <p:cNvSpPr/>
          <p:nvPr/>
        </p:nvSpPr>
        <p:spPr>
          <a:xfrm flipH="1">
            <a:off x="76200" y="5403600"/>
            <a:ext cx="2590825" cy="540000"/>
          </a:xfrm>
          <a:prstGeom prst="homePlate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الختام </a:t>
            </a:r>
            <a:r>
              <a:rPr lang="ar-EG" b="1">
                <a:solidFill>
                  <a:prstClr val="white"/>
                </a:solidFill>
                <a:latin typeface="Calibri"/>
                <a:cs typeface="Times New Roman" pitchFamily="18" charset="0"/>
              </a:rPr>
              <a:t>(أمين الليلويا)</a:t>
            </a:r>
            <a:endParaRPr lang="en-US" b="1">
              <a:solidFill>
                <a:prstClr val="white"/>
              </a:solidFill>
              <a:latin typeface="Calibri"/>
              <a:cs typeface="Arial"/>
            </a:endParaRPr>
          </a:p>
        </p:txBody>
      </p:sp>
      <p:sp>
        <p:nvSpPr>
          <p:cNvPr id="6" name="Rectangle 5">
            <a:hlinkClick r:id="rId4" action="ppaction://hlinksldjump"/>
            <a:extLst>
              <a:ext uri="{FF2B5EF4-FFF2-40B4-BE49-F238E27FC236}">
                <a16:creationId xmlns:a16="http://schemas.microsoft.com/office/drawing/2014/main" id="{24E6F2B6-6AEB-A9C0-CC19-5020C9AF2CF6}"/>
              </a:ext>
            </a:extLst>
          </p:cNvPr>
          <p:cNvSpPr/>
          <p:nvPr/>
        </p:nvSpPr>
        <p:spPr>
          <a:xfrm flipH="1">
            <a:off x="7924878" y="5403600"/>
            <a:ext cx="1143007" cy="540000"/>
          </a:xfrm>
          <a:prstGeom prst="rect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القائمة</a:t>
            </a:r>
            <a:endParaRPr lang="en-US" sz="2400" b="1">
              <a:solidFill>
                <a:srgbClr val="FFC000"/>
              </a:solidFill>
              <a:latin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70840913"/>
      </p:ext>
    </p:extLst>
  </p:cSld>
  <p:clrMapOvr>
    <a:masterClrMapping/>
  </p:clrMapOvr>
  <p:transition/>
</p:sld>
</file>

<file path=ppt/slides/slide10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DCA6AF03-0122-4CDD-3394-90A5170C45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roup 2">
            <a:extLst>
              <a:ext uri="{FF2B5EF4-FFF2-40B4-BE49-F238E27FC236}">
                <a16:creationId xmlns:a16="http://schemas.microsoft.com/office/drawing/2014/main" id="{3199327A-53A4-8F6D-2B39-5B604B256640}"/>
              </a:ext>
            </a:extLst>
          </p:cNvPr>
          <p:cNvGraphicFramePr>
            <a:graphicFrameLocks noGrp="1"/>
          </p:cNvGraphicFramePr>
          <p:nvPr/>
        </p:nvGraphicFramePr>
        <p:xfrm>
          <a:off x="0" y="1885950"/>
          <a:ext cx="9144089" cy="303276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غفر لأبينا أدم أثمه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ووهب لنا وافر الأنعام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وأعطانا جسده ودمه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المسيح صلب وقبر ثم قام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Pentagon 2">
            <a:hlinkClick r:id="rId3" action="ppaction://hlinksldjump"/>
            <a:extLst>
              <a:ext uri="{FF2B5EF4-FFF2-40B4-BE49-F238E27FC236}">
                <a16:creationId xmlns:a16="http://schemas.microsoft.com/office/drawing/2014/main" id="{0428F43C-12BB-3BA1-6A74-388F322D2896}"/>
              </a:ext>
            </a:extLst>
          </p:cNvPr>
          <p:cNvSpPr/>
          <p:nvPr/>
        </p:nvSpPr>
        <p:spPr>
          <a:xfrm flipH="1">
            <a:off x="76200" y="5403600"/>
            <a:ext cx="2590825" cy="540000"/>
          </a:xfrm>
          <a:prstGeom prst="homePlate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الختام </a:t>
            </a:r>
            <a:r>
              <a:rPr lang="ar-EG" b="1">
                <a:solidFill>
                  <a:prstClr val="white"/>
                </a:solidFill>
                <a:latin typeface="Calibri"/>
                <a:cs typeface="Times New Roman" pitchFamily="18" charset="0"/>
              </a:rPr>
              <a:t>(أمين الليلويا)</a:t>
            </a:r>
            <a:endParaRPr lang="en-US" b="1">
              <a:solidFill>
                <a:prstClr val="white"/>
              </a:solidFill>
              <a:latin typeface="Calibri"/>
              <a:cs typeface="Arial"/>
            </a:endParaRPr>
          </a:p>
        </p:txBody>
      </p:sp>
      <p:sp>
        <p:nvSpPr>
          <p:cNvPr id="6" name="Rectangle 5">
            <a:hlinkClick r:id="rId4" action="ppaction://hlinksldjump"/>
            <a:extLst>
              <a:ext uri="{FF2B5EF4-FFF2-40B4-BE49-F238E27FC236}">
                <a16:creationId xmlns:a16="http://schemas.microsoft.com/office/drawing/2014/main" id="{01451162-AAF2-5AC3-C417-F62B1F4D37B5}"/>
              </a:ext>
            </a:extLst>
          </p:cNvPr>
          <p:cNvSpPr/>
          <p:nvPr/>
        </p:nvSpPr>
        <p:spPr>
          <a:xfrm flipH="1">
            <a:off x="7924878" y="5403600"/>
            <a:ext cx="1143007" cy="540000"/>
          </a:xfrm>
          <a:prstGeom prst="rect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القائمة</a:t>
            </a:r>
            <a:endParaRPr lang="en-US" sz="2400" b="1">
              <a:solidFill>
                <a:srgbClr val="FFC000"/>
              </a:solidFill>
              <a:latin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11809017"/>
      </p:ext>
    </p:extLst>
  </p:cSld>
  <p:clrMapOvr>
    <a:masterClrMapping/>
  </p:clrMapOvr>
  <p:transition/>
</p:sld>
</file>

<file path=ppt/slides/slide10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0BB21B17-F2D1-A886-54C4-DCB00195DC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roup 2">
            <a:extLst>
              <a:ext uri="{FF2B5EF4-FFF2-40B4-BE49-F238E27FC236}">
                <a16:creationId xmlns:a16="http://schemas.microsoft.com/office/drawing/2014/main" id="{33C661F8-7DBA-03C2-3170-519CCE8210CC}"/>
              </a:ext>
            </a:extLst>
          </p:cNvPr>
          <p:cNvGraphicFramePr>
            <a:graphicFrameLocks noGrp="1"/>
          </p:cNvGraphicFramePr>
          <p:nvPr/>
        </p:nvGraphicFramePr>
        <p:xfrm>
          <a:off x="0" y="1885950"/>
          <a:ext cx="9144089" cy="301752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فلتفتضح اليوم أمة اليهود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حيث عاد عيهم وبال الانتقام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الذي دبروه لخالقهم المعبود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المسيح صلب وقبر ثم قام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Pentagon 2">
            <a:hlinkClick r:id="rId3" action="ppaction://hlinksldjump"/>
            <a:extLst>
              <a:ext uri="{FF2B5EF4-FFF2-40B4-BE49-F238E27FC236}">
                <a16:creationId xmlns:a16="http://schemas.microsoft.com/office/drawing/2014/main" id="{858963AA-486F-8987-BD5D-1761686A72BA}"/>
              </a:ext>
            </a:extLst>
          </p:cNvPr>
          <p:cNvSpPr/>
          <p:nvPr/>
        </p:nvSpPr>
        <p:spPr>
          <a:xfrm flipH="1">
            <a:off x="76200" y="5403600"/>
            <a:ext cx="2590825" cy="540000"/>
          </a:xfrm>
          <a:prstGeom prst="homePlate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الختام </a:t>
            </a:r>
            <a:r>
              <a:rPr lang="ar-EG" b="1">
                <a:solidFill>
                  <a:prstClr val="white"/>
                </a:solidFill>
                <a:latin typeface="Calibri"/>
                <a:cs typeface="Times New Roman" pitchFamily="18" charset="0"/>
              </a:rPr>
              <a:t>(أمين الليلويا)</a:t>
            </a:r>
            <a:endParaRPr lang="en-US" b="1">
              <a:solidFill>
                <a:prstClr val="white"/>
              </a:solidFill>
              <a:latin typeface="Calibri"/>
              <a:cs typeface="Arial"/>
            </a:endParaRPr>
          </a:p>
        </p:txBody>
      </p:sp>
      <p:sp>
        <p:nvSpPr>
          <p:cNvPr id="6" name="Rectangle 5">
            <a:hlinkClick r:id="rId4" action="ppaction://hlinksldjump"/>
            <a:extLst>
              <a:ext uri="{FF2B5EF4-FFF2-40B4-BE49-F238E27FC236}">
                <a16:creationId xmlns:a16="http://schemas.microsoft.com/office/drawing/2014/main" id="{563659E8-961F-47ED-8F08-7A4025177128}"/>
              </a:ext>
            </a:extLst>
          </p:cNvPr>
          <p:cNvSpPr/>
          <p:nvPr/>
        </p:nvSpPr>
        <p:spPr>
          <a:xfrm flipH="1">
            <a:off x="7924878" y="5403600"/>
            <a:ext cx="1143007" cy="540000"/>
          </a:xfrm>
          <a:prstGeom prst="rect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القائمة</a:t>
            </a:r>
            <a:endParaRPr lang="en-US" sz="2400" b="1">
              <a:solidFill>
                <a:srgbClr val="FFC000"/>
              </a:solidFill>
              <a:latin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21458872"/>
      </p:ext>
    </p:extLst>
  </p:cSld>
  <p:clrMapOvr>
    <a:masterClrMapping/>
  </p:clrMapOvr>
  <p:transition/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14">
            <a:extLst>
              <a:ext uri="{FF2B5EF4-FFF2-40B4-BE49-F238E27FC236}">
                <a16:creationId xmlns:a16="http://schemas.microsoft.com/office/drawing/2014/main" id="{5580490C-8A21-4917-9C64-6CD4692025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4935498"/>
              </p:ext>
            </p:extLst>
          </p:nvPr>
        </p:nvGraphicFramePr>
        <p:xfrm>
          <a:off x="0" y="4343401"/>
          <a:ext cx="9144000" cy="284178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05372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4400" b="1" i="0" kern="1200" dirty="0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غلب ابنك حيل الشيطان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endParaRPr kumimoji="0" lang="en-US" sz="4400" b="1" i="0" u="none" strike="noStrike" cap="none" normalizeH="0" baseline="0" dirty="0">
                        <a:ln>
                          <a:noFill/>
                        </a:ln>
                        <a:solidFill>
                          <a:srgbClr val="FFC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ونصر شعب ني إخريستيانوس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endParaRPr lang="ar-EG" sz="44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896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210260">
                <a:tc>
                  <a:txBody>
                    <a:bodyPr/>
                    <a:lstStyle/>
                    <a:p>
                      <a:pPr algn="ctr" rtl="1"/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وقد فرح أهل الإيمان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 </a:t>
                      </a:r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بالعودة ثاني إلى الفردوس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33136984"/>
      </p:ext>
    </p:extLst>
  </p:cSld>
  <p:clrMapOvr>
    <a:masterClrMapping/>
  </p:clrMapOvr>
</p:sld>
</file>

<file path=ppt/slides/slide10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2E384657-ED0A-F97E-6039-EB73DC570C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2">
            <a:hlinkClick r:id="rId3" action="ppaction://hlinksldjump"/>
            <a:extLst>
              <a:ext uri="{FF2B5EF4-FFF2-40B4-BE49-F238E27FC236}">
                <a16:creationId xmlns:a16="http://schemas.microsoft.com/office/drawing/2014/main" id="{993A6152-4B56-7367-A58B-20BED501BDDF}"/>
              </a:ext>
            </a:extLst>
          </p:cNvPr>
          <p:cNvSpPr/>
          <p:nvPr/>
        </p:nvSpPr>
        <p:spPr>
          <a:xfrm flipH="1">
            <a:off x="76200" y="5403600"/>
            <a:ext cx="2590825" cy="540000"/>
          </a:xfrm>
          <a:prstGeom prst="homePlate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الختام </a:t>
            </a:r>
            <a:r>
              <a:rPr lang="ar-EG" b="1">
                <a:solidFill>
                  <a:prstClr val="white"/>
                </a:solidFill>
                <a:latin typeface="Calibri"/>
                <a:cs typeface="Times New Roman" pitchFamily="18" charset="0"/>
              </a:rPr>
              <a:t>(أمين الليلويا)</a:t>
            </a:r>
            <a:endParaRPr lang="en-US" b="1">
              <a:solidFill>
                <a:prstClr val="white"/>
              </a:solidFill>
              <a:latin typeface="Calibri"/>
              <a:cs typeface="Arial"/>
            </a:endParaRPr>
          </a:p>
        </p:txBody>
      </p:sp>
      <p:sp>
        <p:nvSpPr>
          <p:cNvPr id="6" name="Rectangle 5">
            <a:hlinkClick r:id="rId4" action="ppaction://hlinksldjump"/>
            <a:extLst>
              <a:ext uri="{FF2B5EF4-FFF2-40B4-BE49-F238E27FC236}">
                <a16:creationId xmlns:a16="http://schemas.microsoft.com/office/drawing/2014/main" id="{6416A51F-570C-065D-064A-3EB69F428FFA}"/>
              </a:ext>
            </a:extLst>
          </p:cNvPr>
          <p:cNvSpPr/>
          <p:nvPr/>
        </p:nvSpPr>
        <p:spPr>
          <a:xfrm flipH="1">
            <a:off x="7924878" y="5403600"/>
            <a:ext cx="1143007" cy="540000"/>
          </a:xfrm>
          <a:prstGeom prst="rect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القائمة</a:t>
            </a:r>
            <a:endParaRPr lang="en-US" sz="2400" b="1">
              <a:solidFill>
                <a:srgbClr val="FFC000"/>
              </a:solidFill>
              <a:latin typeface="Calibri"/>
              <a:cs typeface="Arial"/>
            </a:endParaRPr>
          </a:p>
        </p:txBody>
      </p:sp>
      <p:graphicFrame>
        <p:nvGraphicFramePr>
          <p:cNvPr id="3" name="Group 2">
            <a:extLst>
              <a:ext uri="{FF2B5EF4-FFF2-40B4-BE49-F238E27FC236}">
                <a16:creationId xmlns:a16="http://schemas.microsoft.com/office/drawing/2014/main" id="{9624CE08-9EF4-4125-25A7-222B6EFF5F1F}"/>
              </a:ext>
            </a:extLst>
          </p:cNvPr>
          <p:cNvGraphicFramePr>
            <a:graphicFrameLocks noGrp="1"/>
          </p:cNvGraphicFramePr>
          <p:nvPr/>
        </p:nvGraphicFramePr>
        <p:xfrm>
          <a:off x="0" y="1885950"/>
          <a:ext cx="9144089" cy="303276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قربوا للرب يا أبناء الرب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قدموا للرب أبناء الأغنام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وخافوه لتحظوا منه بالقرب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المسيح صلب وقبر ثم قام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13761591"/>
      </p:ext>
    </p:extLst>
  </p:cSld>
  <p:clrMapOvr>
    <a:masterClrMapping/>
  </p:clrMapOvr>
  <p:transition/>
</p:sld>
</file>

<file path=ppt/slides/slide10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E4EC6968-5F65-8C5F-68B8-14AEB0D16D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2">
            <a:hlinkClick r:id="rId3" action="ppaction://hlinksldjump"/>
            <a:extLst>
              <a:ext uri="{FF2B5EF4-FFF2-40B4-BE49-F238E27FC236}">
                <a16:creationId xmlns:a16="http://schemas.microsoft.com/office/drawing/2014/main" id="{3C827B13-C03E-E4A3-5048-16E94265B2C4}"/>
              </a:ext>
            </a:extLst>
          </p:cNvPr>
          <p:cNvSpPr/>
          <p:nvPr/>
        </p:nvSpPr>
        <p:spPr>
          <a:xfrm flipH="1">
            <a:off x="76200" y="5403600"/>
            <a:ext cx="2590825" cy="540000"/>
          </a:xfrm>
          <a:prstGeom prst="homePlate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الختام </a:t>
            </a:r>
            <a:r>
              <a:rPr lang="ar-EG" b="1">
                <a:solidFill>
                  <a:prstClr val="white"/>
                </a:solidFill>
                <a:latin typeface="Calibri"/>
                <a:cs typeface="Times New Roman" pitchFamily="18" charset="0"/>
              </a:rPr>
              <a:t>(أمين الليلويا)</a:t>
            </a:r>
            <a:endParaRPr lang="en-US" b="1">
              <a:solidFill>
                <a:prstClr val="white"/>
              </a:solidFill>
              <a:latin typeface="Calibri"/>
              <a:cs typeface="Arial"/>
            </a:endParaRPr>
          </a:p>
        </p:txBody>
      </p:sp>
      <p:sp>
        <p:nvSpPr>
          <p:cNvPr id="6" name="Rectangle 5">
            <a:hlinkClick r:id="rId4" action="ppaction://hlinksldjump"/>
            <a:extLst>
              <a:ext uri="{FF2B5EF4-FFF2-40B4-BE49-F238E27FC236}">
                <a16:creationId xmlns:a16="http://schemas.microsoft.com/office/drawing/2014/main" id="{0BCE8BCF-048F-4424-7C8E-70DD67FE9ADE}"/>
              </a:ext>
            </a:extLst>
          </p:cNvPr>
          <p:cNvSpPr/>
          <p:nvPr/>
        </p:nvSpPr>
        <p:spPr>
          <a:xfrm flipH="1">
            <a:off x="7924878" y="5403600"/>
            <a:ext cx="1143007" cy="540000"/>
          </a:xfrm>
          <a:prstGeom prst="rect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القائمة</a:t>
            </a:r>
            <a:endParaRPr lang="en-US" sz="2400" b="1">
              <a:solidFill>
                <a:srgbClr val="FFC000"/>
              </a:solidFill>
              <a:latin typeface="Calibri"/>
              <a:cs typeface="Arial"/>
            </a:endParaRPr>
          </a:p>
        </p:txBody>
      </p:sp>
      <p:graphicFrame>
        <p:nvGraphicFramePr>
          <p:cNvPr id="3" name="Group 2">
            <a:extLst>
              <a:ext uri="{FF2B5EF4-FFF2-40B4-BE49-F238E27FC236}">
                <a16:creationId xmlns:a16="http://schemas.microsoft.com/office/drawing/2014/main" id="{A9044655-F45D-3718-214E-969368B6179E}"/>
              </a:ext>
            </a:extLst>
          </p:cNvPr>
          <p:cNvGraphicFramePr>
            <a:graphicFrameLocks noGrp="1"/>
          </p:cNvGraphicFramePr>
          <p:nvPr/>
        </p:nvGraphicFramePr>
        <p:xfrm>
          <a:off x="0" y="1885950"/>
          <a:ext cx="9144089" cy="303276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كسر أبواب الجحيم ونزله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وخلص من كان في الظلام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خلص أبانا آدم ونسله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المسيح صلب وقبر ثم قام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39268395"/>
      </p:ext>
    </p:extLst>
  </p:cSld>
  <p:clrMapOvr>
    <a:masterClrMapping/>
  </p:clrMapOvr>
  <p:transition/>
</p:sld>
</file>

<file path=ppt/slides/slide10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ABF82D6E-C472-49BE-D598-72ED52B814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2">
            <a:hlinkClick r:id="rId3" action="ppaction://hlinksldjump"/>
            <a:extLst>
              <a:ext uri="{FF2B5EF4-FFF2-40B4-BE49-F238E27FC236}">
                <a16:creationId xmlns:a16="http://schemas.microsoft.com/office/drawing/2014/main" id="{D33630CC-24A2-6BE8-6AB5-42713B522073}"/>
              </a:ext>
            </a:extLst>
          </p:cNvPr>
          <p:cNvSpPr/>
          <p:nvPr/>
        </p:nvSpPr>
        <p:spPr>
          <a:xfrm flipH="1">
            <a:off x="76200" y="5403600"/>
            <a:ext cx="2590825" cy="540000"/>
          </a:xfrm>
          <a:prstGeom prst="homePlate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الختام </a:t>
            </a:r>
            <a:r>
              <a:rPr lang="ar-EG" b="1">
                <a:solidFill>
                  <a:prstClr val="white"/>
                </a:solidFill>
                <a:latin typeface="Calibri"/>
                <a:cs typeface="Times New Roman" pitchFamily="18" charset="0"/>
              </a:rPr>
              <a:t>(أمين الليلويا)</a:t>
            </a:r>
            <a:endParaRPr lang="en-US" b="1">
              <a:solidFill>
                <a:prstClr val="white"/>
              </a:solidFill>
              <a:latin typeface="Calibri"/>
              <a:cs typeface="Arial"/>
            </a:endParaRPr>
          </a:p>
        </p:txBody>
      </p:sp>
      <p:sp>
        <p:nvSpPr>
          <p:cNvPr id="6" name="Rectangle 5">
            <a:hlinkClick r:id="rId4" action="ppaction://hlinksldjump"/>
            <a:extLst>
              <a:ext uri="{FF2B5EF4-FFF2-40B4-BE49-F238E27FC236}">
                <a16:creationId xmlns:a16="http://schemas.microsoft.com/office/drawing/2014/main" id="{7B7E17B7-4836-CE3F-5F38-7AA3DF7CEA87}"/>
              </a:ext>
            </a:extLst>
          </p:cNvPr>
          <p:cNvSpPr/>
          <p:nvPr/>
        </p:nvSpPr>
        <p:spPr>
          <a:xfrm flipH="1">
            <a:off x="7924878" y="5403600"/>
            <a:ext cx="1143007" cy="540000"/>
          </a:xfrm>
          <a:prstGeom prst="rect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القائمة</a:t>
            </a:r>
            <a:endParaRPr lang="en-US" sz="2400" b="1">
              <a:solidFill>
                <a:srgbClr val="FFC000"/>
              </a:solidFill>
              <a:latin typeface="Calibri"/>
              <a:cs typeface="Arial"/>
            </a:endParaRPr>
          </a:p>
        </p:txBody>
      </p:sp>
      <p:graphicFrame>
        <p:nvGraphicFramePr>
          <p:cNvPr id="5" name="Group 2">
            <a:extLst>
              <a:ext uri="{FF2B5EF4-FFF2-40B4-BE49-F238E27FC236}">
                <a16:creationId xmlns:a16="http://schemas.microsoft.com/office/drawing/2014/main" id="{BCE688E3-6BE0-8ADD-37F4-E974702A514A}"/>
              </a:ext>
            </a:extLst>
          </p:cNvPr>
          <p:cNvGraphicFramePr>
            <a:graphicFrameLocks noGrp="1"/>
          </p:cNvGraphicFramePr>
          <p:nvPr/>
        </p:nvGraphicFramePr>
        <p:xfrm>
          <a:off x="0" y="1885950"/>
          <a:ext cx="9144089" cy="297180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لأبيه ارتفع وجلس عن اليمين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وهو جليل القدر عالي المقام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وأعطي الكلمة للمؤمنين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المسيح صلب وقبر ثم قام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16664163"/>
      </p:ext>
    </p:extLst>
  </p:cSld>
  <p:clrMapOvr>
    <a:masterClrMapping/>
  </p:clrMapOvr>
  <p:transition/>
</p:sld>
</file>

<file path=ppt/slides/slide10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4D1483D9-7C64-BD85-77F7-1A2B8FF8BF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2">
            <a:hlinkClick r:id="rId3" action="ppaction://hlinksldjump"/>
            <a:extLst>
              <a:ext uri="{FF2B5EF4-FFF2-40B4-BE49-F238E27FC236}">
                <a16:creationId xmlns:a16="http://schemas.microsoft.com/office/drawing/2014/main" id="{1126C980-891F-7B2A-458E-0B0FF35115C9}"/>
              </a:ext>
            </a:extLst>
          </p:cNvPr>
          <p:cNvSpPr/>
          <p:nvPr/>
        </p:nvSpPr>
        <p:spPr>
          <a:xfrm flipH="1">
            <a:off x="76200" y="5403600"/>
            <a:ext cx="2590825" cy="540000"/>
          </a:xfrm>
          <a:prstGeom prst="homePlate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الختام </a:t>
            </a:r>
            <a:r>
              <a:rPr lang="ar-EG" b="1">
                <a:solidFill>
                  <a:prstClr val="white"/>
                </a:solidFill>
                <a:latin typeface="Calibri"/>
                <a:cs typeface="Times New Roman" pitchFamily="18" charset="0"/>
              </a:rPr>
              <a:t>(أمين الليلويا)</a:t>
            </a:r>
            <a:endParaRPr lang="en-US" b="1">
              <a:solidFill>
                <a:prstClr val="white"/>
              </a:solidFill>
              <a:latin typeface="Calibri"/>
              <a:cs typeface="Arial"/>
            </a:endParaRPr>
          </a:p>
        </p:txBody>
      </p:sp>
      <p:sp>
        <p:nvSpPr>
          <p:cNvPr id="6" name="Rectangle 5">
            <a:hlinkClick r:id="rId4" action="ppaction://hlinksldjump"/>
            <a:extLst>
              <a:ext uri="{FF2B5EF4-FFF2-40B4-BE49-F238E27FC236}">
                <a16:creationId xmlns:a16="http://schemas.microsoft.com/office/drawing/2014/main" id="{CA1C51A2-7CBB-B7D3-93AE-B8F2D684F5D1}"/>
              </a:ext>
            </a:extLst>
          </p:cNvPr>
          <p:cNvSpPr/>
          <p:nvPr/>
        </p:nvSpPr>
        <p:spPr>
          <a:xfrm flipH="1">
            <a:off x="7924878" y="5403600"/>
            <a:ext cx="1143007" cy="540000"/>
          </a:xfrm>
          <a:prstGeom prst="rect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القائمة</a:t>
            </a:r>
            <a:endParaRPr lang="en-US" sz="2400" b="1">
              <a:solidFill>
                <a:srgbClr val="FFC000"/>
              </a:solidFill>
              <a:latin typeface="Calibri"/>
              <a:cs typeface="Arial"/>
            </a:endParaRPr>
          </a:p>
        </p:txBody>
      </p:sp>
      <p:graphicFrame>
        <p:nvGraphicFramePr>
          <p:cNvPr id="5" name="Group 2">
            <a:extLst>
              <a:ext uri="{FF2B5EF4-FFF2-40B4-BE49-F238E27FC236}">
                <a16:creationId xmlns:a16="http://schemas.microsoft.com/office/drawing/2014/main" id="{4998F4C2-06A8-E8FF-D673-A01E79B526F7}"/>
              </a:ext>
            </a:extLst>
          </p:cNvPr>
          <p:cNvGraphicFramePr>
            <a:graphicFrameLocks noGrp="1"/>
          </p:cNvGraphicFramePr>
          <p:nvPr/>
        </p:nvGraphicFramePr>
        <p:xfrm>
          <a:off x="0" y="1885950"/>
          <a:ext cx="9144089" cy="298704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من في الآلهة يشبهك يا رب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أنشات الخليقة بحسن نظام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وبلغتهم الخير والأرب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المسيح صلب وقبر ثم قام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74724460"/>
      </p:ext>
    </p:extLst>
  </p:cSld>
  <p:clrMapOvr>
    <a:masterClrMapping/>
  </p:clrMapOvr>
  <p:transition/>
</p:sld>
</file>

<file path=ppt/slides/slide10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80AC26AE-E172-8940-CA4F-2CC295463B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2">
            <a:hlinkClick r:id="rId3" action="ppaction://hlinksldjump"/>
            <a:extLst>
              <a:ext uri="{FF2B5EF4-FFF2-40B4-BE49-F238E27FC236}">
                <a16:creationId xmlns:a16="http://schemas.microsoft.com/office/drawing/2014/main" id="{6AFD4B68-A39B-ECA0-7021-5C87FDD01558}"/>
              </a:ext>
            </a:extLst>
          </p:cNvPr>
          <p:cNvSpPr/>
          <p:nvPr/>
        </p:nvSpPr>
        <p:spPr>
          <a:xfrm flipH="1">
            <a:off x="76200" y="5403600"/>
            <a:ext cx="2590825" cy="540000"/>
          </a:xfrm>
          <a:prstGeom prst="homePlate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الختام </a:t>
            </a:r>
            <a:r>
              <a:rPr lang="ar-EG" b="1">
                <a:solidFill>
                  <a:prstClr val="white"/>
                </a:solidFill>
                <a:latin typeface="Calibri"/>
                <a:cs typeface="Times New Roman" pitchFamily="18" charset="0"/>
              </a:rPr>
              <a:t>(أمين الليلويا)</a:t>
            </a:r>
            <a:endParaRPr lang="en-US" b="1">
              <a:solidFill>
                <a:prstClr val="white"/>
              </a:solidFill>
              <a:latin typeface="Calibri"/>
              <a:cs typeface="Arial"/>
            </a:endParaRPr>
          </a:p>
        </p:txBody>
      </p:sp>
      <p:sp>
        <p:nvSpPr>
          <p:cNvPr id="6" name="Rectangle 5">
            <a:hlinkClick r:id="rId4" action="ppaction://hlinksldjump"/>
            <a:extLst>
              <a:ext uri="{FF2B5EF4-FFF2-40B4-BE49-F238E27FC236}">
                <a16:creationId xmlns:a16="http://schemas.microsoft.com/office/drawing/2014/main" id="{E2E818AB-3216-9D94-8356-0762BE57957A}"/>
              </a:ext>
            </a:extLst>
          </p:cNvPr>
          <p:cNvSpPr/>
          <p:nvPr/>
        </p:nvSpPr>
        <p:spPr>
          <a:xfrm flipH="1">
            <a:off x="7924878" y="5403600"/>
            <a:ext cx="1143007" cy="540000"/>
          </a:xfrm>
          <a:prstGeom prst="rect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القائمة</a:t>
            </a:r>
            <a:endParaRPr lang="en-US" sz="2400" b="1">
              <a:solidFill>
                <a:srgbClr val="FFC000"/>
              </a:solidFill>
              <a:latin typeface="Calibri"/>
              <a:cs typeface="Arial"/>
            </a:endParaRPr>
          </a:p>
        </p:txBody>
      </p:sp>
      <p:graphicFrame>
        <p:nvGraphicFramePr>
          <p:cNvPr id="5" name="Group 2">
            <a:extLst>
              <a:ext uri="{FF2B5EF4-FFF2-40B4-BE49-F238E27FC236}">
                <a16:creationId xmlns:a16="http://schemas.microsoft.com/office/drawing/2014/main" id="{49157DC5-2D83-5CCA-6981-3EC9901B5DDE}"/>
              </a:ext>
            </a:extLst>
          </p:cNvPr>
          <p:cNvGraphicFramePr>
            <a:graphicFrameLocks noGrp="1"/>
          </p:cNvGraphicFramePr>
          <p:nvPr/>
        </p:nvGraphicFramePr>
        <p:xfrm>
          <a:off x="0" y="1885950"/>
          <a:ext cx="9144089" cy="298704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نؤمن بمن أتي وهو أت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في مجده على سحاب وغمام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ليدين الأحياء والأموات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المسيح صلب وقبر ثم قام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5999707"/>
      </p:ext>
    </p:extLst>
  </p:cSld>
  <p:clrMapOvr>
    <a:masterClrMapping/>
  </p:clrMapOvr>
  <p:transition/>
</p:sld>
</file>

<file path=ppt/slides/slide10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C2171844-AA34-FA45-EEA4-CCABA3D113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2">
            <a:hlinkClick r:id="rId3" action="ppaction://hlinksldjump"/>
            <a:extLst>
              <a:ext uri="{FF2B5EF4-FFF2-40B4-BE49-F238E27FC236}">
                <a16:creationId xmlns:a16="http://schemas.microsoft.com/office/drawing/2014/main" id="{ABDE03BE-416E-1576-C6DB-2A526C26AD89}"/>
              </a:ext>
            </a:extLst>
          </p:cNvPr>
          <p:cNvSpPr/>
          <p:nvPr/>
        </p:nvSpPr>
        <p:spPr>
          <a:xfrm flipH="1">
            <a:off x="76200" y="5403600"/>
            <a:ext cx="2590825" cy="540000"/>
          </a:xfrm>
          <a:prstGeom prst="homePlate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الختام </a:t>
            </a:r>
            <a:r>
              <a:rPr lang="ar-EG" b="1">
                <a:solidFill>
                  <a:prstClr val="white"/>
                </a:solidFill>
                <a:latin typeface="Calibri"/>
                <a:cs typeface="Times New Roman" pitchFamily="18" charset="0"/>
              </a:rPr>
              <a:t>(أمين الليلويا)</a:t>
            </a:r>
            <a:endParaRPr lang="en-US" b="1">
              <a:solidFill>
                <a:prstClr val="white"/>
              </a:solidFill>
              <a:latin typeface="Calibri"/>
              <a:cs typeface="Arial"/>
            </a:endParaRPr>
          </a:p>
        </p:txBody>
      </p:sp>
      <p:sp>
        <p:nvSpPr>
          <p:cNvPr id="6" name="Rectangle 5">
            <a:hlinkClick r:id="rId4" action="ppaction://hlinksldjump"/>
            <a:extLst>
              <a:ext uri="{FF2B5EF4-FFF2-40B4-BE49-F238E27FC236}">
                <a16:creationId xmlns:a16="http://schemas.microsoft.com/office/drawing/2014/main" id="{8ADF3D1C-BD04-DBC7-00D7-4B7F7116B43E}"/>
              </a:ext>
            </a:extLst>
          </p:cNvPr>
          <p:cNvSpPr/>
          <p:nvPr/>
        </p:nvSpPr>
        <p:spPr>
          <a:xfrm flipH="1">
            <a:off x="7924878" y="5403600"/>
            <a:ext cx="1143007" cy="540000"/>
          </a:xfrm>
          <a:prstGeom prst="rect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القائمة</a:t>
            </a:r>
            <a:endParaRPr lang="en-US" sz="2400" b="1">
              <a:solidFill>
                <a:srgbClr val="FFC000"/>
              </a:solidFill>
              <a:latin typeface="Calibri"/>
              <a:cs typeface="Arial"/>
            </a:endParaRPr>
          </a:p>
        </p:txBody>
      </p:sp>
      <p:graphicFrame>
        <p:nvGraphicFramePr>
          <p:cNvPr id="5" name="Group 2">
            <a:extLst>
              <a:ext uri="{FF2B5EF4-FFF2-40B4-BE49-F238E27FC236}">
                <a16:creationId xmlns:a16="http://schemas.microsoft.com/office/drawing/2014/main" id="{35A52286-D3B3-EC23-0804-07A9CDBD2423}"/>
              </a:ext>
            </a:extLst>
          </p:cNvPr>
          <p:cNvGraphicFramePr>
            <a:graphicFrameLocks noGrp="1"/>
          </p:cNvGraphicFramePr>
          <p:nvPr/>
        </p:nvGraphicFramePr>
        <p:xfrm>
          <a:off x="-5474" y="1885950"/>
          <a:ext cx="9149562" cy="2926080"/>
        </p:xfrm>
        <a:graphic>
          <a:graphicData uri="http://schemas.openxmlformats.org/drawingml/2006/table">
            <a:tbl>
              <a:tblPr rtl="1"/>
              <a:tblGrid>
                <a:gridCol w="3265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905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هذا هو اليوم الذي صنعه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3240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ربنا الإله وفيه قد قام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723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5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ورد الخاطئ عن الضلالة ومنعه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3240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المسيح صلب وقبر ثم قام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07985849"/>
      </p:ext>
    </p:extLst>
  </p:cSld>
  <p:clrMapOvr>
    <a:masterClrMapping/>
  </p:clrMapOvr>
  <p:transition/>
</p:sld>
</file>

<file path=ppt/slides/slide10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entagon 2">
            <a:hlinkClick r:id="rId2" action="ppaction://hlinksldjump"/>
          </p:cNvPr>
          <p:cNvSpPr/>
          <p:nvPr/>
        </p:nvSpPr>
        <p:spPr>
          <a:xfrm flipH="1">
            <a:off x="76200" y="5486401"/>
            <a:ext cx="2590825" cy="457200"/>
          </a:xfrm>
          <a:prstGeom prst="homePlate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الختام </a:t>
            </a:r>
            <a:r>
              <a:rPr lang="ar-EG" b="1">
                <a:solidFill>
                  <a:prstClr val="white"/>
                </a:solidFill>
                <a:latin typeface="Calibri"/>
                <a:cs typeface="Times New Roman" pitchFamily="18" charset="0"/>
              </a:rPr>
              <a:t>(أمين الليلويا)</a:t>
            </a:r>
            <a:endParaRPr lang="en-US" b="1">
              <a:solidFill>
                <a:prstClr val="white"/>
              </a:solidFill>
              <a:latin typeface="Calibri"/>
              <a:cs typeface="Arial"/>
            </a:endParaRPr>
          </a:p>
        </p:txBody>
      </p:sp>
      <p:sp>
        <p:nvSpPr>
          <p:cNvPr id="2" name="Rectangle 1">
            <a:hlinkClick r:id="rId3" action="ppaction://hlinksldjump"/>
            <a:extLst>
              <a:ext uri="{FF2B5EF4-FFF2-40B4-BE49-F238E27FC236}">
                <a16:creationId xmlns:a16="http://schemas.microsoft.com/office/drawing/2014/main" id="{F6FA4894-0AAD-C6A1-9116-20E42D7EA3E8}"/>
              </a:ext>
            </a:extLst>
          </p:cNvPr>
          <p:cNvSpPr/>
          <p:nvPr/>
        </p:nvSpPr>
        <p:spPr>
          <a:xfrm flipH="1">
            <a:off x="7924878" y="5486401"/>
            <a:ext cx="1143007" cy="457200"/>
          </a:xfrm>
          <a:prstGeom prst="rect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القائمة</a:t>
            </a:r>
            <a:endParaRPr lang="en-US" sz="2400" b="1">
              <a:solidFill>
                <a:srgbClr val="FFC000"/>
              </a:solidFill>
              <a:latin typeface="Calibri"/>
              <a:cs typeface="Arial"/>
            </a:endParaRPr>
          </a:p>
        </p:txBody>
      </p:sp>
      <p:graphicFrame>
        <p:nvGraphicFramePr>
          <p:cNvPr id="8" name="Group 2">
            <a:extLst>
              <a:ext uri="{FF2B5EF4-FFF2-40B4-BE49-F238E27FC236}">
                <a16:creationId xmlns:a16="http://schemas.microsoft.com/office/drawing/2014/main" id="{946DBB33-97C1-0025-56B0-07653FD01A88}"/>
              </a:ext>
            </a:extLst>
          </p:cNvPr>
          <p:cNvGraphicFramePr>
            <a:graphicFrameLocks noGrp="1"/>
          </p:cNvGraphicFramePr>
          <p:nvPr/>
        </p:nvGraphicFramePr>
        <p:xfrm>
          <a:off x="0" y="1885950"/>
          <a:ext cx="9144089" cy="298704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ومن بعد صعوده أرسل رسله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فطافوا البقاع ليهدوا الآنام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ويظهروا مجده وعدله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المسيح صلب وقبر ثم قام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/>
</p:sld>
</file>

<file path=ppt/slides/slide10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1552A7E8-F2F8-ACDD-6EDB-D1EFBA915F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entagon 2">
            <a:hlinkClick r:id="rId2" action="ppaction://hlinksldjump"/>
            <a:extLst>
              <a:ext uri="{FF2B5EF4-FFF2-40B4-BE49-F238E27FC236}">
                <a16:creationId xmlns:a16="http://schemas.microsoft.com/office/drawing/2014/main" id="{6E035499-6C25-8EBE-4BD3-4E146057701D}"/>
              </a:ext>
            </a:extLst>
          </p:cNvPr>
          <p:cNvSpPr/>
          <p:nvPr/>
        </p:nvSpPr>
        <p:spPr>
          <a:xfrm flipH="1">
            <a:off x="76200" y="5486401"/>
            <a:ext cx="2590825" cy="457200"/>
          </a:xfrm>
          <a:prstGeom prst="homePlate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الختام </a:t>
            </a:r>
            <a:r>
              <a:rPr lang="ar-EG" b="1">
                <a:solidFill>
                  <a:prstClr val="white"/>
                </a:solidFill>
                <a:latin typeface="Calibri"/>
                <a:cs typeface="Times New Roman" pitchFamily="18" charset="0"/>
              </a:rPr>
              <a:t>(أمين الليلويا)</a:t>
            </a:r>
            <a:endParaRPr lang="en-US" b="1">
              <a:solidFill>
                <a:prstClr val="white"/>
              </a:solidFill>
              <a:latin typeface="Calibri"/>
              <a:cs typeface="Arial"/>
            </a:endParaRPr>
          </a:p>
        </p:txBody>
      </p:sp>
      <p:sp>
        <p:nvSpPr>
          <p:cNvPr id="2" name="Rectangle 1">
            <a:hlinkClick r:id="rId3" action="ppaction://hlinksldjump"/>
            <a:extLst>
              <a:ext uri="{FF2B5EF4-FFF2-40B4-BE49-F238E27FC236}">
                <a16:creationId xmlns:a16="http://schemas.microsoft.com/office/drawing/2014/main" id="{0B389523-7249-369E-C751-B4A8FE62899B}"/>
              </a:ext>
            </a:extLst>
          </p:cNvPr>
          <p:cNvSpPr/>
          <p:nvPr/>
        </p:nvSpPr>
        <p:spPr>
          <a:xfrm flipH="1">
            <a:off x="7924878" y="5486401"/>
            <a:ext cx="1143007" cy="457200"/>
          </a:xfrm>
          <a:prstGeom prst="rect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القائمة</a:t>
            </a:r>
            <a:endParaRPr lang="en-US" sz="2400" b="1">
              <a:solidFill>
                <a:srgbClr val="FFC000"/>
              </a:solidFill>
              <a:latin typeface="Calibri"/>
              <a:cs typeface="Arial"/>
            </a:endParaRPr>
          </a:p>
        </p:txBody>
      </p:sp>
      <p:graphicFrame>
        <p:nvGraphicFramePr>
          <p:cNvPr id="8" name="Group 2">
            <a:extLst>
              <a:ext uri="{FF2B5EF4-FFF2-40B4-BE49-F238E27FC236}">
                <a16:creationId xmlns:a16="http://schemas.microsoft.com/office/drawing/2014/main" id="{D64F95B1-58FA-7555-C25D-1ECBE442FB6B}"/>
              </a:ext>
            </a:extLst>
          </p:cNvPr>
          <p:cNvGraphicFramePr>
            <a:graphicFrameLocks noGrp="1"/>
          </p:cNvGraphicFramePr>
          <p:nvPr/>
        </p:nvGraphicFramePr>
        <p:xfrm>
          <a:off x="0" y="1885950"/>
          <a:ext cx="9144089" cy="298704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لأنه أتاهم في العلية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وخصهم بالمجد مع الاكرام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وحلت عليهم الألسنة النارية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المسيح صلب وقبر ثم قام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76239905"/>
      </p:ext>
    </p:extLst>
  </p:cSld>
  <p:clrMapOvr>
    <a:masterClrMapping/>
  </p:clrMapOvr>
  <p:transition/>
</p:sld>
</file>

<file path=ppt/slides/slide10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BCE29C1D-FFD3-5054-C95D-A1ACE1777F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entagon 2">
            <a:hlinkClick r:id="rId2" action="ppaction://hlinksldjump"/>
            <a:extLst>
              <a:ext uri="{FF2B5EF4-FFF2-40B4-BE49-F238E27FC236}">
                <a16:creationId xmlns:a16="http://schemas.microsoft.com/office/drawing/2014/main" id="{3E705CB9-86E2-1A75-2053-2EB72D6955C0}"/>
              </a:ext>
            </a:extLst>
          </p:cNvPr>
          <p:cNvSpPr/>
          <p:nvPr/>
        </p:nvSpPr>
        <p:spPr>
          <a:xfrm flipH="1">
            <a:off x="76200" y="5486401"/>
            <a:ext cx="2590825" cy="457200"/>
          </a:xfrm>
          <a:prstGeom prst="homePlate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الختام </a:t>
            </a:r>
            <a:r>
              <a:rPr lang="ar-EG" b="1">
                <a:solidFill>
                  <a:prstClr val="white"/>
                </a:solidFill>
                <a:latin typeface="Calibri"/>
                <a:cs typeface="Times New Roman" pitchFamily="18" charset="0"/>
              </a:rPr>
              <a:t>(أمين الليلويا)</a:t>
            </a:r>
            <a:endParaRPr lang="en-US" b="1">
              <a:solidFill>
                <a:prstClr val="white"/>
              </a:solidFill>
              <a:latin typeface="Calibri"/>
              <a:cs typeface="Arial"/>
            </a:endParaRPr>
          </a:p>
        </p:txBody>
      </p:sp>
      <p:sp>
        <p:nvSpPr>
          <p:cNvPr id="2" name="Rectangle 1">
            <a:hlinkClick r:id="rId3" action="ppaction://hlinksldjump"/>
            <a:extLst>
              <a:ext uri="{FF2B5EF4-FFF2-40B4-BE49-F238E27FC236}">
                <a16:creationId xmlns:a16="http://schemas.microsoft.com/office/drawing/2014/main" id="{212C653B-685A-60F2-8B37-C88B69B51CD8}"/>
              </a:ext>
            </a:extLst>
          </p:cNvPr>
          <p:cNvSpPr/>
          <p:nvPr/>
        </p:nvSpPr>
        <p:spPr>
          <a:xfrm flipH="1">
            <a:off x="7924878" y="5486401"/>
            <a:ext cx="1143007" cy="457200"/>
          </a:xfrm>
          <a:prstGeom prst="rect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القائمة</a:t>
            </a:r>
            <a:endParaRPr lang="en-US" sz="2400" b="1">
              <a:solidFill>
                <a:srgbClr val="FFC000"/>
              </a:solidFill>
              <a:latin typeface="Calibri"/>
              <a:cs typeface="Arial"/>
            </a:endParaRPr>
          </a:p>
        </p:txBody>
      </p:sp>
      <p:graphicFrame>
        <p:nvGraphicFramePr>
          <p:cNvPr id="8" name="Group 2">
            <a:extLst>
              <a:ext uri="{FF2B5EF4-FFF2-40B4-BE49-F238E27FC236}">
                <a16:creationId xmlns:a16="http://schemas.microsoft.com/office/drawing/2014/main" id="{F7AB95D9-389C-F469-9CDB-4E4F308C7382}"/>
              </a:ext>
            </a:extLst>
          </p:cNvPr>
          <p:cNvGraphicFramePr>
            <a:graphicFrameLocks noGrp="1"/>
          </p:cNvGraphicFramePr>
          <p:nvPr/>
        </p:nvGraphicFramePr>
        <p:xfrm>
          <a:off x="0" y="1885950"/>
          <a:ext cx="9144089" cy="298704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يا ربنا انت الكريم المعطي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الذي منح تلاميذه ما يرام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يوم عيد البنديقسطي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المسيح صلب وقبر ثم قام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38639825"/>
      </p:ext>
    </p:extLst>
  </p:cSld>
  <p:clrMapOvr>
    <a:masterClrMapping/>
  </p:clrMapOvr>
  <p:transition/>
</p:sld>
</file>

<file path=ppt/slides/slide10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9DC85197-05FF-82C5-C89A-4D9F4EB46F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entagon 2">
            <a:hlinkClick r:id="rId2" action="ppaction://hlinksldjump"/>
            <a:extLst>
              <a:ext uri="{FF2B5EF4-FFF2-40B4-BE49-F238E27FC236}">
                <a16:creationId xmlns:a16="http://schemas.microsoft.com/office/drawing/2014/main" id="{CD0CC2E1-BA20-3071-FDE4-ED7066A255B7}"/>
              </a:ext>
            </a:extLst>
          </p:cNvPr>
          <p:cNvSpPr/>
          <p:nvPr/>
        </p:nvSpPr>
        <p:spPr>
          <a:xfrm flipH="1">
            <a:off x="76200" y="5486401"/>
            <a:ext cx="2590825" cy="457200"/>
          </a:xfrm>
          <a:prstGeom prst="homePlate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الختام </a:t>
            </a:r>
            <a:r>
              <a:rPr lang="ar-EG" b="1">
                <a:solidFill>
                  <a:prstClr val="white"/>
                </a:solidFill>
                <a:latin typeface="Calibri"/>
                <a:cs typeface="Times New Roman" pitchFamily="18" charset="0"/>
              </a:rPr>
              <a:t>(أمين الليلويا)</a:t>
            </a:r>
            <a:endParaRPr lang="en-US" b="1">
              <a:solidFill>
                <a:prstClr val="white"/>
              </a:solidFill>
              <a:latin typeface="Calibri"/>
              <a:cs typeface="Arial"/>
            </a:endParaRPr>
          </a:p>
        </p:txBody>
      </p:sp>
      <p:sp>
        <p:nvSpPr>
          <p:cNvPr id="2" name="Rectangle 1">
            <a:hlinkClick r:id="rId3" action="ppaction://hlinksldjump"/>
            <a:extLst>
              <a:ext uri="{FF2B5EF4-FFF2-40B4-BE49-F238E27FC236}">
                <a16:creationId xmlns:a16="http://schemas.microsoft.com/office/drawing/2014/main" id="{44D043C5-C6B6-9265-AEBA-9FFDEE33CF63}"/>
              </a:ext>
            </a:extLst>
          </p:cNvPr>
          <p:cNvSpPr/>
          <p:nvPr/>
        </p:nvSpPr>
        <p:spPr>
          <a:xfrm flipH="1">
            <a:off x="7924878" y="5486401"/>
            <a:ext cx="1143007" cy="457200"/>
          </a:xfrm>
          <a:prstGeom prst="rect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القائمة</a:t>
            </a:r>
            <a:endParaRPr lang="en-US" sz="2400" b="1">
              <a:solidFill>
                <a:srgbClr val="FFC000"/>
              </a:solidFill>
              <a:latin typeface="Calibri"/>
              <a:cs typeface="Arial"/>
            </a:endParaRPr>
          </a:p>
        </p:txBody>
      </p:sp>
      <p:graphicFrame>
        <p:nvGraphicFramePr>
          <p:cNvPr id="8" name="Group 2">
            <a:extLst>
              <a:ext uri="{FF2B5EF4-FFF2-40B4-BE49-F238E27FC236}">
                <a16:creationId xmlns:a16="http://schemas.microsoft.com/office/drawing/2014/main" id="{A84E78B3-E83F-2B0F-5E4E-054A5B48D651}"/>
              </a:ext>
            </a:extLst>
          </p:cNvPr>
          <p:cNvGraphicFramePr>
            <a:graphicFrameLocks noGrp="1"/>
          </p:cNvGraphicFramePr>
          <p:nvPr/>
        </p:nvGraphicFramePr>
        <p:xfrm>
          <a:off x="0" y="1885950"/>
          <a:ext cx="9144089" cy="298704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أفض علينا غيث البركات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وجميع من في هذا المقام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ومتعنا جميعاً بكامل الخيرات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و انلنا الخلود في دار السلام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42236649"/>
      </p:ext>
    </p:extLst>
  </p:cSld>
  <p:clrMapOvr>
    <a:masterClrMapping/>
  </p:clrMapOvr>
  <p:transition/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14">
            <a:extLst>
              <a:ext uri="{FF2B5EF4-FFF2-40B4-BE49-F238E27FC236}">
                <a16:creationId xmlns:a16="http://schemas.microsoft.com/office/drawing/2014/main" id="{5580490C-8A21-4917-9C64-6CD4692025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8380894"/>
              </p:ext>
            </p:extLst>
          </p:nvPr>
        </p:nvGraphicFramePr>
        <p:xfrm>
          <a:off x="0" y="4343401"/>
          <a:ext cx="9144000" cy="25145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05372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4400" b="1" i="0" kern="1200" dirty="0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فازوا بسعادة ونعيم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 </a:t>
                      </a:r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بسفك الدم وقطع الرؤوس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endParaRPr lang="ar-EG" sz="44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896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210260">
                <a:tc>
                  <a:txBody>
                    <a:bodyPr/>
                    <a:lstStyle/>
                    <a:p>
                      <a:pPr algn="ctr" rtl="1"/>
                      <a:r>
                        <a:rPr kumimoji="0" lang="ar-SA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بوجود مريم ابنة يواقيم</a:t>
                      </a:r>
                      <a:r>
                        <a:rPr kumimoji="0" lang="ar-EG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 </a:t>
                      </a:r>
                      <a:r>
                        <a:rPr kumimoji="0" lang="ar-SA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لبسوا الأكاليل ني مارتيروس</a:t>
                      </a:r>
                      <a:r>
                        <a:rPr kumimoji="0" lang="ar-EG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57687144"/>
      </p:ext>
    </p:extLst>
  </p:cSld>
  <p:clrMapOvr>
    <a:masterClrMapping/>
  </p:clrMapOvr>
</p:sld>
</file>

<file path=ppt/slides/slide10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70814287"/>
      </p:ext>
    </p:extLst>
  </p:cSld>
  <p:clrMapOvr>
    <a:masterClrMapping/>
  </p:clrMapOvr>
  <p:transition advClick="0" advTm="0"/>
</p:sld>
</file>

<file path=ppt/slides/slide10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ext Box 2">
            <a:extLst>
              <a:ext uri="{FF2B5EF4-FFF2-40B4-BE49-F238E27FC236}">
                <a16:creationId xmlns:a16="http://schemas.microsoft.com/office/drawing/2014/main" id="{C38D2951-FF51-445E-892A-7B50279FEE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76800" y="228600"/>
            <a:ext cx="3962400" cy="6186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72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أبدأ باسم الله القدوس</a:t>
            </a:r>
            <a:endParaRPr kumimoji="0" lang="en-US" altLang="en-US" sz="7200" b="1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72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سيدنا إيسوس بي أخرستوس </a:t>
            </a:r>
            <a:endParaRPr kumimoji="0" lang="en-US" altLang="en-US" sz="7200" b="1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2051" name="Picture 3">
            <a:extLst>
              <a:ext uri="{FF2B5EF4-FFF2-40B4-BE49-F238E27FC236}">
                <a16:creationId xmlns:a16="http://schemas.microsoft.com/office/drawing/2014/main" id="{87628C61-9B10-41FF-A0C9-AAC5F97E01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444F1F5-7C97-400C-AC57-EBDAF85FC8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613648" y="0"/>
            <a:ext cx="1613647" cy="1411941"/>
          </a:xfrm>
        </p:spPr>
        <p:txBody>
          <a:bodyPr>
            <a:normAutofit fontScale="90000"/>
          </a:bodyPr>
          <a:lstStyle/>
          <a:p>
            <a:pPr algn="ctr"/>
            <a:r>
              <a:rPr lang="ar-EG" sz="2800" b="1" dirty="0">
                <a:solidFill>
                  <a:srgbClr val="FFC000"/>
                </a:solidFill>
              </a:rPr>
              <a:t>(الخماسين) الاسبوع الأول - أبدأ باسم الله القدوس</a:t>
            </a:r>
            <a:endParaRPr lang="en-GB" sz="2800" dirty="0"/>
          </a:p>
        </p:txBody>
      </p:sp>
    </p:spTree>
  </p:cSld>
  <p:clrMapOvr>
    <a:masterClrMapping/>
  </p:clrMapOvr>
</p:sld>
</file>

<file path=ppt/slides/slide10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 Box 4">
            <a:extLst>
              <a:ext uri="{FF2B5EF4-FFF2-40B4-BE49-F238E27FC236}">
                <a16:creationId xmlns:a16="http://schemas.microsoft.com/office/drawing/2014/main" id="{17B0E6B4-A779-4F46-935D-2C0758758E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0" y="214313"/>
            <a:ext cx="4122738" cy="6186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72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الخالق محيي النفوس</a:t>
            </a:r>
            <a:endParaRPr kumimoji="0" lang="en-US" altLang="en-US" sz="7200" b="1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72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الذي مات بجسده المحسوس </a:t>
            </a:r>
            <a:endParaRPr kumimoji="0" lang="en-US" altLang="en-US" sz="7200" b="1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abic Transparent" panose="020B0604020202020204" pitchFamily="34" charset="0"/>
            </a:endParaRPr>
          </a:p>
        </p:txBody>
      </p:sp>
      <p:pic>
        <p:nvPicPr>
          <p:cNvPr id="3075" name="Picture 6">
            <a:extLst>
              <a:ext uri="{FF2B5EF4-FFF2-40B4-BE49-F238E27FC236}">
                <a16:creationId xmlns:a16="http://schemas.microsoft.com/office/drawing/2014/main" id="{2AC3C826-4821-4139-AA4E-A599E4F891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188913"/>
            <a:ext cx="4176713" cy="6264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ext Box 2">
            <a:extLst>
              <a:ext uri="{FF2B5EF4-FFF2-40B4-BE49-F238E27FC236}">
                <a16:creationId xmlns:a16="http://schemas.microsoft.com/office/drawing/2014/main" id="{D884F263-D17E-4482-8048-D30429384E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86313" y="571500"/>
            <a:ext cx="4122737" cy="563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80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في السحر الرب قام</a:t>
            </a:r>
            <a:endParaRPr kumimoji="0" lang="en-US" altLang="en-US" sz="8000" b="1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80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كالمستيقظ من المنام </a:t>
            </a:r>
            <a:endParaRPr kumimoji="0" lang="en-US" altLang="en-US" sz="7500" b="1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4099" name="Picture 3">
            <a:extLst>
              <a:ext uri="{FF2B5EF4-FFF2-40B4-BE49-F238E27FC236}">
                <a16:creationId xmlns:a16="http://schemas.microsoft.com/office/drawing/2014/main" id="{095E0A6C-2CA7-4D42-8AC2-79CB0560ED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ext Box 2">
            <a:extLst>
              <a:ext uri="{FF2B5EF4-FFF2-40B4-BE49-F238E27FC236}">
                <a16:creationId xmlns:a16="http://schemas.microsoft.com/office/drawing/2014/main" id="{122940D4-7631-4B15-874E-24BCC7716F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14875" y="428625"/>
            <a:ext cx="4248150" cy="563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80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وبقيامته عتق الأنام</a:t>
            </a:r>
            <a:endParaRPr kumimoji="0" lang="en-US" altLang="en-US" sz="8000" b="1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80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وأحيا أموات النفوس </a:t>
            </a:r>
            <a:endParaRPr kumimoji="0" lang="en-US" altLang="en-US" sz="7500" b="1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5123" name="Picture 3">
            <a:extLst>
              <a:ext uri="{FF2B5EF4-FFF2-40B4-BE49-F238E27FC236}">
                <a16:creationId xmlns:a16="http://schemas.microsoft.com/office/drawing/2014/main" id="{0D8CDB74-E5F5-4296-A903-0F8B69A924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ext Box 2">
            <a:extLst>
              <a:ext uri="{FF2B5EF4-FFF2-40B4-BE49-F238E27FC236}">
                <a16:creationId xmlns:a16="http://schemas.microsoft.com/office/drawing/2014/main" id="{859C6583-7A47-4B15-AC8C-FEC8911472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00625" y="857250"/>
            <a:ext cx="3886200" cy="5078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72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أخفي لاهوته في الجسد </a:t>
            </a:r>
            <a:endParaRPr kumimoji="0" lang="en-US" altLang="en-US" sz="7200" b="1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72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وأوفي لآدم ما قد وعد </a:t>
            </a:r>
            <a:endParaRPr kumimoji="0" lang="en-US" altLang="en-US" sz="7200" b="1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6147" name="Picture 4">
            <a:extLst>
              <a:ext uri="{FF2B5EF4-FFF2-40B4-BE49-F238E27FC236}">
                <a16:creationId xmlns:a16="http://schemas.microsoft.com/office/drawing/2014/main" id="{BB03477B-0851-4529-B86F-32E6CA93DC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404813"/>
            <a:ext cx="4595813" cy="5903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ext Box 2">
            <a:extLst>
              <a:ext uri="{FF2B5EF4-FFF2-40B4-BE49-F238E27FC236}">
                <a16:creationId xmlns:a16="http://schemas.microsoft.com/office/drawing/2014/main" id="{FC631288-1DCE-472C-9248-D43FF47588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05400" y="228600"/>
            <a:ext cx="3733800" cy="6186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72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ومن أجله صلب ورقد</a:t>
            </a:r>
            <a:endParaRPr kumimoji="0" lang="en-US" altLang="en-US" sz="7200" b="1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72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وقام ظافرا على بيذيافولوس</a:t>
            </a:r>
            <a:endParaRPr kumimoji="0" lang="en-US" altLang="en-US" sz="7000" b="1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7171" name="Picture 3">
            <a:extLst>
              <a:ext uri="{FF2B5EF4-FFF2-40B4-BE49-F238E27FC236}">
                <a16:creationId xmlns:a16="http://schemas.microsoft.com/office/drawing/2014/main" id="{46EA0647-D174-433E-93FC-9EC638F8F7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2BDB29F-12C8-4026-9ED9-93142E530414}"/>
              </a:ext>
            </a:extLst>
          </p:cNvPr>
          <p:cNvGraphicFramePr>
            <a:graphicFrameLocks noGrp="1"/>
          </p:cNvGraphicFramePr>
          <p:nvPr/>
        </p:nvGraphicFramePr>
        <p:xfrm>
          <a:off x="4214813" y="500063"/>
          <a:ext cx="4643437" cy="5638800"/>
        </p:xfrm>
        <a:graphic>
          <a:graphicData uri="http://schemas.openxmlformats.org/drawingml/2006/table">
            <a:tbl>
              <a:tblPr rtl="1" firstRow="1" bandRow="1">
                <a:tableStyleId>{5C22544A-7EE6-4342-B048-85BDC9FD1C3A}</a:tableStyleId>
              </a:tblPr>
              <a:tblGrid>
                <a:gridCol w="46434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36056">
                <a:tc>
                  <a:txBody>
                    <a:bodyPr/>
                    <a:lstStyle/>
                    <a:p>
                      <a:pPr marL="0" marR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5200" b="1" kern="1200" dirty="0">
                          <a:solidFill>
                            <a:srgbClr val="FF0066"/>
                          </a:solidFill>
                          <a:latin typeface="+mn-lt"/>
                          <a:ea typeface="+mn-ea"/>
                          <a:cs typeface="+mn-cs"/>
                        </a:rPr>
                        <a:t>سبحوه الله فى جميع قديسيه</a:t>
                      </a:r>
                    </a:p>
                    <a:p>
                      <a:pPr marL="0" marR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5200" b="1" kern="1200" dirty="0">
                          <a:solidFill>
                            <a:srgbClr val="FF0066"/>
                          </a:solidFill>
                          <a:latin typeface="+mn-lt"/>
                          <a:ea typeface="+mn-ea"/>
                          <a:cs typeface="+mn-cs"/>
                        </a:rPr>
                        <a:t>الليلويــــا الليلويــــا</a:t>
                      </a:r>
                    </a:p>
                    <a:p>
                      <a:pPr marL="0" marR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5200" b="1" kern="1200" dirty="0">
                          <a:solidFill>
                            <a:srgbClr val="FF0066"/>
                          </a:solidFill>
                          <a:latin typeface="+mn-lt"/>
                          <a:ea typeface="+mn-ea"/>
                          <a:cs typeface="+mn-cs"/>
                        </a:rPr>
                        <a:t>يسوع المسيح ملك</a:t>
                      </a:r>
                      <a:r>
                        <a:rPr lang="ar-EG" sz="5200" b="1" kern="1200" baseline="0" dirty="0">
                          <a:solidFill>
                            <a:srgbClr val="FF0066"/>
                          </a:solidFill>
                          <a:latin typeface="+mn-lt"/>
                          <a:ea typeface="+mn-ea"/>
                          <a:cs typeface="+mn-cs"/>
                        </a:rPr>
                        <a:t> المجــــد</a:t>
                      </a:r>
                    </a:p>
                    <a:p>
                      <a:pPr marL="0" marR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5200" b="1" kern="1200" baseline="0" dirty="0">
                          <a:solidFill>
                            <a:srgbClr val="FF0066"/>
                          </a:solidFill>
                          <a:latin typeface="+mn-lt"/>
                          <a:ea typeface="+mn-ea"/>
                          <a:cs typeface="+mn-cs"/>
                        </a:rPr>
                        <a:t>قـــــام من بين الأمــــــوات</a:t>
                      </a:r>
                      <a:r>
                        <a:rPr lang="ar-EG" sz="5200" b="1" kern="1200" dirty="0">
                          <a:solidFill>
                            <a:srgbClr val="FF0066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8196" name="Picture 4" descr="C:\Users\Amgad\Desktop\22.jpg">
            <a:extLst>
              <a:ext uri="{FF2B5EF4-FFF2-40B4-BE49-F238E27FC236}">
                <a16:creationId xmlns:a16="http://schemas.microsoft.com/office/drawing/2014/main" id="{DF333CFF-5892-4554-9559-66DB114521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313" y="571500"/>
            <a:ext cx="3857625" cy="557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ext Box 2">
            <a:extLst>
              <a:ext uri="{FF2B5EF4-FFF2-40B4-BE49-F238E27FC236}">
                <a16:creationId xmlns:a16="http://schemas.microsoft.com/office/drawing/2014/main" id="{7F45F5D1-EA3D-4C64-833E-12C4D041A8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87900" y="646113"/>
            <a:ext cx="4127500" cy="5078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72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نزل بنفسه إلى الجحيم </a:t>
            </a:r>
            <a:endParaRPr kumimoji="0" lang="en-US" altLang="en-US" sz="7200" b="1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72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وأصعد أدم إلى النعيم </a:t>
            </a:r>
            <a:endParaRPr kumimoji="0" lang="en-US" altLang="en-US" sz="7000" b="1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9219" name="Picture 4">
            <a:extLst>
              <a:ext uri="{FF2B5EF4-FFF2-40B4-BE49-F238E27FC236}">
                <a16:creationId xmlns:a16="http://schemas.microsoft.com/office/drawing/2014/main" id="{0F4891BD-C8DE-4CFC-9124-CCC23106C8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333375"/>
            <a:ext cx="4537075" cy="5903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ext Box 2">
            <a:extLst>
              <a:ext uri="{FF2B5EF4-FFF2-40B4-BE49-F238E27FC236}">
                <a16:creationId xmlns:a16="http://schemas.microsoft.com/office/drawing/2014/main" id="{B0AF9BD4-19AF-4055-A20D-32D18D0D25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29188" y="285750"/>
            <a:ext cx="3911600" cy="6186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72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واللعنة التي كانت من قديم </a:t>
            </a:r>
            <a:endParaRPr kumimoji="0" lang="en-US" altLang="en-US" sz="7200" b="1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72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رفعها عن كل الرؤوس</a:t>
            </a:r>
            <a:endParaRPr kumimoji="0" lang="en-US" altLang="en-US" sz="7000" b="1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10243" name="Picture 4">
            <a:extLst>
              <a:ext uri="{FF2B5EF4-FFF2-40B4-BE49-F238E27FC236}">
                <a16:creationId xmlns:a16="http://schemas.microsoft.com/office/drawing/2014/main" id="{F79521C8-9DD0-43ED-A1ED-FCB8B5090A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404813"/>
            <a:ext cx="4176712" cy="5903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14">
            <a:extLst>
              <a:ext uri="{FF2B5EF4-FFF2-40B4-BE49-F238E27FC236}">
                <a16:creationId xmlns:a16="http://schemas.microsoft.com/office/drawing/2014/main" id="{5580490C-8A21-4917-9C64-6CD4692025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8815707"/>
              </p:ext>
            </p:extLst>
          </p:nvPr>
        </p:nvGraphicFramePr>
        <p:xfrm>
          <a:off x="0" y="4343401"/>
          <a:ext cx="9144000" cy="25145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05372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4000" b="1" i="0" kern="1200" dirty="0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قبة مويسيس بي إبروفيتيس</a:t>
                      </a:r>
                      <a:r>
                        <a:rPr kumimoji="0" lang="ar-EG" sz="4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 </a:t>
                      </a:r>
                      <a:r>
                        <a:rPr kumimoji="0" lang="ar-SA" sz="4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زخرفها بخشب لا يسوس</a:t>
                      </a:r>
                      <a:r>
                        <a:rPr kumimoji="0" lang="ar-EG" sz="4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endParaRPr lang="ar-EG" sz="40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896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210260">
                <a:tc>
                  <a:txBody>
                    <a:bodyPr/>
                    <a:lstStyle/>
                    <a:p>
                      <a:pPr algn="ctr" rtl="1"/>
                      <a:r>
                        <a:rPr kumimoji="0" lang="ar-SA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ونصب فيها قدس الأقداس</a:t>
                      </a:r>
                      <a:r>
                        <a:rPr kumimoji="0" lang="ar-EG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 </a:t>
                      </a:r>
                      <a:r>
                        <a:rPr kumimoji="0" lang="ar-SA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تي إسكيني إن كاثاروس</a:t>
                      </a:r>
                      <a:r>
                        <a:rPr kumimoji="0" lang="ar-EG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47566603"/>
      </p:ext>
    </p:extLst>
  </p:cSld>
  <p:clrMapOvr>
    <a:masterClrMapping/>
  </p:clrMapOvr>
</p:sld>
</file>

<file path=ppt/slides/slide10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ext Box 2">
            <a:extLst>
              <a:ext uri="{FF2B5EF4-FFF2-40B4-BE49-F238E27FC236}">
                <a16:creationId xmlns:a16="http://schemas.microsoft.com/office/drawing/2014/main" id="{F8DF5129-C7D9-4719-8A25-53CEAF332B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43375" y="357188"/>
            <a:ext cx="4624388" cy="6186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72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كسر المتاريس الحديد </a:t>
            </a:r>
            <a:endParaRPr kumimoji="0" lang="en-US" altLang="en-US" sz="7200" b="1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72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وأخرج مختاريه بالتمجيد </a:t>
            </a:r>
            <a:endParaRPr kumimoji="0" lang="en-US" altLang="en-US" sz="7200" b="1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11267" name="Picture 4">
            <a:extLst>
              <a:ext uri="{FF2B5EF4-FFF2-40B4-BE49-F238E27FC236}">
                <a16:creationId xmlns:a16="http://schemas.microsoft.com/office/drawing/2014/main" id="{2ACE7ED4-BA82-4E44-AA90-350A11F632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476250"/>
            <a:ext cx="3535363" cy="583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ext Box 2">
            <a:extLst>
              <a:ext uri="{FF2B5EF4-FFF2-40B4-BE49-F238E27FC236}">
                <a16:creationId xmlns:a16="http://schemas.microsoft.com/office/drawing/2014/main" id="{174D0560-1A11-4482-BD57-44E3DCBE4B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86313" y="357188"/>
            <a:ext cx="3979862" cy="6186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72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تعطف على البرية بالتجديد</a:t>
            </a:r>
            <a:endParaRPr kumimoji="0" lang="en-US" altLang="en-US" sz="7200" b="1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72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فخلصها من تلك الحبوس</a:t>
            </a:r>
            <a:endParaRPr kumimoji="0" lang="en-US" altLang="en-US" sz="7000" b="1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12291" name="Picture 4">
            <a:extLst>
              <a:ext uri="{FF2B5EF4-FFF2-40B4-BE49-F238E27FC236}">
                <a16:creationId xmlns:a16="http://schemas.microsoft.com/office/drawing/2014/main" id="{9CBCA546-889F-4732-93DD-4272404C69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188913"/>
            <a:ext cx="4176713" cy="6264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ext Box 2">
            <a:extLst>
              <a:ext uri="{FF2B5EF4-FFF2-40B4-BE49-F238E27FC236}">
                <a16:creationId xmlns:a16="http://schemas.microsoft.com/office/drawing/2014/main" id="{19D2FE2D-F8C8-4879-BDF3-DA91418D0F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86313" y="430213"/>
            <a:ext cx="4052887" cy="6186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72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بإرادته قبل الصلب </a:t>
            </a:r>
            <a:endParaRPr kumimoji="0" lang="en-US" altLang="en-US" sz="7200" b="1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72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واحتمل الشدائد والكرب</a:t>
            </a:r>
            <a:endParaRPr kumimoji="0" lang="en-US" altLang="en-US" sz="7200" b="1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13315" name="Picture 3">
            <a:extLst>
              <a:ext uri="{FF2B5EF4-FFF2-40B4-BE49-F238E27FC236}">
                <a16:creationId xmlns:a16="http://schemas.microsoft.com/office/drawing/2014/main" id="{D94F5FB1-41E1-4BB5-A636-091BD7C522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ext Box 2">
            <a:extLst>
              <a:ext uri="{FF2B5EF4-FFF2-40B4-BE49-F238E27FC236}">
                <a16:creationId xmlns:a16="http://schemas.microsoft.com/office/drawing/2014/main" id="{7B493612-5BB9-448A-BDFB-02D2D810AD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43438" y="571500"/>
            <a:ext cx="4140200" cy="5078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72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أحبنا غاية الحب </a:t>
            </a:r>
            <a:endParaRPr kumimoji="0" lang="en-US" altLang="en-US" sz="7200" b="1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72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وفتح لنا باب الفردوس</a:t>
            </a:r>
            <a:endParaRPr kumimoji="0" lang="en-US" altLang="en-US" sz="7000" b="1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14339" name="Picture 4">
            <a:extLst>
              <a:ext uri="{FF2B5EF4-FFF2-40B4-BE49-F238E27FC236}">
                <a16:creationId xmlns:a16="http://schemas.microsoft.com/office/drawing/2014/main" id="{6A4FBF88-82FF-484E-A9B7-F71234C11C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188913"/>
            <a:ext cx="4176713" cy="6264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18A1BD7-5FB0-44FA-A75B-797FAF11B8CB}"/>
              </a:ext>
            </a:extLst>
          </p:cNvPr>
          <p:cNvGraphicFramePr>
            <a:graphicFrameLocks noGrp="1"/>
          </p:cNvGraphicFramePr>
          <p:nvPr/>
        </p:nvGraphicFramePr>
        <p:xfrm>
          <a:off x="4214813" y="500063"/>
          <a:ext cx="4643437" cy="5638800"/>
        </p:xfrm>
        <a:graphic>
          <a:graphicData uri="http://schemas.openxmlformats.org/drawingml/2006/table">
            <a:tbl>
              <a:tblPr rtl="1" firstRow="1" bandRow="1">
                <a:tableStyleId>{5C22544A-7EE6-4342-B048-85BDC9FD1C3A}</a:tableStyleId>
              </a:tblPr>
              <a:tblGrid>
                <a:gridCol w="46434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36056">
                <a:tc>
                  <a:txBody>
                    <a:bodyPr/>
                    <a:lstStyle/>
                    <a:p>
                      <a:pPr marL="0" marR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5200" b="1" kern="1200" dirty="0">
                          <a:solidFill>
                            <a:srgbClr val="FF0066"/>
                          </a:solidFill>
                          <a:latin typeface="+mn-lt"/>
                          <a:ea typeface="+mn-ea"/>
                          <a:cs typeface="+mn-cs"/>
                        </a:rPr>
                        <a:t>سبحوه فى جلد قوتـــه</a:t>
                      </a:r>
                    </a:p>
                    <a:p>
                      <a:pPr marL="0" marR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5200" b="1" kern="1200" dirty="0">
                          <a:solidFill>
                            <a:srgbClr val="FF0066"/>
                          </a:solidFill>
                          <a:latin typeface="+mn-lt"/>
                          <a:ea typeface="+mn-ea"/>
                          <a:cs typeface="+mn-cs"/>
                        </a:rPr>
                        <a:t>الليلويــــا الليلويــــا</a:t>
                      </a:r>
                    </a:p>
                    <a:p>
                      <a:pPr marL="0" marR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5200" b="1" kern="1200" dirty="0">
                          <a:solidFill>
                            <a:srgbClr val="FF0066"/>
                          </a:solidFill>
                          <a:latin typeface="+mn-lt"/>
                          <a:ea typeface="+mn-ea"/>
                          <a:cs typeface="+mn-cs"/>
                        </a:rPr>
                        <a:t>يسوع المسيح ملك</a:t>
                      </a:r>
                      <a:r>
                        <a:rPr lang="ar-EG" sz="5200" b="1" kern="1200" baseline="0" dirty="0">
                          <a:solidFill>
                            <a:srgbClr val="FF0066"/>
                          </a:solidFill>
                          <a:latin typeface="+mn-lt"/>
                          <a:ea typeface="+mn-ea"/>
                          <a:cs typeface="+mn-cs"/>
                        </a:rPr>
                        <a:t> المجــــد</a:t>
                      </a:r>
                    </a:p>
                    <a:p>
                      <a:pPr marL="0" marR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5200" b="1" kern="1200" baseline="0" dirty="0">
                          <a:solidFill>
                            <a:srgbClr val="FF0066"/>
                          </a:solidFill>
                          <a:latin typeface="+mn-lt"/>
                          <a:ea typeface="+mn-ea"/>
                          <a:cs typeface="+mn-cs"/>
                        </a:rPr>
                        <a:t>قـــــام من بين الأمــــــوات</a:t>
                      </a:r>
                      <a:r>
                        <a:rPr lang="ar-EG" sz="5200" b="1" kern="1200" dirty="0">
                          <a:solidFill>
                            <a:srgbClr val="FF0066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15364" name="Picture 4" descr="C:\Users\Amgad\Desktop\22.jpg">
            <a:extLst>
              <a:ext uri="{FF2B5EF4-FFF2-40B4-BE49-F238E27FC236}">
                <a16:creationId xmlns:a16="http://schemas.microsoft.com/office/drawing/2014/main" id="{451FC032-F57A-47E7-BF15-08E88672F1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313" y="571500"/>
            <a:ext cx="3857625" cy="557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ext Box 2">
            <a:extLst>
              <a:ext uri="{FF2B5EF4-FFF2-40B4-BE49-F238E27FC236}">
                <a16:creationId xmlns:a16="http://schemas.microsoft.com/office/drawing/2014/main" id="{54CF9C12-718F-4738-B2F5-E118AE8580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43375" y="642938"/>
            <a:ext cx="4679950" cy="532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80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حقق الوعد والامال </a:t>
            </a:r>
            <a:endParaRPr kumimoji="0" lang="en-US" altLang="en-US" sz="8000" b="1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72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وبدد الشر والضلال </a:t>
            </a:r>
            <a:endParaRPr kumimoji="0" lang="en-US" altLang="en-US" sz="7000" b="1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16387" name="Picture 3">
            <a:extLst>
              <a:ext uri="{FF2B5EF4-FFF2-40B4-BE49-F238E27FC236}">
                <a16:creationId xmlns:a16="http://schemas.microsoft.com/office/drawing/2014/main" id="{DC07E959-2528-46D5-8A99-B4872A9567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3843338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ext Box 2">
            <a:extLst>
              <a:ext uri="{FF2B5EF4-FFF2-40B4-BE49-F238E27FC236}">
                <a16:creationId xmlns:a16="http://schemas.microsoft.com/office/drawing/2014/main" id="{C2336361-6B27-47D3-8AEF-335C939B4F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16463" y="423863"/>
            <a:ext cx="4122737" cy="6186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72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وسلطان الموت أزل </a:t>
            </a:r>
            <a:endParaRPr kumimoji="0" lang="en-US" altLang="en-US" sz="7200" b="1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72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وشرح الصدور والنفوس</a:t>
            </a:r>
            <a:endParaRPr kumimoji="0" lang="en-US" altLang="en-US" sz="7200" b="1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17411" name="Picture 4">
            <a:extLst>
              <a:ext uri="{FF2B5EF4-FFF2-40B4-BE49-F238E27FC236}">
                <a16:creationId xmlns:a16="http://schemas.microsoft.com/office/drawing/2014/main" id="{8EA7D347-A4E8-4810-B118-24A1851534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476250"/>
            <a:ext cx="4105275" cy="583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ext Box 2">
            <a:extLst>
              <a:ext uri="{FF2B5EF4-FFF2-40B4-BE49-F238E27FC236}">
                <a16:creationId xmlns:a16="http://schemas.microsoft.com/office/drawing/2014/main" id="{71188EDA-3EF0-4119-BE23-9269000A58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29125" y="642938"/>
            <a:ext cx="4000500" cy="5078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72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بقيامته من بين الأموات</a:t>
            </a:r>
            <a:endParaRPr kumimoji="0" lang="en-US" altLang="en-US" sz="7200" b="1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72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عتق جميع النبوات </a:t>
            </a:r>
            <a:endParaRPr kumimoji="0" lang="en-US" altLang="en-US" sz="7200" b="1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18435" name="Picture 4">
            <a:extLst>
              <a:ext uri="{FF2B5EF4-FFF2-40B4-BE49-F238E27FC236}">
                <a16:creationId xmlns:a16="http://schemas.microsoft.com/office/drawing/2014/main" id="{FF00CC10-F42B-4DF1-8255-A8EE1DD3D4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476250"/>
            <a:ext cx="3606800" cy="583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ext Box 2">
            <a:extLst>
              <a:ext uri="{FF2B5EF4-FFF2-40B4-BE49-F238E27FC236}">
                <a16:creationId xmlns:a16="http://schemas.microsoft.com/office/drawing/2014/main" id="{781D0C66-9D3A-4C88-97E7-36A6F49810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00625" y="423863"/>
            <a:ext cx="3762375" cy="6186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72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ووعد رسله بالخيرات </a:t>
            </a:r>
            <a:endParaRPr kumimoji="0" lang="en-US" altLang="en-US" sz="7200" b="1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72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في حلول روحه القدوس</a:t>
            </a:r>
            <a:endParaRPr kumimoji="0" lang="en-US" altLang="en-US" sz="7200" b="1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19459" name="Picture 4">
            <a:extLst>
              <a:ext uri="{FF2B5EF4-FFF2-40B4-BE49-F238E27FC236}">
                <a16:creationId xmlns:a16="http://schemas.microsoft.com/office/drawing/2014/main" id="{202EB9E1-3F7F-42FE-9BDC-B542D94D34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ext Box 2">
            <a:extLst>
              <a:ext uri="{FF2B5EF4-FFF2-40B4-BE49-F238E27FC236}">
                <a16:creationId xmlns:a16="http://schemas.microsoft.com/office/drawing/2014/main" id="{CC965BDC-BA18-4B28-8F3E-830DC6E31C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57750" y="571500"/>
            <a:ext cx="3929063" cy="5078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72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اقبل عليهم وحياهم </a:t>
            </a:r>
            <a:endParaRPr kumimoji="0" lang="en-US" altLang="en-US" sz="7200" b="1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72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سلاما كريما</a:t>
            </a:r>
            <a:r>
              <a:rPr kumimoji="0" lang="ar-EG" altLang="en-US" sz="72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ً</a:t>
            </a:r>
            <a:r>
              <a:rPr kumimoji="0" lang="ar-SA" altLang="en-US" sz="72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أعطاهم </a:t>
            </a:r>
            <a:endParaRPr kumimoji="0" lang="en-US" altLang="en-US" sz="7000" b="1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20483" name="Picture 4">
            <a:extLst>
              <a:ext uri="{FF2B5EF4-FFF2-40B4-BE49-F238E27FC236}">
                <a16:creationId xmlns:a16="http://schemas.microsoft.com/office/drawing/2014/main" id="{DE5BC79C-DCB5-4A7E-B6B2-19D95E1AC9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333375"/>
            <a:ext cx="4537075" cy="5903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14">
            <a:extLst>
              <a:ext uri="{FF2B5EF4-FFF2-40B4-BE49-F238E27FC236}">
                <a16:creationId xmlns:a16="http://schemas.microsoft.com/office/drawing/2014/main" id="{5580490C-8A21-4917-9C64-6CD4692025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8086824"/>
              </p:ext>
            </p:extLst>
          </p:nvPr>
        </p:nvGraphicFramePr>
        <p:xfrm>
          <a:off x="0" y="4343401"/>
          <a:ext cx="9144000" cy="25145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05372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4600" b="1" i="0" kern="1200" dirty="0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وكانت تابوت ومنارة</a:t>
                      </a:r>
                      <a:r>
                        <a:rPr kumimoji="0" lang="ar-EG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 </a:t>
                      </a:r>
                      <a:r>
                        <a:rPr kumimoji="0" lang="ar-SA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مرصعة بذهب وفصوص</a:t>
                      </a:r>
                      <a:r>
                        <a:rPr kumimoji="0" lang="ar-EG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endParaRPr lang="ar-EG" sz="46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896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210260">
                <a:tc>
                  <a:txBody>
                    <a:bodyPr/>
                    <a:lstStyle/>
                    <a:p>
                      <a:pPr algn="ctr" rtl="1"/>
                      <a:r>
                        <a:rPr kumimoji="0" lang="ar-SA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كله رمز وإشارة</a:t>
                      </a:r>
                      <a:r>
                        <a:rPr kumimoji="0" lang="ar-EG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 </a:t>
                      </a:r>
                      <a:r>
                        <a:rPr kumimoji="0" lang="ar-SA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على تي إتشرومبي إثنيسوس</a:t>
                      </a:r>
                      <a:r>
                        <a:rPr kumimoji="0" lang="ar-EG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30196529"/>
      </p:ext>
    </p:extLst>
  </p:cSld>
  <p:clrMapOvr>
    <a:masterClrMapping/>
  </p:clrMapOvr>
</p:sld>
</file>

<file path=ppt/slides/slide10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ext Box 2">
            <a:extLst>
              <a:ext uri="{FF2B5EF4-FFF2-40B4-BE49-F238E27FC236}">
                <a16:creationId xmlns:a16="http://schemas.microsoft.com/office/drawing/2014/main" id="{1F08351F-B98A-4DD9-852B-DB43165893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56100" y="627063"/>
            <a:ext cx="4483100" cy="5078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72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وتوما الغائب حين وافاهم </a:t>
            </a:r>
            <a:endParaRPr kumimoji="0" lang="en-US" altLang="en-US" sz="7200" b="1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72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انكر قيامه </a:t>
            </a:r>
            <a:r>
              <a:rPr kumimoji="0" lang="ar-EG" altLang="en-US" sz="72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ب</a:t>
            </a:r>
            <a:r>
              <a:rPr kumimoji="0" lang="ar-SA" altLang="en-US" sz="72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ي أخرستوس</a:t>
            </a:r>
            <a:endParaRPr kumimoji="0" lang="en-US" altLang="en-US" sz="7200" b="1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21507" name="Picture 3">
            <a:extLst>
              <a:ext uri="{FF2B5EF4-FFF2-40B4-BE49-F238E27FC236}">
                <a16:creationId xmlns:a16="http://schemas.microsoft.com/office/drawing/2014/main" id="{235FBD55-AAFF-48CD-8C78-A4EC0C3049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3914775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56589FE-9AEF-45BD-945E-BAA6A7AB2747}"/>
              </a:ext>
            </a:extLst>
          </p:cNvPr>
          <p:cNvGraphicFramePr>
            <a:graphicFrameLocks noGrp="1"/>
          </p:cNvGraphicFramePr>
          <p:nvPr/>
        </p:nvGraphicFramePr>
        <p:xfrm>
          <a:off x="4214813" y="500063"/>
          <a:ext cx="4643437" cy="5638800"/>
        </p:xfrm>
        <a:graphic>
          <a:graphicData uri="http://schemas.openxmlformats.org/drawingml/2006/table">
            <a:tbl>
              <a:tblPr rtl="1" firstRow="1" bandRow="1">
                <a:tableStyleId>{5C22544A-7EE6-4342-B048-85BDC9FD1C3A}</a:tableStyleId>
              </a:tblPr>
              <a:tblGrid>
                <a:gridCol w="46434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36056">
                <a:tc>
                  <a:txBody>
                    <a:bodyPr/>
                    <a:lstStyle/>
                    <a:p>
                      <a:pPr marL="0" marR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5200" b="1" kern="1200" dirty="0">
                          <a:solidFill>
                            <a:srgbClr val="FF0066"/>
                          </a:solidFill>
                          <a:latin typeface="+mn-lt"/>
                          <a:ea typeface="+mn-ea"/>
                          <a:cs typeface="+mn-cs"/>
                        </a:rPr>
                        <a:t>سبحوه عـــلى</a:t>
                      </a:r>
                      <a:r>
                        <a:rPr lang="ar-EG" sz="5200" b="1" kern="1200" baseline="0" dirty="0">
                          <a:solidFill>
                            <a:srgbClr val="FF0066"/>
                          </a:solidFill>
                          <a:latin typeface="+mn-lt"/>
                          <a:ea typeface="+mn-ea"/>
                          <a:cs typeface="+mn-cs"/>
                        </a:rPr>
                        <a:t> مقدرتــــه</a:t>
                      </a:r>
                      <a:endParaRPr lang="ar-EG" sz="5200" b="1" kern="1200" dirty="0">
                        <a:solidFill>
                          <a:srgbClr val="FF0066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5200" b="1" kern="1200" dirty="0">
                          <a:solidFill>
                            <a:srgbClr val="FF0066"/>
                          </a:solidFill>
                          <a:latin typeface="+mn-lt"/>
                          <a:ea typeface="+mn-ea"/>
                          <a:cs typeface="+mn-cs"/>
                        </a:rPr>
                        <a:t>الليلويــــا الليلويــــا</a:t>
                      </a:r>
                    </a:p>
                    <a:p>
                      <a:pPr marL="0" marR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5200" b="1" kern="1200" dirty="0">
                          <a:solidFill>
                            <a:srgbClr val="FF0066"/>
                          </a:solidFill>
                          <a:latin typeface="+mn-lt"/>
                          <a:ea typeface="+mn-ea"/>
                          <a:cs typeface="+mn-cs"/>
                        </a:rPr>
                        <a:t>يسوع المسيح ملك</a:t>
                      </a:r>
                      <a:r>
                        <a:rPr lang="ar-EG" sz="5200" b="1" kern="1200" baseline="0" dirty="0">
                          <a:solidFill>
                            <a:srgbClr val="FF0066"/>
                          </a:solidFill>
                          <a:latin typeface="+mn-lt"/>
                          <a:ea typeface="+mn-ea"/>
                          <a:cs typeface="+mn-cs"/>
                        </a:rPr>
                        <a:t> المجــــد</a:t>
                      </a:r>
                    </a:p>
                    <a:p>
                      <a:pPr marL="0" marR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5200" b="1" kern="1200" baseline="0" dirty="0">
                          <a:solidFill>
                            <a:srgbClr val="FF0066"/>
                          </a:solidFill>
                          <a:latin typeface="+mn-lt"/>
                          <a:ea typeface="+mn-ea"/>
                          <a:cs typeface="+mn-cs"/>
                        </a:rPr>
                        <a:t>قـــــام من بين الأمــــــوات</a:t>
                      </a:r>
                      <a:r>
                        <a:rPr lang="ar-EG" sz="5200" b="1" kern="1200" dirty="0">
                          <a:solidFill>
                            <a:srgbClr val="FF0066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22532" name="Picture 4" descr="C:\Users\Amgad\Desktop\22.jpg">
            <a:extLst>
              <a:ext uri="{FF2B5EF4-FFF2-40B4-BE49-F238E27FC236}">
                <a16:creationId xmlns:a16="http://schemas.microsoft.com/office/drawing/2014/main" id="{90814A41-B815-4433-BF8B-32A7DAA48B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313" y="571500"/>
            <a:ext cx="3857625" cy="557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ext Box 2">
            <a:extLst>
              <a:ext uri="{FF2B5EF4-FFF2-40B4-BE49-F238E27FC236}">
                <a16:creationId xmlns:a16="http://schemas.microsoft.com/office/drawing/2014/main" id="{C7B5488C-F9F0-43D9-972C-184A3EBA02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29188" y="357188"/>
            <a:ext cx="3838575" cy="6186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72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ثانيا أتي إليهم  الرب</a:t>
            </a:r>
            <a:endParaRPr kumimoji="0" lang="ar-EG" altLang="en-US" sz="7200" b="1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72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وخاطبهم بحديث</a:t>
            </a:r>
            <a:r>
              <a:rPr kumimoji="0" lang="ar-EG" altLang="en-US" sz="72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ه</a:t>
            </a:r>
            <a:r>
              <a:rPr kumimoji="0" lang="ar-SA" altLang="en-US" sz="72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العذب </a:t>
            </a:r>
            <a:endParaRPr kumimoji="0" lang="en-US" altLang="en-US" sz="7200" b="1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23555" name="Picture 4">
            <a:extLst>
              <a:ext uri="{FF2B5EF4-FFF2-40B4-BE49-F238E27FC236}">
                <a16:creationId xmlns:a16="http://schemas.microsoft.com/office/drawing/2014/main" id="{913BD912-05A9-46B8-B448-16C6E0F5B9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333375"/>
            <a:ext cx="4537075" cy="5903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ext Box 2">
            <a:extLst>
              <a:ext uri="{FF2B5EF4-FFF2-40B4-BE49-F238E27FC236}">
                <a16:creationId xmlns:a16="http://schemas.microsoft.com/office/drawing/2014/main" id="{A13E4A66-99C0-4591-970B-52AA8968D4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86313" y="285750"/>
            <a:ext cx="3938587" cy="6186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72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قال لتوما ضع في الجنب </a:t>
            </a:r>
            <a:endParaRPr kumimoji="0" lang="ar-EG" altLang="en-US" sz="7200" b="1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72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أصبعك وآمن باني القدوس</a:t>
            </a:r>
            <a:endParaRPr kumimoji="0" lang="en-US" altLang="en-US" sz="7200" b="1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24579" name="Picture 4">
            <a:extLst>
              <a:ext uri="{FF2B5EF4-FFF2-40B4-BE49-F238E27FC236}">
                <a16:creationId xmlns:a16="http://schemas.microsoft.com/office/drawing/2014/main" id="{7105DE09-D928-4772-8B34-47E0F930F2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260350"/>
            <a:ext cx="4319588" cy="5976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ext Box 2">
            <a:extLst>
              <a:ext uri="{FF2B5EF4-FFF2-40B4-BE49-F238E27FC236}">
                <a16:creationId xmlns:a16="http://schemas.microsoft.com/office/drawing/2014/main" id="{A266DAB7-E3A0-4BC8-9AF7-89DD7DAC69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86250" y="714375"/>
            <a:ext cx="4549775" cy="5078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72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تعال وانظر في جسمي الآثار </a:t>
            </a:r>
            <a:endParaRPr kumimoji="0" lang="en-US" altLang="en-US" sz="7200" b="1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72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طعنة الحربة وثقب المسمار</a:t>
            </a:r>
            <a:endParaRPr kumimoji="0" lang="en-US" altLang="en-US" sz="7200" b="1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25603" name="Picture 3">
            <a:extLst>
              <a:ext uri="{FF2B5EF4-FFF2-40B4-BE49-F238E27FC236}">
                <a16:creationId xmlns:a16="http://schemas.microsoft.com/office/drawing/2014/main" id="{59978CBF-4D98-47BF-9FDD-62BE5263E0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3776663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4">
            <a:extLst>
              <a:ext uri="{FF2B5EF4-FFF2-40B4-BE49-F238E27FC236}">
                <a16:creationId xmlns:a16="http://schemas.microsoft.com/office/drawing/2014/main" id="{9E0AB450-9D50-4CCF-A2EC-BA20854E5F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357188"/>
            <a:ext cx="4537075" cy="6167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27" name="Text Box 2">
            <a:extLst>
              <a:ext uri="{FF2B5EF4-FFF2-40B4-BE49-F238E27FC236}">
                <a16:creationId xmlns:a16="http://schemas.microsoft.com/office/drawing/2014/main" id="{3EA1C35B-0988-476E-9F33-E04AB8248C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00625" y="431800"/>
            <a:ext cx="3838575" cy="6186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72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سجد توما قائلًا بوقار</a:t>
            </a:r>
            <a:endParaRPr kumimoji="0" lang="en-US" altLang="en-US" sz="7200" b="1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72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اغفر لي يا مخلص النفوس</a:t>
            </a:r>
            <a:endParaRPr kumimoji="0" lang="en-US" altLang="en-US" sz="7200" b="1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0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ext Box 2">
            <a:extLst>
              <a:ext uri="{FF2B5EF4-FFF2-40B4-BE49-F238E27FC236}">
                <a16:creationId xmlns:a16="http://schemas.microsoft.com/office/drawing/2014/main" id="{DB901EFE-F703-4941-A4CE-9FEF53698E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57750" y="431800"/>
            <a:ext cx="3981450" cy="6186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72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واكل معهم في ذاك النهار </a:t>
            </a:r>
            <a:endParaRPr kumimoji="0" lang="en-US" altLang="en-US" sz="7200" b="1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72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سمكا</a:t>
            </a:r>
            <a:r>
              <a:rPr kumimoji="0" lang="ar-EG" altLang="en-US" sz="72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ً</a:t>
            </a:r>
            <a:r>
              <a:rPr kumimoji="0" lang="ar-SA" altLang="en-US" sz="72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مشويا</a:t>
            </a:r>
            <a:r>
              <a:rPr kumimoji="0" lang="ar-EG" altLang="en-US" sz="72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ً</a:t>
            </a:r>
            <a:r>
              <a:rPr kumimoji="0" lang="ar-SA" altLang="en-US" sz="72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بالنار </a:t>
            </a:r>
            <a:endParaRPr kumimoji="0" lang="en-US" altLang="en-US" sz="7200" b="1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27651" name="Picture 3">
            <a:extLst>
              <a:ext uri="{FF2B5EF4-FFF2-40B4-BE49-F238E27FC236}">
                <a16:creationId xmlns:a16="http://schemas.microsoft.com/office/drawing/2014/main" id="{8186CD85-28D9-4E7D-AAE9-5562FF1D51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ext Box 2">
            <a:extLst>
              <a:ext uri="{FF2B5EF4-FFF2-40B4-BE49-F238E27FC236}">
                <a16:creationId xmlns:a16="http://schemas.microsoft.com/office/drawing/2014/main" id="{A9A09E9E-FC66-431B-916E-4369C1FC77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00563" y="285750"/>
            <a:ext cx="4338637" cy="6186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72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واعلمهم  كل الأسرار </a:t>
            </a:r>
            <a:endParaRPr kumimoji="0" lang="ar-EG" altLang="en-US" sz="7200" b="1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72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ثم صعد بين تهليل الطقوس</a:t>
            </a:r>
            <a:endParaRPr kumimoji="0" lang="en-US" altLang="en-US" sz="7200" b="1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28675" name="Picture 4">
            <a:extLst>
              <a:ext uri="{FF2B5EF4-FFF2-40B4-BE49-F238E27FC236}">
                <a16:creationId xmlns:a16="http://schemas.microsoft.com/office/drawing/2014/main" id="{D09866B8-CAC4-4DD6-AEF4-188A611C45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333375"/>
            <a:ext cx="4105275" cy="6191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8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EA8889C-839A-44F5-ACA5-03856702A4CB}"/>
              </a:ext>
            </a:extLst>
          </p:cNvPr>
          <p:cNvGraphicFramePr>
            <a:graphicFrameLocks noGrp="1"/>
          </p:cNvGraphicFramePr>
          <p:nvPr/>
        </p:nvGraphicFramePr>
        <p:xfrm>
          <a:off x="4214813" y="500063"/>
          <a:ext cx="4643437" cy="5638800"/>
        </p:xfrm>
        <a:graphic>
          <a:graphicData uri="http://schemas.openxmlformats.org/drawingml/2006/table">
            <a:tbl>
              <a:tblPr rtl="1" firstRow="1" bandRow="1">
                <a:tableStyleId>{5C22544A-7EE6-4342-B048-85BDC9FD1C3A}</a:tableStyleId>
              </a:tblPr>
              <a:tblGrid>
                <a:gridCol w="46434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36056">
                <a:tc>
                  <a:txBody>
                    <a:bodyPr/>
                    <a:lstStyle/>
                    <a:p>
                      <a:pPr marL="0" marR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5200" b="1" kern="1200" dirty="0">
                          <a:solidFill>
                            <a:srgbClr val="FF0066"/>
                          </a:solidFill>
                          <a:latin typeface="+mn-lt"/>
                          <a:ea typeface="+mn-ea"/>
                          <a:cs typeface="+mn-cs"/>
                        </a:rPr>
                        <a:t>سبحوه ككثـــرة عظمتـــه</a:t>
                      </a:r>
                    </a:p>
                    <a:p>
                      <a:pPr marL="0" marR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5200" b="1" kern="1200" dirty="0">
                          <a:solidFill>
                            <a:srgbClr val="FF0066"/>
                          </a:solidFill>
                          <a:latin typeface="+mn-lt"/>
                          <a:ea typeface="+mn-ea"/>
                          <a:cs typeface="+mn-cs"/>
                        </a:rPr>
                        <a:t>الليلويــــا الليلويــــا</a:t>
                      </a:r>
                    </a:p>
                    <a:p>
                      <a:pPr marL="0" marR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5200" b="1" kern="1200" dirty="0">
                          <a:solidFill>
                            <a:srgbClr val="FF0066"/>
                          </a:solidFill>
                          <a:latin typeface="+mn-lt"/>
                          <a:ea typeface="+mn-ea"/>
                          <a:cs typeface="+mn-cs"/>
                        </a:rPr>
                        <a:t>يسوع المسيح ملك</a:t>
                      </a:r>
                      <a:r>
                        <a:rPr lang="ar-EG" sz="5200" b="1" kern="1200" baseline="0" dirty="0">
                          <a:solidFill>
                            <a:srgbClr val="FF0066"/>
                          </a:solidFill>
                          <a:latin typeface="+mn-lt"/>
                          <a:ea typeface="+mn-ea"/>
                          <a:cs typeface="+mn-cs"/>
                        </a:rPr>
                        <a:t> المجــــد</a:t>
                      </a:r>
                    </a:p>
                    <a:p>
                      <a:pPr marL="0" marR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5200" b="1" kern="1200" baseline="0" dirty="0">
                          <a:solidFill>
                            <a:srgbClr val="FF0066"/>
                          </a:solidFill>
                          <a:latin typeface="+mn-lt"/>
                          <a:ea typeface="+mn-ea"/>
                          <a:cs typeface="+mn-cs"/>
                        </a:rPr>
                        <a:t>قـــــام من بين الأمــــــوات</a:t>
                      </a:r>
                      <a:r>
                        <a:rPr lang="ar-EG" sz="5200" b="1" kern="1200" dirty="0">
                          <a:solidFill>
                            <a:srgbClr val="FF0066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29700" name="Picture 4" descr="C:\Users\Amgad\Desktop\22.jpg">
            <a:extLst>
              <a:ext uri="{FF2B5EF4-FFF2-40B4-BE49-F238E27FC236}">
                <a16:creationId xmlns:a16="http://schemas.microsoft.com/office/drawing/2014/main" id="{DDBFBF86-0BBF-4816-95C0-D80DDD25AB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313" y="571500"/>
            <a:ext cx="3857625" cy="557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8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ext Box 2">
            <a:extLst>
              <a:ext uri="{FF2B5EF4-FFF2-40B4-BE49-F238E27FC236}">
                <a16:creationId xmlns:a16="http://schemas.microsoft.com/office/drawing/2014/main" id="{A9EFEF55-3159-4C87-9903-B150A8F528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43375" y="785813"/>
            <a:ext cx="4694238" cy="5078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72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يا من صلبت </a:t>
            </a:r>
            <a:r>
              <a:rPr kumimoji="0" lang="en-US" altLang="en-US" sz="72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</a:t>
            </a:r>
            <a:r>
              <a:rPr kumimoji="0" lang="ar-SA" altLang="en-US" sz="72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وأنت المالك   </a:t>
            </a:r>
            <a:r>
              <a:rPr kumimoji="0" lang="en-US" altLang="en-US" sz="72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</a:t>
            </a:r>
            <a:endParaRPr kumimoji="0" lang="ar-EG" altLang="en-US" sz="7200" b="1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72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جميع الأكوان والممالك </a:t>
            </a:r>
            <a:endParaRPr kumimoji="0" lang="en-US" altLang="en-US" sz="7200" b="1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30723" name="Picture 3">
            <a:extLst>
              <a:ext uri="{FF2B5EF4-FFF2-40B4-BE49-F238E27FC236}">
                <a16:creationId xmlns:a16="http://schemas.microsoft.com/office/drawing/2014/main" id="{7FF01849-4083-44B1-90C9-295C488CC2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3990975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14">
            <a:extLst>
              <a:ext uri="{FF2B5EF4-FFF2-40B4-BE49-F238E27FC236}">
                <a16:creationId xmlns:a16="http://schemas.microsoft.com/office/drawing/2014/main" id="{5580490C-8A21-4917-9C64-6CD4692025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4450271"/>
              </p:ext>
            </p:extLst>
          </p:nvPr>
        </p:nvGraphicFramePr>
        <p:xfrm>
          <a:off x="0" y="4343401"/>
          <a:ext cx="9144000" cy="25145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05372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4600" b="1" i="0" kern="1200" dirty="0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كرمة مغروسة بأغصان</a:t>
                      </a:r>
                      <a:r>
                        <a:rPr kumimoji="0" lang="ar-EG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 </a:t>
                      </a:r>
                      <a:r>
                        <a:rPr kumimoji="0" lang="ar-SA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والزيتون بها مغروس</a:t>
                      </a:r>
                      <a:r>
                        <a:rPr kumimoji="0" lang="ar-EG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endParaRPr lang="ar-EG" sz="46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896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210260">
                <a:tc>
                  <a:txBody>
                    <a:bodyPr/>
                    <a:lstStyle/>
                    <a:p>
                      <a:pPr algn="ctr" rtl="1"/>
                      <a:r>
                        <a:rPr kumimoji="0" lang="ar-SA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أنت يا أم الديان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 </a:t>
                      </a:r>
                      <a:r>
                        <a:rPr kumimoji="0" lang="ar-SA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تي إتشوسي أليثوس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18099916"/>
      </p:ext>
    </p:extLst>
  </p:cSld>
  <p:clrMapOvr>
    <a:masterClrMapping/>
  </p:clrMapOvr>
</p:sld>
</file>

<file path=ppt/slides/slide109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ext Box 2">
            <a:extLst>
              <a:ext uri="{FF2B5EF4-FFF2-40B4-BE49-F238E27FC236}">
                <a16:creationId xmlns:a16="http://schemas.microsoft.com/office/drawing/2014/main" id="{8EAADFE9-8940-46D7-B971-59844EBE7D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14875" y="785813"/>
            <a:ext cx="4051300" cy="5078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72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احفظنا من المهالك </a:t>
            </a:r>
            <a:endParaRPr kumimoji="0" lang="en-US" altLang="en-US" sz="7200" b="1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72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بشفاعة مريم تي بارثينوس</a:t>
            </a:r>
            <a:endParaRPr kumimoji="0" lang="en-US" altLang="en-US" sz="7200" b="1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31747" name="Picture 4">
            <a:extLst>
              <a:ext uri="{FF2B5EF4-FFF2-40B4-BE49-F238E27FC236}">
                <a16:creationId xmlns:a16="http://schemas.microsoft.com/office/drawing/2014/main" id="{97D8C0D2-ED02-4D0C-A765-BBFE78BC30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313" y="285750"/>
            <a:ext cx="4213225" cy="6264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9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656D3B4-FE80-4409-9E05-44ACE0BC4826}"/>
              </a:ext>
            </a:extLst>
          </p:cNvPr>
          <p:cNvGraphicFramePr>
            <a:graphicFrameLocks noGrp="1"/>
          </p:cNvGraphicFramePr>
          <p:nvPr/>
        </p:nvGraphicFramePr>
        <p:xfrm>
          <a:off x="4214813" y="500063"/>
          <a:ext cx="4643437" cy="5638800"/>
        </p:xfrm>
        <a:graphic>
          <a:graphicData uri="http://schemas.openxmlformats.org/drawingml/2006/table">
            <a:tbl>
              <a:tblPr rtl="1" firstRow="1" bandRow="1">
                <a:tableStyleId>{5C22544A-7EE6-4342-B048-85BDC9FD1C3A}</a:tableStyleId>
              </a:tblPr>
              <a:tblGrid>
                <a:gridCol w="46434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36056">
                <a:tc>
                  <a:txBody>
                    <a:bodyPr/>
                    <a:lstStyle/>
                    <a:p>
                      <a:pPr marL="0" marR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5200" b="1" kern="1200" dirty="0">
                          <a:solidFill>
                            <a:srgbClr val="FF0066"/>
                          </a:solidFill>
                          <a:latin typeface="+mn-lt"/>
                          <a:ea typeface="+mn-ea"/>
                          <a:cs typeface="+mn-cs"/>
                        </a:rPr>
                        <a:t>سبحوه بصــــوت البـــوق</a:t>
                      </a:r>
                    </a:p>
                    <a:p>
                      <a:pPr marL="0" marR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5200" b="1" kern="1200" dirty="0">
                          <a:solidFill>
                            <a:srgbClr val="FF0066"/>
                          </a:solidFill>
                          <a:latin typeface="+mn-lt"/>
                          <a:ea typeface="+mn-ea"/>
                          <a:cs typeface="+mn-cs"/>
                        </a:rPr>
                        <a:t>الليلويــــا الليلويــــا</a:t>
                      </a:r>
                    </a:p>
                    <a:p>
                      <a:pPr marL="0" marR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5200" b="1" kern="1200" dirty="0">
                          <a:solidFill>
                            <a:srgbClr val="FF0066"/>
                          </a:solidFill>
                          <a:latin typeface="+mn-lt"/>
                          <a:ea typeface="+mn-ea"/>
                          <a:cs typeface="+mn-cs"/>
                        </a:rPr>
                        <a:t>يسوع المسيح ملك</a:t>
                      </a:r>
                      <a:r>
                        <a:rPr lang="ar-EG" sz="5200" b="1" kern="1200" baseline="0" dirty="0">
                          <a:solidFill>
                            <a:srgbClr val="FF0066"/>
                          </a:solidFill>
                          <a:latin typeface="+mn-lt"/>
                          <a:ea typeface="+mn-ea"/>
                          <a:cs typeface="+mn-cs"/>
                        </a:rPr>
                        <a:t> المجــــد</a:t>
                      </a:r>
                    </a:p>
                    <a:p>
                      <a:pPr marL="0" marR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5200" b="1" kern="1200" baseline="0" dirty="0">
                          <a:solidFill>
                            <a:srgbClr val="FF0066"/>
                          </a:solidFill>
                          <a:latin typeface="+mn-lt"/>
                          <a:ea typeface="+mn-ea"/>
                          <a:cs typeface="+mn-cs"/>
                        </a:rPr>
                        <a:t>قـــــام من بين الأمــــــوات</a:t>
                      </a:r>
                      <a:r>
                        <a:rPr lang="ar-EG" sz="5200" b="1" kern="1200" dirty="0">
                          <a:solidFill>
                            <a:srgbClr val="FF0066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32772" name="Picture 4" descr="C:\Users\Amgad\Desktop\22.jpg">
            <a:extLst>
              <a:ext uri="{FF2B5EF4-FFF2-40B4-BE49-F238E27FC236}">
                <a16:creationId xmlns:a16="http://schemas.microsoft.com/office/drawing/2014/main" id="{453C7E74-7FEC-46B5-82B5-C8D96098BC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313" y="571500"/>
            <a:ext cx="3857625" cy="557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75290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>
</file>

<file path=ppt/slides/slide10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3">
            <a:extLst>
              <a:ext uri="{FF2B5EF4-FFF2-40B4-BE49-F238E27FC236}">
                <a16:creationId xmlns:a16="http://schemas.microsoft.com/office/drawing/2014/main" id="{55A461BC-DA4F-481B-A19F-5A1E226E37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1813" y="0"/>
            <a:ext cx="2928937" cy="1928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2DF9812-3B07-46CB-AC48-EE396255C6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929349"/>
              </p:ext>
            </p:extLst>
          </p:nvPr>
        </p:nvGraphicFramePr>
        <p:xfrm>
          <a:off x="-94128" y="1917700"/>
          <a:ext cx="9238128" cy="4940300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92381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940300">
                <a:tc>
                  <a:txBody>
                    <a:bodyPr/>
                    <a:lstStyle/>
                    <a:p>
                      <a:pPr lvl="0" algn="ctr" rtl="1"/>
                      <a:r>
                        <a:rPr lang="ar-SA" sz="4400" b="1" dirty="0">
                          <a:solidFill>
                            <a:srgbClr val="FF0000"/>
                          </a:solidFill>
                        </a:rPr>
                        <a:t>انا افتح فمي بمجد الله </a:t>
                      </a:r>
                      <a:r>
                        <a:rPr lang="ar-EG" sz="4400" b="1" dirty="0">
                          <a:solidFill>
                            <a:srgbClr val="FF0000"/>
                          </a:solidFill>
                        </a:rPr>
                        <a:t>   </a:t>
                      </a:r>
                      <a:r>
                        <a:rPr lang="ar-SA" sz="4400" b="1" kern="1200" dirty="0">
                          <a:solidFill>
                            <a:srgbClr val="FF0000"/>
                          </a:solidFill>
                        </a:rPr>
                        <a:t>وأنطق جليا بعذب الكلام </a:t>
                      </a:r>
                      <a:br>
                        <a:rPr lang="ar-SA" sz="4400" b="1" dirty="0">
                          <a:solidFill>
                            <a:srgbClr val="FF0000"/>
                          </a:solidFill>
                        </a:rPr>
                      </a:br>
                      <a:r>
                        <a:rPr lang="ar-SA" sz="4400" b="1" dirty="0">
                          <a:solidFill>
                            <a:srgbClr val="FF0000"/>
                          </a:solidFill>
                        </a:rPr>
                        <a:t>الرب جلس فيعلو سماه </a:t>
                      </a:r>
                      <a:r>
                        <a:rPr lang="ar-EG" sz="4400" b="1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ar-SA" sz="4400" b="1" kern="1200" dirty="0">
                          <a:solidFill>
                            <a:srgbClr val="7030A0"/>
                          </a:solidFill>
                        </a:rPr>
                        <a:t>المسيح صلب وقبر ثم قام </a:t>
                      </a:r>
                      <a:br>
                        <a:rPr lang="ar-SA" sz="4400" b="1" dirty="0">
                          <a:solidFill>
                            <a:srgbClr val="FF0000"/>
                          </a:solidFill>
                        </a:rPr>
                      </a:br>
                      <a:r>
                        <a:rPr lang="ar-SA" sz="4400" b="1" dirty="0">
                          <a:solidFill>
                            <a:srgbClr val="FF0000"/>
                          </a:solidFill>
                        </a:rPr>
                        <a:t>بعد أن كنا قد لدغنا</a:t>
                      </a:r>
                      <a:r>
                        <a:rPr lang="ar-EG" sz="4400" b="1" dirty="0">
                          <a:solidFill>
                            <a:srgbClr val="FF0000"/>
                          </a:solidFill>
                        </a:rPr>
                        <a:t>        </a:t>
                      </a:r>
                      <a:r>
                        <a:rPr lang="ar-SA" sz="4400" b="1" kern="1200" dirty="0">
                          <a:solidFill>
                            <a:srgbClr val="FF0000"/>
                          </a:solidFill>
                        </a:rPr>
                        <a:t>بسم الخطايا والآثام </a:t>
                      </a:r>
                      <a:br>
                        <a:rPr lang="ar-SA" sz="4400" b="1" dirty="0">
                          <a:solidFill>
                            <a:srgbClr val="FF0000"/>
                          </a:solidFill>
                        </a:rPr>
                      </a:br>
                      <a:r>
                        <a:rPr lang="ar-SA" sz="4400" b="1" dirty="0">
                          <a:solidFill>
                            <a:srgbClr val="FF0000"/>
                          </a:solidFill>
                        </a:rPr>
                        <a:t>اتي ابن الله وابرأنا</a:t>
                      </a:r>
                      <a:r>
                        <a:rPr lang="ar-EG" sz="4400" b="1" dirty="0">
                          <a:solidFill>
                            <a:srgbClr val="FF0000"/>
                          </a:solidFill>
                        </a:rPr>
                        <a:t>     </a:t>
                      </a:r>
                      <a:r>
                        <a:rPr lang="ar-SA" sz="4400" b="1" kern="1200" dirty="0">
                          <a:solidFill>
                            <a:srgbClr val="7030A0"/>
                          </a:solidFill>
                        </a:rPr>
                        <a:t>المسيح صلب وقبر ثم قام</a:t>
                      </a:r>
                      <a:br>
                        <a:rPr lang="ar-SA" sz="4400" b="1" dirty="0">
                          <a:solidFill>
                            <a:srgbClr val="FF0000"/>
                          </a:solidFill>
                        </a:rPr>
                      </a:br>
                      <a:r>
                        <a:rPr lang="ar-SA" sz="4400" b="1" dirty="0">
                          <a:solidFill>
                            <a:srgbClr val="FF0000"/>
                          </a:solidFill>
                        </a:rPr>
                        <a:t>تسبحة كل الطقوس</a:t>
                      </a:r>
                      <a:r>
                        <a:rPr lang="ar-EG" sz="4400" b="1" dirty="0">
                          <a:solidFill>
                            <a:srgbClr val="FF0000"/>
                          </a:solidFill>
                        </a:rPr>
                        <a:t>     </a:t>
                      </a:r>
                      <a:r>
                        <a:rPr lang="ar-SA" sz="4400" b="1" kern="1200" dirty="0">
                          <a:solidFill>
                            <a:srgbClr val="FF0000"/>
                          </a:solidFill>
                        </a:rPr>
                        <a:t>مرتلين بلذيذ الأنغام </a:t>
                      </a:r>
                      <a:br>
                        <a:rPr lang="ar-SA" sz="4400" b="1" dirty="0">
                          <a:solidFill>
                            <a:srgbClr val="FF0000"/>
                          </a:solidFill>
                        </a:rPr>
                      </a:br>
                      <a:r>
                        <a:rPr lang="ar-SA" sz="4400" b="1" dirty="0">
                          <a:solidFill>
                            <a:srgbClr val="FF0000"/>
                          </a:solidFill>
                        </a:rPr>
                        <a:t>قائلين قدوس قدوس قدوس</a:t>
                      </a:r>
                      <a:r>
                        <a:rPr lang="ar-EG" sz="4400" b="1" dirty="0">
                          <a:solidFill>
                            <a:srgbClr val="FF0000"/>
                          </a:solidFill>
                        </a:rPr>
                        <a:t>  </a:t>
                      </a:r>
                      <a:r>
                        <a:rPr lang="ar-SA" sz="4400" b="1" kern="1200" dirty="0">
                          <a:solidFill>
                            <a:srgbClr val="7030A0"/>
                          </a:solidFill>
                        </a:rPr>
                        <a:t>المسيح صلب </a:t>
                      </a:r>
                      <a:r>
                        <a:rPr lang="ar-EG" sz="4400" b="1" kern="1200" dirty="0">
                          <a:solidFill>
                            <a:srgbClr val="7030A0"/>
                          </a:solidFill>
                        </a:rPr>
                        <a:t>.....</a:t>
                      </a:r>
                      <a:endParaRPr lang="ar-EG" sz="4400" dirty="0">
                        <a:solidFill>
                          <a:srgbClr val="FF0000"/>
                        </a:solidFill>
                      </a:endParaRPr>
                    </a:p>
                  </a:txBody>
                  <a:tcPr marT="45726" marB="45726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4527A1F6-119F-4BA0-84A0-8CFCB87261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707776" y="0"/>
            <a:ext cx="1707776" cy="1815353"/>
          </a:xfrm>
        </p:spPr>
        <p:txBody>
          <a:bodyPr>
            <a:noAutofit/>
          </a:bodyPr>
          <a:lstStyle/>
          <a:p>
            <a:pPr algn="ctr"/>
            <a:r>
              <a:rPr lang="ar-EG" sz="2400" b="1" dirty="0">
                <a:solidFill>
                  <a:srgbClr val="FFC000"/>
                </a:solidFill>
              </a:rPr>
              <a:t>(الخماسين) الاسبوع الثاني - أنا أفتح فمي بمجد الله</a:t>
            </a:r>
            <a:endParaRPr lang="en-GB" sz="2400" b="1" dirty="0">
              <a:solidFill>
                <a:srgbClr val="FFC000"/>
              </a:solidFill>
            </a:endParaRPr>
          </a:p>
        </p:txBody>
      </p:sp>
    </p:spTree>
  </p:cSld>
  <p:clrMapOvr>
    <a:masterClrMapping/>
  </p:clrMapOvr>
</p:sld>
</file>

<file path=ppt/slides/slide10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5B5428C-BEF6-4318-8FDA-E214E611583C}"/>
              </a:ext>
            </a:extLst>
          </p:cNvPr>
          <p:cNvGraphicFramePr>
            <a:graphicFrameLocks noGrp="1"/>
          </p:cNvGraphicFramePr>
          <p:nvPr/>
        </p:nvGraphicFramePr>
        <p:xfrm>
          <a:off x="4214813" y="500063"/>
          <a:ext cx="4643437" cy="5638800"/>
        </p:xfrm>
        <a:graphic>
          <a:graphicData uri="http://schemas.openxmlformats.org/drawingml/2006/table">
            <a:tbl>
              <a:tblPr rtl="1" firstRow="1" bandRow="1">
                <a:tableStyleId>{5C22544A-7EE6-4342-B048-85BDC9FD1C3A}</a:tableStyleId>
              </a:tblPr>
              <a:tblGrid>
                <a:gridCol w="46434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36056">
                <a:tc>
                  <a:txBody>
                    <a:bodyPr/>
                    <a:lstStyle/>
                    <a:p>
                      <a:pPr marL="0" marR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5200" b="1" kern="1200" dirty="0">
                          <a:solidFill>
                            <a:srgbClr val="FF0066"/>
                          </a:solidFill>
                          <a:latin typeface="+mn-lt"/>
                          <a:ea typeface="+mn-ea"/>
                          <a:cs typeface="+mn-cs"/>
                        </a:rPr>
                        <a:t>سبحوه الله فى جميع قديسيه</a:t>
                      </a:r>
                    </a:p>
                    <a:p>
                      <a:pPr marL="0" marR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5200" b="1" kern="1200" dirty="0">
                          <a:solidFill>
                            <a:srgbClr val="FF0066"/>
                          </a:solidFill>
                          <a:latin typeface="+mn-lt"/>
                          <a:ea typeface="+mn-ea"/>
                          <a:cs typeface="+mn-cs"/>
                        </a:rPr>
                        <a:t>الليلويــــا الليلويــــا</a:t>
                      </a:r>
                    </a:p>
                    <a:p>
                      <a:pPr marL="0" marR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5200" b="1" kern="1200" dirty="0">
                          <a:solidFill>
                            <a:srgbClr val="FF0066"/>
                          </a:solidFill>
                          <a:latin typeface="+mn-lt"/>
                          <a:ea typeface="+mn-ea"/>
                          <a:cs typeface="+mn-cs"/>
                        </a:rPr>
                        <a:t>يسوع المسيح ملك</a:t>
                      </a:r>
                      <a:r>
                        <a:rPr lang="ar-EG" sz="5200" b="1" kern="1200" baseline="0" dirty="0">
                          <a:solidFill>
                            <a:srgbClr val="FF0066"/>
                          </a:solidFill>
                          <a:latin typeface="+mn-lt"/>
                          <a:ea typeface="+mn-ea"/>
                          <a:cs typeface="+mn-cs"/>
                        </a:rPr>
                        <a:t> المجــــد</a:t>
                      </a:r>
                    </a:p>
                    <a:p>
                      <a:pPr marL="0" marR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5200" b="1" kern="1200" baseline="0" dirty="0">
                          <a:solidFill>
                            <a:srgbClr val="FF0066"/>
                          </a:solidFill>
                          <a:latin typeface="+mn-lt"/>
                          <a:ea typeface="+mn-ea"/>
                          <a:cs typeface="+mn-cs"/>
                        </a:rPr>
                        <a:t>قـــــام من بين الأمــــــوات</a:t>
                      </a:r>
                      <a:r>
                        <a:rPr lang="ar-EG" sz="5200" b="1" kern="1200" dirty="0">
                          <a:solidFill>
                            <a:srgbClr val="FF0066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3076" name="Picture 4" descr="C:\Users\Amgad\Desktop\22.jpg">
            <a:extLst>
              <a:ext uri="{FF2B5EF4-FFF2-40B4-BE49-F238E27FC236}">
                <a16:creationId xmlns:a16="http://schemas.microsoft.com/office/drawing/2014/main" id="{80E3BFD3-82EC-45A6-9441-BB31368821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313" y="571500"/>
            <a:ext cx="3857625" cy="557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6">
            <a:extLst>
              <a:ext uri="{FF2B5EF4-FFF2-40B4-BE49-F238E27FC236}">
                <a16:creationId xmlns:a16="http://schemas.microsoft.com/office/drawing/2014/main" id="{C84AC190-FD7F-4499-81A3-7025238CF3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4625" y="0"/>
            <a:ext cx="3606800" cy="2071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01BA00B-5BBD-4226-8852-C72E3858E3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0939801"/>
              </p:ext>
            </p:extLst>
          </p:nvPr>
        </p:nvGraphicFramePr>
        <p:xfrm>
          <a:off x="-228600" y="2143125"/>
          <a:ext cx="9372600" cy="4114800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9372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70906">
                <a:tc>
                  <a:txBody>
                    <a:bodyPr/>
                    <a:lstStyle/>
                    <a:p>
                      <a:pPr algn="ctr" rtl="1"/>
                      <a:r>
                        <a:rPr lang="ar-SA" sz="4400" b="1" kern="1200" dirty="0">
                          <a:solidFill>
                            <a:srgbClr val="FF0000"/>
                          </a:solidFill>
                        </a:rPr>
                        <a:t>جاء إنسانًا كامل البشرية </a:t>
                      </a:r>
                      <a:r>
                        <a:rPr lang="ar-EG" sz="4400" b="1" kern="1200" dirty="0">
                          <a:solidFill>
                            <a:srgbClr val="FF0000"/>
                          </a:solidFill>
                        </a:rPr>
                        <a:t>   </a:t>
                      </a:r>
                      <a:r>
                        <a:rPr lang="ar-SA" sz="4400" b="1" kern="1200" dirty="0">
                          <a:solidFill>
                            <a:srgbClr val="FF0000"/>
                          </a:solidFill>
                        </a:rPr>
                        <a:t>وقبل باختياره الآلام </a:t>
                      </a:r>
                      <a:endParaRPr lang="ar-EG" sz="4400" b="1" kern="1200" dirty="0">
                        <a:solidFill>
                          <a:srgbClr val="FF0000"/>
                        </a:solidFill>
                      </a:endParaRPr>
                    </a:p>
                    <a:p>
                      <a:pPr algn="ctr" rtl="1"/>
                      <a:r>
                        <a:rPr lang="ar-SA" sz="4400" b="1" kern="1200" dirty="0">
                          <a:solidFill>
                            <a:srgbClr val="FF0000"/>
                          </a:solidFill>
                        </a:rPr>
                        <a:t>لأجل خلاص كل العالم</a:t>
                      </a:r>
                      <a:r>
                        <a:rPr lang="ar-EG" sz="4400" b="1" kern="1200" dirty="0">
                          <a:solidFill>
                            <a:srgbClr val="FF0000"/>
                          </a:solidFill>
                        </a:rPr>
                        <a:t>   </a:t>
                      </a:r>
                      <a:r>
                        <a:rPr lang="ar-SA" sz="4400" b="1" kern="1200" dirty="0">
                          <a:solidFill>
                            <a:srgbClr val="7030A0"/>
                          </a:solidFill>
                        </a:rPr>
                        <a:t>المسيح صلب وقبر ثم قام</a:t>
                      </a:r>
                      <a:r>
                        <a:rPr lang="ar-EG" sz="4400" b="1" kern="12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ar-SA" sz="4400" b="1" kern="1200" dirty="0">
                          <a:solidFill>
                            <a:srgbClr val="FF0000"/>
                          </a:solidFill>
                        </a:rPr>
                        <a:t> </a:t>
                      </a:r>
                      <a:r>
                        <a:rPr lang="ar-EG" sz="4400" b="1" kern="1200" dirty="0">
                          <a:solidFill>
                            <a:srgbClr val="FF0000"/>
                          </a:solidFill>
                        </a:rPr>
                        <a:t> </a:t>
                      </a:r>
                    </a:p>
                    <a:p>
                      <a:pPr algn="ctr" rtl="1"/>
                      <a:r>
                        <a:rPr lang="ar-SA" sz="4400" b="1" kern="1200" dirty="0">
                          <a:solidFill>
                            <a:srgbClr val="FF0000"/>
                          </a:solidFill>
                        </a:rPr>
                        <a:t>حمل خطايا كل العالم </a:t>
                      </a:r>
                      <a:r>
                        <a:rPr lang="ar-EG" sz="4400" b="1" kern="1200" dirty="0">
                          <a:solidFill>
                            <a:srgbClr val="FF0000"/>
                          </a:solidFill>
                        </a:rPr>
                        <a:t>   </a:t>
                      </a:r>
                      <a:r>
                        <a:rPr lang="ar-SA" sz="4400" b="1" kern="1200" dirty="0">
                          <a:solidFill>
                            <a:srgbClr val="FF0000"/>
                          </a:solidFill>
                        </a:rPr>
                        <a:t>ودفن في القبر ثلاثة أيام </a:t>
                      </a:r>
                      <a:endParaRPr lang="ar-EG" sz="4400" b="1" kern="1200" dirty="0">
                        <a:solidFill>
                          <a:srgbClr val="FF0000"/>
                        </a:solidFill>
                      </a:endParaRPr>
                    </a:p>
                    <a:p>
                      <a:pPr algn="ctr" rtl="1"/>
                      <a:r>
                        <a:rPr lang="ar-SA" sz="4400" b="1" kern="1200" dirty="0">
                          <a:solidFill>
                            <a:srgbClr val="FF0000"/>
                          </a:solidFill>
                        </a:rPr>
                        <a:t>اضطجع واستيقظ كمن نام</a:t>
                      </a:r>
                      <a:r>
                        <a:rPr lang="ar-EG" sz="4400" b="1" kern="1200" dirty="0">
                          <a:solidFill>
                            <a:srgbClr val="FF0000"/>
                          </a:solidFill>
                        </a:rPr>
                        <a:t>  </a:t>
                      </a:r>
                      <a:r>
                        <a:rPr lang="ar-SA" sz="4400" b="1" kern="1200" dirty="0">
                          <a:solidFill>
                            <a:srgbClr val="7030A0"/>
                          </a:solidFill>
                        </a:rPr>
                        <a:t>المسيح صلب </a:t>
                      </a:r>
                      <a:r>
                        <a:rPr lang="ar-EG" sz="4400" b="1" kern="1200" dirty="0">
                          <a:solidFill>
                            <a:srgbClr val="7030A0"/>
                          </a:solidFill>
                        </a:rPr>
                        <a:t>.....</a:t>
                      </a:r>
                      <a:r>
                        <a:rPr lang="ar-SA" sz="4400" b="1" kern="1200" dirty="0">
                          <a:solidFill>
                            <a:srgbClr val="FF0000"/>
                          </a:solidFill>
                        </a:rPr>
                        <a:t> </a:t>
                      </a:r>
                      <a:r>
                        <a:rPr lang="ar-EG" sz="4400" b="1" kern="1200" dirty="0">
                          <a:solidFill>
                            <a:srgbClr val="FF0000"/>
                          </a:solidFill>
                        </a:rPr>
                        <a:t> </a:t>
                      </a:r>
                    </a:p>
                    <a:p>
                      <a:pPr algn="ctr" rtl="1"/>
                      <a:r>
                        <a:rPr lang="ar-SA" sz="4400" b="1" kern="1200" dirty="0">
                          <a:solidFill>
                            <a:srgbClr val="FF0000"/>
                          </a:solidFill>
                        </a:rPr>
                        <a:t>خرج من القبر ممجدًا</a:t>
                      </a:r>
                      <a:r>
                        <a:rPr lang="ar-EG" sz="4400" b="1" kern="1200" dirty="0">
                          <a:solidFill>
                            <a:srgbClr val="FF0000"/>
                          </a:solidFill>
                        </a:rPr>
                        <a:t>   </a:t>
                      </a:r>
                      <a:r>
                        <a:rPr lang="ar-SA" sz="4400" b="1" kern="1200" dirty="0">
                          <a:solidFill>
                            <a:srgbClr val="FF0000"/>
                          </a:solidFill>
                        </a:rPr>
                        <a:t>وماحيا كل الآثام </a:t>
                      </a:r>
                      <a:endParaRPr lang="ar-EG" sz="4400" b="1" kern="1200" dirty="0">
                        <a:solidFill>
                          <a:srgbClr val="FF0000"/>
                        </a:solidFill>
                      </a:endParaRPr>
                    </a:p>
                    <a:p>
                      <a:pPr algn="ctr" rtl="1"/>
                      <a:r>
                        <a:rPr lang="ar-SA" sz="4400" b="1" kern="1200" dirty="0">
                          <a:solidFill>
                            <a:srgbClr val="FF0000"/>
                          </a:solidFill>
                        </a:rPr>
                        <a:t>ولأعوان الشر مبددًا</a:t>
                      </a:r>
                      <a:r>
                        <a:rPr lang="ar-EG" sz="4400" b="1" kern="1200" dirty="0">
                          <a:solidFill>
                            <a:srgbClr val="FF0000"/>
                          </a:solidFill>
                        </a:rPr>
                        <a:t>       </a:t>
                      </a:r>
                      <a:r>
                        <a:rPr lang="ar-SA" sz="4400" b="1" kern="1200" dirty="0">
                          <a:solidFill>
                            <a:srgbClr val="7030A0"/>
                          </a:solidFill>
                        </a:rPr>
                        <a:t>المسيح صلب </a:t>
                      </a:r>
                      <a:r>
                        <a:rPr lang="ar-EG" sz="4400" b="1" kern="1200" dirty="0">
                          <a:solidFill>
                            <a:srgbClr val="7030A0"/>
                          </a:solidFill>
                        </a:rPr>
                        <a:t>.....</a:t>
                      </a:r>
                      <a:endParaRPr lang="ar-EG" sz="44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0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618222B-230E-4523-ADAE-82F3BC900BD7}"/>
              </a:ext>
            </a:extLst>
          </p:cNvPr>
          <p:cNvGraphicFramePr>
            <a:graphicFrameLocks noGrp="1"/>
          </p:cNvGraphicFramePr>
          <p:nvPr/>
        </p:nvGraphicFramePr>
        <p:xfrm>
          <a:off x="4214813" y="500063"/>
          <a:ext cx="4643437" cy="5638800"/>
        </p:xfrm>
        <a:graphic>
          <a:graphicData uri="http://schemas.openxmlformats.org/drawingml/2006/table">
            <a:tbl>
              <a:tblPr rtl="1" firstRow="1" bandRow="1">
                <a:tableStyleId>{5C22544A-7EE6-4342-B048-85BDC9FD1C3A}</a:tableStyleId>
              </a:tblPr>
              <a:tblGrid>
                <a:gridCol w="46434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36056">
                <a:tc>
                  <a:txBody>
                    <a:bodyPr/>
                    <a:lstStyle/>
                    <a:p>
                      <a:pPr marL="0" marR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5200" b="1" kern="1200" dirty="0">
                          <a:solidFill>
                            <a:srgbClr val="FF0066"/>
                          </a:solidFill>
                          <a:latin typeface="+mn-lt"/>
                          <a:ea typeface="+mn-ea"/>
                          <a:cs typeface="+mn-cs"/>
                        </a:rPr>
                        <a:t>سبحوه فى جلد قوتـــه</a:t>
                      </a:r>
                    </a:p>
                    <a:p>
                      <a:pPr marL="0" marR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5200" b="1" kern="1200" dirty="0">
                          <a:solidFill>
                            <a:srgbClr val="FF0066"/>
                          </a:solidFill>
                          <a:latin typeface="+mn-lt"/>
                          <a:ea typeface="+mn-ea"/>
                          <a:cs typeface="+mn-cs"/>
                        </a:rPr>
                        <a:t>الليلويــــا الليلويــــا</a:t>
                      </a:r>
                    </a:p>
                    <a:p>
                      <a:pPr marL="0" marR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5200" b="1" kern="1200" dirty="0">
                          <a:solidFill>
                            <a:srgbClr val="FF0066"/>
                          </a:solidFill>
                          <a:latin typeface="+mn-lt"/>
                          <a:ea typeface="+mn-ea"/>
                          <a:cs typeface="+mn-cs"/>
                        </a:rPr>
                        <a:t>يسوع المسيح ملك</a:t>
                      </a:r>
                      <a:r>
                        <a:rPr lang="ar-EG" sz="5200" b="1" kern="1200" baseline="0" dirty="0">
                          <a:solidFill>
                            <a:srgbClr val="FF0066"/>
                          </a:solidFill>
                          <a:latin typeface="+mn-lt"/>
                          <a:ea typeface="+mn-ea"/>
                          <a:cs typeface="+mn-cs"/>
                        </a:rPr>
                        <a:t> المجــــد</a:t>
                      </a:r>
                    </a:p>
                    <a:p>
                      <a:pPr marL="0" marR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5200" b="1" kern="1200" baseline="0" dirty="0">
                          <a:solidFill>
                            <a:srgbClr val="FF0066"/>
                          </a:solidFill>
                          <a:latin typeface="+mn-lt"/>
                          <a:ea typeface="+mn-ea"/>
                          <a:cs typeface="+mn-cs"/>
                        </a:rPr>
                        <a:t>قـــــام من بين الأمــــــوات</a:t>
                      </a:r>
                      <a:r>
                        <a:rPr lang="ar-EG" sz="5200" b="1" kern="1200" dirty="0">
                          <a:solidFill>
                            <a:srgbClr val="FF0066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5124" name="Picture 4" descr="C:\Users\Amgad\Desktop\22.jpg">
            <a:extLst>
              <a:ext uri="{FF2B5EF4-FFF2-40B4-BE49-F238E27FC236}">
                <a16:creationId xmlns:a16="http://schemas.microsoft.com/office/drawing/2014/main" id="{E95266D5-C82C-4374-BBFA-FEBBB5BB7A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313" y="571500"/>
            <a:ext cx="3857625" cy="557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4">
            <a:extLst>
              <a:ext uri="{FF2B5EF4-FFF2-40B4-BE49-F238E27FC236}">
                <a16:creationId xmlns:a16="http://schemas.microsoft.com/office/drawing/2014/main" id="{D3CCEADF-F5F7-4B3C-8E0D-ABD232B059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6063" y="0"/>
            <a:ext cx="3571875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42C976B-0094-4460-80F6-0796DCA3A296}"/>
              </a:ext>
            </a:extLst>
          </p:cNvPr>
          <p:cNvGraphicFramePr>
            <a:graphicFrameLocks noGrp="1"/>
          </p:cNvGraphicFramePr>
          <p:nvPr/>
        </p:nvGraphicFramePr>
        <p:xfrm>
          <a:off x="0" y="2500313"/>
          <a:ext cx="9144000" cy="3749675"/>
        </p:xfrm>
        <a:graphic>
          <a:graphicData uri="http://schemas.openxmlformats.org/drawingml/2006/table">
            <a:tbl>
              <a:tblPr rtl="1" firstRow="1" bandRow="1">
                <a:tableStyleId>{5C22544A-7EE6-4342-B048-85BDC9FD1C3A}</a:tableStyleId>
              </a:tblPr>
              <a:tblGrid>
                <a:gridCol w="48812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27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49675">
                <a:tc>
                  <a:txBody>
                    <a:bodyPr/>
                    <a:lstStyle/>
                    <a:p>
                      <a:pPr algn="ctr" rtl="1"/>
                      <a:r>
                        <a:rPr lang="ar-SA" sz="40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دائم أزلي قبل الدهور </a:t>
                      </a:r>
                      <a:br>
                        <a:rPr lang="ar-SA" sz="40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ar-SA" sz="40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حي محيي غير منظور</a:t>
                      </a:r>
                      <a:br>
                        <a:rPr lang="ar-SA" sz="40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ar-SA" sz="40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رأت النسوة ملاكًا عند القبر</a:t>
                      </a:r>
                      <a:br>
                        <a:rPr lang="ar-SA" sz="40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ar-SA" sz="40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أن المسيح قام عند الفجر</a:t>
                      </a:r>
                      <a:br>
                        <a:rPr lang="ar-SA" sz="40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ar-SA" sz="40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زدن فرحًا واستبشارًا </a:t>
                      </a:r>
                      <a:br>
                        <a:rPr lang="ar-SA" sz="40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ar-SA" sz="40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واخبرن التلاميذ جهارًا</a:t>
                      </a:r>
                      <a:endParaRPr lang="ar-EG" sz="8800" dirty="0">
                        <a:solidFill>
                          <a:srgbClr val="FF0000"/>
                        </a:solidFill>
                      </a:endParaRPr>
                    </a:p>
                  </a:txBody>
                  <a:tcPr marT="45728" marB="4572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SA" sz="40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باق سرمدي على الدوام </a:t>
                      </a:r>
                      <a:br>
                        <a:rPr lang="ar-SA" sz="40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ar-SA" sz="4000" b="1" kern="1200" dirty="0">
                          <a:solidFill>
                            <a:srgbClr val="7030A0"/>
                          </a:solidFill>
                          <a:latin typeface="+mn-lt"/>
                          <a:ea typeface="+mn-ea"/>
                          <a:cs typeface="+mn-cs"/>
                        </a:rPr>
                        <a:t>المسيح</a:t>
                      </a:r>
                      <a:r>
                        <a:rPr lang="ar-EG" sz="4000" b="1" kern="1200" dirty="0">
                          <a:solidFill>
                            <a:srgbClr val="7030A0"/>
                          </a:solidFill>
                          <a:latin typeface="+mn-lt"/>
                          <a:ea typeface="+mn-ea"/>
                          <a:cs typeface="+mn-cs"/>
                        </a:rPr>
                        <a:t> .....</a:t>
                      </a:r>
                      <a:r>
                        <a:rPr lang="ar-SA" sz="4000" b="1" kern="1200" dirty="0">
                          <a:solidFill>
                            <a:srgbClr val="7030A0"/>
                          </a:solidFill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br>
                        <a:rPr lang="ar-SA" sz="40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ar-SA" sz="40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فطمأنهم ببشارة السلام </a:t>
                      </a:r>
                      <a:br>
                        <a:rPr lang="ar-SA" sz="40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ar-SA" sz="4000" b="1" kern="1200" dirty="0">
                          <a:solidFill>
                            <a:srgbClr val="7030A0"/>
                          </a:solidFill>
                          <a:latin typeface="+mn-lt"/>
                          <a:ea typeface="+mn-ea"/>
                          <a:cs typeface="+mn-cs"/>
                        </a:rPr>
                        <a:t>المسيح</a:t>
                      </a:r>
                      <a:r>
                        <a:rPr lang="ar-EG" sz="4000" b="1" kern="1200" dirty="0">
                          <a:solidFill>
                            <a:srgbClr val="7030A0"/>
                          </a:solidFill>
                          <a:latin typeface="+mn-lt"/>
                          <a:ea typeface="+mn-ea"/>
                          <a:cs typeface="+mn-cs"/>
                        </a:rPr>
                        <a:t> .....</a:t>
                      </a:r>
                      <a:r>
                        <a:rPr lang="ar-SA" sz="4000" b="1" kern="1200" dirty="0">
                          <a:solidFill>
                            <a:srgbClr val="7030A0"/>
                          </a:solidFill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br>
                        <a:rPr lang="ar-SA" sz="40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ar-SA" sz="40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بقيامة يسوع رب الآنام </a:t>
                      </a:r>
                      <a:br>
                        <a:rPr lang="ar-SA" sz="40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ar-SA" sz="4000" b="1" kern="1200" dirty="0">
                          <a:solidFill>
                            <a:srgbClr val="7030A0"/>
                          </a:solidFill>
                          <a:latin typeface="+mn-lt"/>
                          <a:ea typeface="+mn-ea"/>
                          <a:cs typeface="+mn-cs"/>
                        </a:rPr>
                        <a:t>المسيح</a:t>
                      </a:r>
                      <a:r>
                        <a:rPr lang="ar-EG" sz="4000" b="1" kern="1200" dirty="0">
                          <a:solidFill>
                            <a:srgbClr val="7030A0"/>
                          </a:solidFill>
                          <a:latin typeface="+mn-lt"/>
                          <a:ea typeface="+mn-ea"/>
                          <a:cs typeface="+mn-cs"/>
                        </a:rPr>
                        <a:t> .....</a:t>
                      </a:r>
                      <a:r>
                        <a:rPr lang="ar-SA" sz="4000" b="1" kern="1200" dirty="0">
                          <a:solidFill>
                            <a:srgbClr val="7030A0"/>
                          </a:solidFill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endParaRPr lang="ar-EG" sz="4000" b="1" kern="1200" dirty="0">
                        <a:solidFill>
                          <a:srgbClr val="7030A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45728" marB="4572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0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0BB7336-02C7-429D-B828-5748AF74143B}"/>
              </a:ext>
            </a:extLst>
          </p:cNvPr>
          <p:cNvGraphicFramePr>
            <a:graphicFrameLocks noGrp="1"/>
          </p:cNvGraphicFramePr>
          <p:nvPr/>
        </p:nvGraphicFramePr>
        <p:xfrm>
          <a:off x="4214813" y="500063"/>
          <a:ext cx="4643437" cy="5638800"/>
        </p:xfrm>
        <a:graphic>
          <a:graphicData uri="http://schemas.openxmlformats.org/drawingml/2006/table">
            <a:tbl>
              <a:tblPr rtl="1" firstRow="1" bandRow="1">
                <a:tableStyleId>{5C22544A-7EE6-4342-B048-85BDC9FD1C3A}</a:tableStyleId>
              </a:tblPr>
              <a:tblGrid>
                <a:gridCol w="46434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36056">
                <a:tc>
                  <a:txBody>
                    <a:bodyPr/>
                    <a:lstStyle/>
                    <a:p>
                      <a:pPr marL="0" marR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5200" b="1" kern="1200" dirty="0">
                          <a:solidFill>
                            <a:srgbClr val="FF0066"/>
                          </a:solidFill>
                          <a:latin typeface="+mn-lt"/>
                          <a:ea typeface="+mn-ea"/>
                          <a:cs typeface="+mn-cs"/>
                        </a:rPr>
                        <a:t>سبحوه عـــلى</a:t>
                      </a:r>
                      <a:r>
                        <a:rPr lang="ar-EG" sz="5200" b="1" kern="1200" baseline="0" dirty="0">
                          <a:solidFill>
                            <a:srgbClr val="FF0066"/>
                          </a:solidFill>
                          <a:latin typeface="+mn-lt"/>
                          <a:ea typeface="+mn-ea"/>
                          <a:cs typeface="+mn-cs"/>
                        </a:rPr>
                        <a:t> مقدرتــــه</a:t>
                      </a:r>
                      <a:endParaRPr lang="ar-EG" sz="5200" b="1" kern="1200" dirty="0">
                        <a:solidFill>
                          <a:srgbClr val="FF0066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5200" b="1" kern="1200" dirty="0">
                          <a:solidFill>
                            <a:srgbClr val="FF0066"/>
                          </a:solidFill>
                          <a:latin typeface="+mn-lt"/>
                          <a:ea typeface="+mn-ea"/>
                          <a:cs typeface="+mn-cs"/>
                        </a:rPr>
                        <a:t>الليلويــــا الليلويــــا</a:t>
                      </a:r>
                    </a:p>
                    <a:p>
                      <a:pPr marL="0" marR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5200" b="1" kern="1200" dirty="0">
                          <a:solidFill>
                            <a:srgbClr val="FF0066"/>
                          </a:solidFill>
                          <a:latin typeface="+mn-lt"/>
                          <a:ea typeface="+mn-ea"/>
                          <a:cs typeface="+mn-cs"/>
                        </a:rPr>
                        <a:t>يسوع المسيح ملك</a:t>
                      </a:r>
                      <a:r>
                        <a:rPr lang="ar-EG" sz="5200" b="1" kern="1200" baseline="0" dirty="0">
                          <a:solidFill>
                            <a:srgbClr val="FF0066"/>
                          </a:solidFill>
                          <a:latin typeface="+mn-lt"/>
                          <a:ea typeface="+mn-ea"/>
                          <a:cs typeface="+mn-cs"/>
                        </a:rPr>
                        <a:t> المجــــد</a:t>
                      </a:r>
                    </a:p>
                    <a:p>
                      <a:pPr marL="0" marR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5200" b="1" kern="1200" baseline="0" dirty="0">
                          <a:solidFill>
                            <a:srgbClr val="FF0066"/>
                          </a:solidFill>
                          <a:latin typeface="+mn-lt"/>
                          <a:ea typeface="+mn-ea"/>
                          <a:cs typeface="+mn-cs"/>
                        </a:rPr>
                        <a:t>قـــــام من بين الأمــــــوات</a:t>
                      </a:r>
                      <a:r>
                        <a:rPr lang="ar-EG" sz="5200" b="1" kern="1200" dirty="0">
                          <a:solidFill>
                            <a:srgbClr val="FF0066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7172" name="Picture 4" descr="C:\Users\Amgad\Desktop\22.jpg">
            <a:extLst>
              <a:ext uri="{FF2B5EF4-FFF2-40B4-BE49-F238E27FC236}">
                <a16:creationId xmlns:a16="http://schemas.microsoft.com/office/drawing/2014/main" id="{2EFEAE5D-6058-4A5D-8A68-EB8089C6BE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313" y="571500"/>
            <a:ext cx="3857625" cy="557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3">
            <a:extLst>
              <a:ext uri="{FF2B5EF4-FFF2-40B4-BE49-F238E27FC236}">
                <a16:creationId xmlns:a16="http://schemas.microsoft.com/office/drawing/2014/main" id="{DDEE64B7-A9AB-44D2-837D-1F25EAF26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1813" y="0"/>
            <a:ext cx="2928937" cy="1928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13892B9-5C2F-4E94-807C-EB709DF9EE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0549705"/>
              </p:ext>
            </p:extLst>
          </p:nvPr>
        </p:nvGraphicFramePr>
        <p:xfrm>
          <a:off x="0" y="2040591"/>
          <a:ext cx="9144000" cy="4480548"/>
        </p:xfrm>
        <a:graphic>
          <a:graphicData uri="http://schemas.openxmlformats.org/drawingml/2006/table">
            <a:tbl>
              <a:tblPr rtl="1" firstRow="1" bandRow="1">
                <a:tableStyleId>{5C22544A-7EE6-4342-B048-85BDC9FD1C3A}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479925">
                <a:tc>
                  <a:txBody>
                    <a:bodyPr/>
                    <a:lstStyle/>
                    <a:p>
                      <a:pPr algn="ctr" rtl="1"/>
                      <a:r>
                        <a:rPr lang="ar-SA" sz="48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سيد جميع المخلوقات </a:t>
                      </a:r>
                      <a:r>
                        <a:rPr lang="ar-EG" sz="48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ar-SA" sz="48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وضابط الدنيا بالتمام </a:t>
                      </a:r>
                      <a:r>
                        <a:rPr lang="ar-EG" sz="48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br>
                        <a:rPr lang="ar-SA" sz="48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ar-SA" sz="48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قام حقا من الأموات</a:t>
                      </a:r>
                      <a:r>
                        <a:rPr lang="ar-EG" sz="48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ar-SA" sz="48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ar-SA" sz="4800" b="1" kern="1200" dirty="0">
                          <a:solidFill>
                            <a:srgbClr val="7030A0"/>
                          </a:solidFill>
                          <a:latin typeface="+mn-lt"/>
                          <a:ea typeface="+mn-ea"/>
                          <a:cs typeface="+mn-cs"/>
                        </a:rPr>
                        <a:t>المسيح</a:t>
                      </a:r>
                      <a:r>
                        <a:rPr lang="ar-EG" sz="4800" b="1" kern="1200" dirty="0">
                          <a:solidFill>
                            <a:srgbClr val="7030A0"/>
                          </a:solidFill>
                          <a:latin typeface="+mn-lt"/>
                          <a:ea typeface="+mn-ea"/>
                          <a:cs typeface="+mn-cs"/>
                        </a:rPr>
                        <a:t> ....</a:t>
                      </a:r>
                      <a:endParaRPr lang="ar-EG" sz="4800" b="1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 rtl="1"/>
                      <a:r>
                        <a:rPr lang="ar-SA" sz="48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شهد ودون داود البار</a:t>
                      </a:r>
                      <a:r>
                        <a:rPr lang="ar-EG" sz="48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ar-SA" sz="48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قال: يقوم الله بالأكرام </a:t>
                      </a:r>
                      <a:br>
                        <a:rPr lang="ar-SA" sz="48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ar-SA" sz="48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ويبدد مشورة الأشرار </a:t>
                      </a:r>
                      <a:r>
                        <a:rPr lang="ar-SA" sz="4800" b="1" kern="1200" dirty="0">
                          <a:solidFill>
                            <a:srgbClr val="7030A0"/>
                          </a:solidFill>
                          <a:latin typeface="+mn-lt"/>
                          <a:ea typeface="+mn-ea"/>
                          <a:cs typeface="+mn-cs"/>
                        </a:rPr>
                        <a:t>المسيح</a:t>
                      </a:r>
                      <a:r>
                        <a:rPr lang="ar-EG" sz="4800" b="1" kern="1200" dirty="0">
                          <a:solidFill>
                            <a:srgbClr val="7030A0"/>
                          </a:solidFill>
                          <a:latin typeface="+mn-lt"/>
                          <a:ea typeface="+mn-ea"/>
                          <a:cs typeface="+mn-cs"/>
                        </a:rPr>
                        <a:t> .....</a:t>
                      </a:r>
                      <a:r>
                        <a:rPr lang="ar-SA" sz="4800" b="1" kern="1200" dirty="0">
                          <a:solidFill>
                            <a:srgbClr val="7030A0"/>
                          </a:solidFill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br>
                        <a:rPr lang="ar-SA" sz="48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ar-SA" sz="48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صار العالم في حبور </a:t>
                      </a:r>
                      <a:r>
                        <a:rPr lang="ar-EG" sz="48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ar-SA" sz="48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بانتهاء حقبة الظلام </a:t>
                      </a:r>
                      <a:br>
                        <a:rPr lang="ar-SA" sz="48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ar-SA" sz="48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وانبلاج عصر النور</a:t>
                      </a:r>
                      <a:r>
                        <a:rPr lang="ar-EG" sz="48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ar-SA" sz="4800" b="1" kern="1200" dirty="0">
                          <a:solidFill>
                            <a:srgbClr val="7030A0"/>
                          </a:solidFill>
                          <a:latin typeface="+mn-lt"/>
                          <a:ea typeface="+mn-ea"/>
                          <a:cs typeface="+mn-cs"/>
                        </a:rPr>
                        <a:t>المسيح</a:t>
                      </a:r>
                      <a:r>
                        <a:rPr lang="ar-EG" sz="4800" b="1" kern="1200" dirty="0">
                          <a:solidFill>
                            <a:srgbClr val="7030A0"/>
                          </a:solidFill>
                          <a:latin typeface="+mn-lt"/>
                          <a:ea typeface="+mn-ea"/>
                          <a:cs typeface="+mn-cs"/>
                        </a:rPr>
                        <a:t> .....</a:t>
                      </a:r>
                      <a:endParaRPr lang="ar-EG" sz="4800" dirty="0">
                        <a:solidFill>
                          <a:srgbClr val="FF0000"/>
                        </a:solidFill>
                      </a:endParaRPr>
                    </a:p>
                  </a:txBody>
                  <a:tcPr marL="91439" marR="91439" marT="45714" marB="45714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0630549-9DC5-4538-9068-0AD4E384D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1" cy="564776"/>
          </a:xfrm>
        </p:spPr>
        <p:txBody>
          <a:bodyPr>
            <a:noAutofit/>
          </a:bodyPr>
          <a:lstStyle/>
          <a:p>
            <a:pPr rtl="1">
              <a:lnSpc>
                <a:spcPct val="100000"/>
              </a:lnSpc>
            </a:pPr>
            <a:r>
              <a:rPr kumimoji="0" lang="ar-EG" sz="3200" b="1" i="0" u="none" strike="noStrike" kern="1200" cap="all" spc="0" normalizeH="0" baseline="0" noProof="0" dirty="0">
                <a:ln>
                  <a:noFill/>
                </a:ln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implified Arabic Fixed" panose="02070309020205020404" pitchFamily="49" charset="-78"/>
                <a:cs typeface="Simplified Arabic Fixed" panose="02070309020205020404" pitchFamily="49" charset="-78"/>
              </a:rPr>
              <a:t>الباب الثاني: </a:t>
            </a:r>
            <a:r>
              <a:rPr lang="ar-EG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الملائكة والقديسين</a:t>
            </a:r>
            <a:endParaRPr lang="en-GB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00A3E042-A5EB-4EC6-B813-99F8BDD58A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1781792"/>
              </p:ext>
            </p:extLst>
          </p:nvPr>
        </p:nvGraphicFramePr>
        <p:xfrm>
          <a:off x="0" y="564775"/>
          <a:ext cx="9144002" cy="629322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177118">
                  <a:extLst>
                    <a:ext uri="{9D8B030D-6E8A-4147-A177-3AD203B41FA5}">
                      <a16:colId xmlns:a16="http://schemas.microsoft.com/office/drawing/2014/main" val="2027472028"/>
                    </a:ext>
                  </a:extLst>
                </a:gridCol>
                <a:gridCol w="3966884">
                  <a:extLst>
                    <a:ext uri="{9D8B030D-6E8A-4147-A177-3AD203B41FA5}">
                      <a16:colId xmlns:a16="http://schemas.microsoft.com/office/drawing/2014/main" val="2207650552"/>
                    </a:ext>
                  </a:extLst>
                </a:gridCol>
              </a:tblGrid>
              <a:tr h="581685">
                <a:tc>
                  <a:txBody>
                    <a:bodyPr/>
                    <a:lstStyle/>
                    <a:p>
                      <a:pPr algn="ctr" rtl="1"/>
                      <a:r>
                        <a:rPr lang="ar-EG" sz="3200" b="1" dirty="0">
                          <a:cs typeface="+mj-cs"/>
                        </a:rPr>
                        <a:t>بابه</a:t>
                      </a:r>
                      <a:endParaRPr lang="en-GB" sz="3200" b="1" dirty="0">
                        <a:cs typeface="+mj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EG" sz="3200" b="1" dirty="0">
                          <a:cs typeface="+mj-cs"/>
                        </a:rPr>
                        <a:t>توت</a:t>
                      </a:r>
                      <a:endParaRPr lang="en-GB" sz="3200" b="1" dirty="0">
                        <a:cs typeface="+mj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768600"/>
                  </a:ext>
                </a:extLst>
              </a:tr>
              <a:tr h="571154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7201523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BB13C957-E97F-4159-AD01-8D1D047BD508}"/>
              </a:ext>
            </a:extLst>
          </p:cNvPr>
          <p:cNvSpPr txBox="1"/>
          <p:nvPr/>
        </p:nvSpPr>
        <p:spPr>
          <a:xfrm>
            <a:off x="7214906" y="1332005"/>
            <a:ext cx="1842247" cy="461665"/>
          </a:xfrm>
          <a:prstGeom prst="rect">
            <a:avLst/>
          </a:prstGeom>
          <a:noFill/>
          <a:ln w="28575">
            <a:solidFill>
              <a:srgbClr val="FFC00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algn="ctr" rtl="1"/>
            <a:r>
              <a:rPr lang="ar-EG" sz="2400" b="1" dirty="0">
                <a:cs typeface="+mj-cs"/>
              </a:rPr>
              <a:t>يوحنا المعمدان</a:t>
            </a:r>
            <a:endParaRPr lang="en-GB" sz="2400" b="1" dirty="0">
              <a:cs typeface="+mj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8392F2E-DE9A-41BE-B5FA-B1F38D2B1D20}"/>
              </a:ext>
            </a:extLst>
          </p:cNvPr>
          <p:cNvSpPr/>
          <p:nvPr/>
        </p:nvSpPr>
        <p:spPr>
          <a:xfrm flipH="1">
            <a:off x="7214905" y="1904895"/>
            <a:ext cx="1842248" cy="461665"/>
          </a:xfrm>
          <a:prstGeom prst="rect">
            <a:avLst/>
          </a:prstGeom>
          <a:noFill/>
          <a:ln w="28575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400" b="1" dirty="0">
                <a:solidFill>
                  <a:schemeClr val="tx1"/>
                </a:solidFill>
                <a:cs typeface="Times New Roman" pitchFamily="18" charset="0"/>
              </a:rPr>
              <a:t>داسيه الجندي</a:t>
            </a:r>
            <a:endParaRPr lang="en-US" sz="2400" b="1" dirty="0">
              <a:solidFill>
                <a:schemeClr val="tx1"/>
              </a:solidFill>
              <a:cs typeface="+mj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F7C5996-C55E-4645-82C8-864C11AA5E5A}"/>
              </a:ext>
            </a:extLst>
          </p:cNvPr>
          <p:cNvSpPr/>
          <p:nvPr/>
        </p:nvSpPr>
        <p:spPr>
          <a:xfrm flipH="1">
            <a:off x="7214902" y="2477785"/>
            <a:ext cx="1842249" cy="461665"/>
          </a:xfrm>
          <a:prstGeom prst="rect">
            <a:avLst/>
          </a:prstGeom>
          <a:noFill/>
          <a:ln w="28575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400" b="1" dirty="0">
                <a:solidFill>
                  <a:schemeClr val="tx1"/>
                </a:solidFill>
                <a:cs typeface="Times New Roman" pitchFamily="18" charset="0"/>
              </a:rPr>
              <a:t>الشهيدة ثيؤدورا</a:t>
            </a:r>
            <a:endParaRPr lang="en-US" sz="2400" b="1" dirty="0">
              <a:solidFill>
                <a:schemeClr val="tx1"/>
              </a:solidFill>
              <a:cs typeface="+mj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B162219-0179-4C99-B9E1-1E0976CCE0C8}"/>
              </a:ext>
            </a:extLst>
          </p:cNvPr>
          <p:cNvSpPr/>
          <p:nvPr/>
        </p:nvSpPr>
        <p:spPr>
          <a:xfrm flipH="1">
            <a:off x="7214901" y="3050675"/>
            <a:ext cx="1842249" cy="459007"/>
          </a:xfrm>
          <a:prstGeom prst="rect">
            <a:avLst/>
          </a:prstGeom>
          <a:noFill/>
          <a:ln w="28575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400" b="1" dirty="0">
                <a:solidFill>
                  <a:schemeClr val="tx1"/>
                </a:solidFill>
                <a:cs typeface="Times New Roman" pitchFamily="18" charset="0"/>
              </a:rPr>
              <a:t>الشهيدة صوفيا</a:t>
            </a:r>
            <a:endParaRPr lang="en-US" sz="2400" b="1" dirty="0">
              <a:solidFill>
                <a:schemeClr val="tx1"/>
              </a:solidFill>
              <a:cs typeface="+mj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D216675-3717-4321-8F18-E58E97ADE637}"/>
              </a:ext>
            </a:extLst>
          </p:cNvPr>
          <p:cNvSpPr/>
          <p:nvPr/>
        </p:nvSpPr>
        <p:spPr>
          <a:xfrm flipH="1">
            <a:off x="7214900" y="3620907"/>
            <a:ext cx="1842250" cy="459007"/>
          </a:xfrm>
          <a:prstGeom prst="rect">
            <a:avLst/>
          </a:prstGeom>
          <a:noFill/>
          <a:ln w="28575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300" b="1" dirty="0">
                <a:solidFill>
                  <a:schemeClr val="tx1"/>
                </a:solidFill>
                <a:cs typeface="Times New Roman" pitchFamily="18" charset="0"/>
              </a:rPr>
              <a:t>البابا ديسقوروس</a:t>
            </a:r>
            <a:endParaRPr lang="en-US" sz="2300" b="1" dirty="0">
              <a:solidFill>
                <a:schemeClr val="tx1"/>
              </a:solidFill>
              <a:cs typeface="+mj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25A5E5B-AA02-47D9-85A6-927B5AB896DE}"/>
              </a:ext>
            </a:extLst>
          </p:cNvPr>
          <p:cNvSpPr/>
          <p:nvPr/>
        </p:nvSpPr>
        <p:spPr>
          <a:xfrm flipH="1">
            <a:off x="7214900" y="4191140"/>
            <a:ext cx="1842250" cy="838914"/>
          </a:xfrm>
          <a:prstGeom prst="rect">
            <a:avLst/>
          </a:prstGeom>
          <a:noFill/>
          <a:ln w="28575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400" b="1" dirty="0">
                <a:solidFill>
                  <a:schemeClr val="tx1"/>
                </a:solidFill>
                <a:cs typeface="Times New Roman" pitchFamily="18" charset="0"/>
              </a:rPr>
              <a:t>الشهيدة رفقة و أولادها الخمسة</a:t>
            </a:r>
            <a:endParaRPr lang="en-US" sz="2400" b="1" dirty="0">
              <a:solidFill>
                <a:schemeClr val="tx1"/>
              </a:solidFill>
              <a:cs typeface="+mj-cs"/>
            </a:endParaRPr>
          </a:p>
        </p:txBody>
      </p:sp>
      <p:sp>
        <p:nvSpPr>
          <p:cNvPr id="12" name="Rectangle 11">
            <a:hlinkClick r:id="rId2" action="ppaction://hlinksldjump"/>
            <a:extLst>
              <a:ext uri="{FF2B5EF4-FFF2-40B4-BE49-F238E27FC236}">
                <a16:creationId xmlns:a16="http://schemas.microsoft.com/office/drawing/2014/main" id="{AAE5A6E8-786B-48C7-9E2D-D309278D7BD7}"/>
              </a:ext>
            </a:extLst>
          </p:cNvPr>
          <p:cNvSpPr/>
          <p:nvPr/>
        </p:nvSpPr>
        <p:spPr>
          <a:xfrm flipH="1">
            <a:off x="7214900" y="5141279"/>
            <a:ext cx="1842250" cy="460800"/>
          </a:xfrm>
          <a:prstGeom prst="rect">
            <a:avLst/>
          </a:prstGeom>
          <a:noFill/>
          <a:ln w="28575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>
              <a:defRPr/>
            </a:pPr>
            <a:r>
              <a:rPr lang="ar-EG" sz="2400" b="1" dirty="0">
                <a:solidFill>
                  <a:schemeClr val="tx1"/>
                </a:solidFill>
                <a:cs typeface="Times New Roman" pitchFamily="18" charset="0"/>
              </a:rPr>
              <a:t>الملاك ميخائيل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hlinkClick r:id="rId3" action="ppaction://hlinkpres?slideindex=1&amp;slidetitle="/>
            <a:extLst>
              <a:ext uri="{FF2B5EF4-FFF2-40B4-BE49-F238E27FC236}">
                <a16:creationId xmlns:a16="http://schemas.microsoft.com/office/drawing/2014/main" id="{5A137FB9-E87E-4045-A966-17FC0E0E53F7}"/>
              </a:ext>
            </a:extLst>
          </p:cNvPr>
          <p:cNvSpPr/>
          <p:nvPr/>
        </p:nvSpPr>
        <p:spPr>
          <a:xfrm flipH="1">
            <a:off x="7214900" y="5713303"/>
            <a:ext cx="1842250" cy="460800"/>
          </a:xfrm>
          <a:prstGeom prst="rect">
            <a:avLst/>
          </a:prstGeom>
          <a:noFill/>
          <a:ln w="28575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200" b="1" dirty="0">
                <a:solidFill>
                  <a:schemeClr val="tx1"/>
                </a:solidFill>
                <a:cs typeface="Times New Roman" pitchFamily="18" charset="0"/>
              </a:rPr>
              <a:t>الشهيد استفانوس</a:t>
            </a:r>
            <a:endParaRPr lang="en-US" sz="2200" b="1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9207D23-F370-4D8E-9492-326D6EFA778C}"/>
              </a:ext>
            </a:extLst>
          </p:cNvPr>
          <p:cNvSpPr/>
          <p:nvPr/>
        </p:nvSpPr>
        <p:spPr>
          <a:xfrm flipH="1">
            <a:off x="7214900" y="6278653"/>
            <a:ext cx="1842250" cy="412955"/>
          </a:xfrm>
          <a:prstGeom prst="rect">
            <a:avLst/>
          </a:prstGeom>
          <a:noFill/>
          <a:ln w="28575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>
              <a:defRPr/>
            </a:pPr>
            <a:r>
              <a:rPr lang="ar-EG" sz="2400" b="1" dirty="0">
                <a:solidFill>
                  <a:schemeClr val="tx1"/>
                </a:solidFill>
                <a:cs typeface="Times New Roman" pitchFamily="18" charset="0"/>
              </a:rPr>
              <a:t>يوحنا ذهبي الفم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27D2150-5D67-430D-ABF4-D28AA26F1EBD}"/>
              </a:ext>
            </a:extLst>
          </p:cNvPr>
          <p:cNvSpPr/>
          <p:nvPr/>
        </p:nvSpPr>
        <p:spPr>
          <a:xfrm flipH="1">
            <a:off x="5285801" y="1332005"/>
            <a:ext cx="1842248" cy="461665"/>
          </a:xfrm>
          <a:prstGeom prst="rect">
            <a:avLst/>
          </a:prstGeom>
          <a:noFill/>
          <a:ln w="28575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400" b="1" dirty="0">
                <a:solidFill>
                  <a:schemeClr val="tx1"/>
                </a:solidFill>
                <a:cs typeface="Times New Roman" pitchFamily="18" charset="0"/>
              </a:rPr>
              <a:t>قسطور القس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9770E98-E185-4C51-B0B6-1A6E5C5D6259}"/>
              </a:ext>
            </a:extLst>
          </p:cNvPr>
          <p:cNvSpPr/>
          <p:nvPr/>
        </p:nvSpPr>
        <p:spPr>
          <a:xfrm flipH="1">
            <a:off x="5285801" y="1900084"/>
            <a:ext cx="1842249" cy="461665"/>
          </a:xfrm>
          <a:prstGeom prst="rect">
            <a:avLst/>
          </a:prstGeom>
          <a:noFill/>
          <a:ln w="28575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200" b="1" dirty="0">
                <a:solidFill>
                  <a:schemeClr val="tx1"/>
                </a:solidFill>
                <a:cs typeface="Times New Roman" pitchFamily="18" charset="0"/>
              </a:rPr>
              <a:t>القديسة ثاؤغنسطا</a:t>
            </a:r>
            <a:endParaRPr lang="en-US" sz="2200" b="1" dirty="0">
              <a:solidFill>
                <a:schemeClr val="tx1"/>
              </a:solidFill>
              <a:cs typeface="+mj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3E1D93C-7FDF-4CEB-8659-83E61679F5C2}"/>
              </a:ext>
            </a:extLst>
          </p:cNvPr>
          <p:cNvSpPr/>
          <p:nvPr/>
        </p:nvSpPr>
        <p:spPr>
          <a:xfrm flipH="1">
            <a:off x="5276126" y="2468162"/>
            <a:ext cx="1842250" cy="1041520"/>
          </a:xfrm>
          <a:prstGeom prst="rect">
            <a:avLst/>
          </a:prstGeom>
          <a:noFill/>
          <a:ln w="28575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400" b="1" dirty="0">
                <a:solidFill>
                  <a:schemeClr val="tx1"/>
                </a:solidFill>
                <a:cs typeface="Times New Roman" pitchFamily="18" charset="0"/>
              </a:rPr>
              <a:t>الشهيد يوليوس الأقفهصي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61ECC07-A243-40CB-AC53-8C5F3544CC51}"/>
              </a:ext>
            </a:extLst>
          </p:cNvPr>
          <p:cNvSpPr/>
          <p:nvPr/>
        </p:nvSpPr>
        <p:spPr>
          <a:xfrm flipH="1">
            <a:off x="5266451" y="3620442"/>
            <a:ext cx="1851923" cy="1409612"/>
          </a:xfrm>
          <a:prstGeom prst="rect">
            <a:avLst/>
          </a:prstGeom>
          <a:noFill/>
          <a:ln w="28575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400" b="1" dirty="0">
                <a:solidFill>
                  <a:schemeClr val="tx1"/>
                </a:solidFill>
                <a:cs typeface="+mj-cs"/>
              </a:rPr>
              <a:t>1- موريس والكتيبة الطيبية </a:t>
            </a:r>
            <a:r>
              <a:rPr lang="ar-EG" sz="2400" b="1" dirty="0">
                <a:solidFill>
                  <a:srgbClr val="FFC000"/>
                </a:solidFill>
                <a:cs typeface="+mj-cs"/>
              </a:rPr>
              <a:t>(من مدينة طيبة)</a:t>
            </a:r>
            <a:endParaRPr lang="en-US" sz="2400" b="1" dirty="0">
              <a:solidFill>
                <a:srgbClr val="FFC000"/>
              </a:solidFill>
              <a:cs typeface="+mj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FAD0D51-FBEA-42D5-B82B-D4C7AF0C8B34}"/>
              </a:ext>
            </a:extLst>
          </p:cNvPr>
          <p:cNvSpPr/>
          <p:nvPr/>
        </p:nvSpPr>
        <p:spPr>
          <a:xfrm flipH="1">
            <a:off x="5285800" y="5141279"/>
            <a:ext cx="1851923" cy="1550329"/>
          </a:xfrm>
          <a:prstGeom prst="rect">
            <a:avLst/>
          </a:prstGeom>
          <a:noFill/>
          <a:ln w="28575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400" b="1" dirty="0">
                <a:solidFill>
                  <a:schemeClr val="tx1"/>
                </a:solidFill>
                <a:cs typeface="+mj-cs"/>
              </a:rPr>
              <a:t>2- موريس والكتيبة الطيبية </a:t>
            </a:r>
            <a:r>
              <a:rPr lang="ar-EG" sz="2400" b="1" dirty="0">
                <a:solidFill>
                  <a:srgbClr val="FFC000"/>
                </a:solidFill>
                <a:cs typeface="+mj-cs"/>
              </a:rPr>
              <a:t>(أمدح طوباوي قديس)</a:t>
            </a:r>
            <a:endParaRPr lang="en-US" sz="2400" b="1" dirty="0">
              <a:solidFill>
                <a:srgbClr val="FFC000"/>
              </a:solidFill>
              <a:cs typeface="+mj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E04ACCE-219F-4157-B8DF-5131A1A2E215}"/>
              </a:ext>
            </a:extLst>
          </p:cNvPr>
          <p:cNvSpPr/>
          <p:nvPr/>
        </p:nvSpPr>
        <p:spPr>
          <a:xfrm flipH="1">
            <a:off x="3174390" y="1339725"/>
            <a:ext cx="1908000" cy="468000"/>
          </a:xfrm>
          <a:prstGeom prst="rect">
            <a:avLst/>
          </a:prstGeom>
          <a:noFill/>
          <a:ln w="28575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300" b="1" dirty="0">
                <a:solidFill>
                  <a:schemeClr val="tx1"/>
                </a:solidFill>
                <a:cs typeface="Times New Roman" pitchFamily="18" charset="0"/>
              </a:rPr>
              <a:t>الشهيدة أنسطاسيا</a:t>
            </a:r>
            <a:endParaRPr lang="en-US" sz="2300" b="1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CEFEE2D-9EBB-456A-86C2-9DE18A10CAFA}"/>
              </a:ext>
            </a:extLst>
          </p:cNvPr>
          <p:cNvSpPr/>
          <p:nvPr/>
        </p:nvSpPr>
        <p:spPr>
          <a:xfrm flipH="1">
            <a:off x="3174390" y="1905817"/>
            <a:ext cx="1908000" cy="1033633"/>
          </a:xfrm>
          <a:prstGeom prst="rect">
            <a:avLst/>
          </a:prstGeom>
          <a:noFill/>
          <a:ln w="3810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400" b="1" dirty="0">
                <a:solidFill>
                  <a:schemeClr val="tx1"/>
                </a:solidFill>
                <a:cs typeface="Times New Roman" pitchFamily="18" charset="0"/>
              </a:rPr>
              <a:t>البابا ساويرس الأنطاكي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23" name="Rectangle 22">
            <a:hlinkClick r:id="rId4" action="ppaction://hlinkpres?slideindex=1&amp;slidetitle="/>
            <a:extLst>
              <a:ext uri="{FF2B5EF4-FFF2-40B4-BE49-F238E27FC236}">
                <a16:creationId xmlns:a16="http://schemas.microsoft.com/office/drawing/2014/main" id="{86CE27AB-9D65-407E-87C2-D7331D812B17}"/>
              </a:ext>
            </a:extLst>
          </p:cNvPr>
          <p:cNvSpPr/>
          <p:nvPr/>
        </p:nvSpPr>
        <p:spPr>
          <a:xfrm flipH="1">
            <a:off x="3173606" y="3050675"/>
            <a:ext cx="1907999" cy="459007"/>
          </a:xfrm>
          <a:prstGeom prst="rect">
            <a:avLst/>
          </a:prstGeom>
          <a:noFill/>
          <a:ln w="28575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400" b="1" dirty="0">
                <a:solidFill>
                  <a:schemeClr val="tx1"/>
                </a:solidFill>
                <a:cs typeface="Times New Roman" pitchFamily="18" charset="0"/>
              </a:rPr>
              <a:t>يوحنا الجندي</a:t>
            </a:r>
            <a:endParaRPr lang="en-US" sz="2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2917017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14">
            <a:extLst>
              <a:ext uri="{FF2B5EF4-FFF2-40B4-BE49-F238E27FC236}">
                <a16:creationId xmlns:a16="http://schemas.microsoft.com/office/drawing/2014/main" id="{5580490C-8A21-4917-9C64-6CD4692025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1881606"/>
              </p:ext>
            </p:extLst>
          </p:nvPr>
        </p:nvGraphicFramePr>
        <p:xfrm>
          <a:off x="0" y="4343401"/>
          <a:ext cx="9144000" cy="25145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05372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4600" b="1" i="0" kern="1200" dirty="0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لوح مرمر قالوا عنكِ</a:t>
                      </a:r>
                      <a:r>
                        <a:rPr kumimoji="0" lang="ar-EG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 </a:t>
                      </a:r>
                      <a:r>
                        <a:rPr kumimoji="0" lang="ar-SA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وتحير فيكِ الفيلسوف</a:t>
                      </a:r>
                      <a:r>
                        <a:rPr kumimoji="0" lang="ar-EG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endParaRPr lang="ar-EG" sz="46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896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210260">
                <a:tc>
                  <a:txBody>
                    <a:bodyPr/>
                    <a:lstStyle/>
                    <a:p>
                      <a:pPr algn="ctr" rtl="1"/>
                      <a:r>
                        <a:rPr kumimoji="0" lang="ar-SA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وحملتِ الخالق في حضنك</a:t>
                      </a:r>
                      <a:r>
                        <a:rPr kumimoji="0" lang="ar-EG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 </a:t>
                      </a:r>
                      <a:r>
                        <a:rPr kumimoji="0" lang="ar-SA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تسبح له طغمات وطقوس</a:t>
                      </a:r>
                      <a:r>
                        <a:rPr kumimoji="0" lang="ar-EG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4477396"/>
      </p:ext>
    </p:extLst>
  </p:cSld>
  <p:clrMapOvr>
    <a:masterClrMapping/>
  </p:clrMapOvr>
</p:sld>
</file>

<file path=ppt/slides/slide1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8C77C8B-18D3-4EAF-8AA6-7082E3BD5690}"/>
              </a:ext>
            </a:extLst>
          </p:cNvPr>
          <p:cNvGraphicFramePr>
            <a:graphicFrameLocks noGrp="1"/>
          </p:cNvGraphicFramePr>
          <p:nvPr/>
        </p:nvGraphicFramePr>
        <p:xfrm>
          <a:off x="4214813" y="500063"/>
          <a:ext cx="4643437" cy="5638800"/>
        </p:xfrm>
        <a:graphic>
          <a:graphicData uri="http://schemas.openxmlformats.org/drawingml/2006/table">
            <a:tbl>
              <a:tblPr rtl="1" firstRow="1" bandRow="1">
                <a:tableStyleId>{5C22544A-7EE6-4342-B048-85BDC9FD1C3A}</a:tableStyleId>
              </a:tblPr>
              <a:tblGrid>
                <a:gridCol w="46434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36056">
                <a:tc>
                  <a:txBody>
                    <a:bodyPr/>
                    <a:lstStyle/>
                    <a:p>
                      <a:pPr marL="0" marR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5200" b="1" kern="1200" dirty="0">
                          <a:solidFill>
                            <a:srgbClr val="FF0066"/>
                          </a:solidFill>
                          <a:latin typeface="+mn-lt"/>
                          <a:ea typeface="+mn-ea"/>
                          <a:cs typeface="+mn-cs"/>
                        </a:rPr>
                        <a:t>سبحوه ككثـــرة عظمتـــه</a:t>
                      </a:r>
                    </a:p>
                    <a:p>
                      <a:pPr marL="0" marR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5200" b="1" kern="1200" dirty="0">
                          <a:solidFill>
                            <a:srgbClr val="FF0066"/>
                          </a:solidFill>
                          <a:latin typeface="+mn-lt"/>
                          <a:ea typeface="+mn-ea"/>
                          <a:cs typeface="+mn-cs"/>
                        </a:rPr>
                        <a:t>الليلويــــا الليلويــــا</a:t>
                      </a:r>
                    </a:p>
                    <a:p>
                      <a:pPr marL="0" marR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5200" b="1" kern="1200" dirty="0">
                          <a:solidFill>
                            <a:srgbClr val="FF0066"/>
                          </a:solidFill>
                          <a:latin typeface="+mn-lt"/>
                          <a:ea typeface="+mn-ea"/>
                          <a:cs typeface="+mn-cs"/>
                        </a:rPr>
                        <a:t>يسوع المسيح ملك</a:t>
                      </a:r>
                      <a:r>
                        <a:rPr lang="ar-EG" sz="5200" b="1" kern="1200" baseline="0" dirty="0">
                          <a:solidFill>
                            <a:srgbClr val="FF0066"/>
                          </a:solidFill>
                          <a:latin typeface="+mn-lt"/>
                          <a:ea typeface="+mn-ea"/>
                          <a:cs typeface="+mn-cs"/>
                        </a:rPr>
                        <a:t> المجــــد</a:t>
                      </a:r>
                    </a:p>
                    <a:p>
                      <a:pPr marL="0" marR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5200" b="1" kern="1200" baseline="0" dirty="0">
                          <a:solidFill>
                            <a:srgbClr val="FF0066"/>
                          </a:solidFill>
                          <a:latin typeface="+mn-lt"/>
                          <a:ea typeface="+mn-ea"/>
                          <a:cs typeface="+mn-cs"/>
                        </a:rPr>
                        <a:t>قـــــام من بين الأمــــــوات</a:t>
                      </a:r>
                      <a:r>
                        <a:rPr lang="ar-EG" sz="5200" b="1" kern="1200" dirty="0">
                          <a:solidFill>
                            <a:srgbClr val="FF0066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9220" name="Picture 4" descr="C:\Users\Amgad\Desktop\22.jpg">
            <a:extLst>
              <a:ext uri="{FF2B5EF4-FFF2-40B4-BE49-F238E27FC236}">
                <a16:creationId xmlns:a16="http://schemas.microsoft.com/office/drawing/2014/main" id="{D77DDE6A-1A98-4EDE-9E2F-D495DDB2F6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313" y="571500"/>
            <a:ext cx="3857625" cy="557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6">
            <a:extLst>
              <a:ext uri="{FF2B5EF4-FFF2-40B4-BE49-F238E27FC236}">
                <a16:creationId xmlns:a16="http://schemas.microsoft.com/office/drawing/2014/main" id="{EA7F3844-866E-4B54-BC16-81C5E3A6A3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4625" y="0"/>
            <a:ext cx="3606800" cy="2071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100BA72-47AB-48B2-8F67-DDA8C63FDF7C}"/>
              </a:ext>
            </a:extLst>
          </p:cNvPr>
          <p:cNvGraphicFramePr>
            <a:graphicFrameLocks noGrp="1"/>
          </p:cNvGraphicFramePr>
          <p:nvPr/>
        </p:nvGraphicFramePr>
        <p:xfrm>
          <a:off x="0" y="2143125"/>
          <a:ext cx="9144000" cy="4023346"/>
        </p:xfrm>
        <a:graphic>
          <a:graphicData uri="http://schemas.openxmlformats.org/drawingml/2006/table">
            <a:tbl>
              <a:tblPr rtl="1" firstRow="1" bandRow="1">
                <a:tableStyleId>{5C22544A-7EE6-4342-B048-85BDC9FD1C3A}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022725">
                <a:tc>
                  <a:txBody>
                    <a:bodyPr/>
                    <a:lstStyle/>
                    <a:p>
                      <a:pPr algn="ctr" rtl="1"/>
                      <a:r>
                        <a:rPr lang="ar-SA" sz="42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ضل جميع شعب اليهود</a:t>
                      </a:r>
                      <a:r>
                        <a:rPr lang="ar-EG" sz="42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ar-SA" sz="42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 واستوجب النقمة والانتقام </a:t>
                      </a:r>
                      <a:br>
                        <a:rPr lang="ar-SA" sz="42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ar-SA" sz="42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باسترساله في الجحود</a:t>
                      </a:r>
                      <a:r>
                        <a:rPr lang="ar-EG" sz="42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ar-SA" sz="4400" b="1" kern="1200" dirty="0">
                          <a:solidFill>
                            <a:srgbClr val="7030A0"/>
                          </a:solidFill>
                          <a:latin typeface="+mn-lt"/>
                          <a:ea typeface="+mn-ea"/>
                          <a:cs typeface="+mn-cs"/>
                        </a:rPr>
                        <a:t>المسيح</a:t>
                      </a:r>
                      <a:r>
                        <a:rPr lang="ar-EG" sz="4400" b="1" kern="1200" dirty="0">
                          <a:solidFill>
                            <a:srgbClr val="7030A0"/>
                          </a:solidFill>
                          <a:latin typeface="+mn-lt"/>
                          <a:ea typeface="+mn-ea"/>
                          <a:cs typeface="+mn-cs"/>
                        </a:rPr>
                        <a:t> ....</a:t>
                      </a:r>
                      <a:br>
                        <a:rPr lang="ar-SA" sz="42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ar-SA" sz="42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طهر المسيح كل سقيم </a:t>
                      </a:r>
                      <a:r>
                        <a:rPr lang="ar-EG" sz="42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   </a:t>
                      </a:r>
                      <a:r>
                        <a:rPr lang="ar-SA" sz="42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وأوهب الشفاء والأنعام </a:t>
                      </a:r>
                      <a:br>
                        <a:rPr lang="ar-SA" sz="42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ar-SA" sz="42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بجسده الطاهر ودمه الكريم</a:t>
                      </a:r>
                      <a:r>
                        <a:rPr lang="ar-EG" sz="42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ar-SA" sz="4400" b="1" kern="1200" dirty="0">
                          <a:solidFill>
                            <a:srgbClr val="7030A0"/>
                          </a:solidFill>
                          <a:latin typeface="+mn-lt"/>
                          <a:ea typeface="+mn-ea"/>
                          <a:cs typeface="+mn-cs"/>
                        </a:rPr>
                        <a:t>المسيح</a:t>
                      </a:r>
                      <a:r>
                        <a:rPr lang="ar-EG" sz="4400" b="1" kern="1200" dirty="0">
                          <a:solidFill>
                            <a:srgbClr val="7030A0"/>
                          </a:solidFill>
                          <a:latin typeface="+mn-lt"/>
                          <a:ea typeface="+mn-ea"/>
                          <a:cs typeface="+mn-cs"/>
                        </a:rPr>
                        <a:t> ....</a:t>
                      </a:r>
                      <a:r>
                        <a:rPr lang="ar-SA" sz="42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br>
                        <a:rPr lang="ar-SA" sz="42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ar-SA" sz="42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ظهر الحق المبين</a:t>
                      </a:r>
                      <a:r>
                        <a:rPr lang="ar-EG" sz="42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     </a:t>
                      </a:r>
                      <a:r>
                        <a:rPr lang="ar-SA" sz="42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بعجائب وآيات عظام</a:t>
                      </a:r>
                      <a:br>
                        <a:rPr lang="ar-SA" sz="42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ar-SA" sz="42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وزهق الباطل اللعين</a:t>
                      </a:r>
                      <a:r>
                        <a:rPr lang="ar-EG" sz="42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   </a:t>
                      </a:r>
                      <a:r>
                        <a:rPr lang="ar-SA" sz="4400" b="1" kern="1200" dirty="0">
                          <a:solidFill>
                            <a:srgbClr val="7030A0"/>
                          </a:solidFill>
                          <a:latin typeface="+mn-lt"/>
                          <a:ea typeface="+mn-ea"/>
                          <a:cs typeface="+mn-cs"/>
                        </a:rPr>
                        <a:t>المسيح</a:t>
                      </a:r>
                      <a:r>
                        <a:rPr lang="ar-EG" sz="4400" b="1" kern="1200" dirty="0">
                          <a:solidFill>
                            <a:srgbClr val="7030A0"/>
                          </a:solidFill>
                          <a:latin typeface="+mn-lt"/>
                          <a:ea typeface="+mn-ea"/>
                          <a:cs typeface="+mn-cs"/>
                        </a:rPr>
                        <a:t> ....</a:t>
                      </a:r>
                      <a:endParaRPr lang="ar-EG" sz="4200" dirty="0">
                        <a:solidFill>
                          <a:srgbClr val="FF0000"/>
                        </a:solidFill>
                      </a:endParaRPr>
                    </a:p>
                  </a:txBody>
                  <a:tcPr marT="45713" marB="45713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024DFF2-AC30-4B40-B546-0E63D5C2ADA2}"/>
              </a:ext>
            </a:extLst>
          </p:cNvPr>
          <p:cNvGraphicFramePr>
            <a:graphicFrameLocks noGrp="1"/>
          </p:cNvGraphicFramePr>
          <p:nvPr/>
        </p:nvGraphicFramePr>
        <p:xfrm>
          <a:off x="4214813" y="500063"/>
          <a:ext cx="4643437" cy="5638800"/>
        </p:xfrm>
        <a:graphic>
          <a:graphicData uri="http://schemas.openxmlformats.org/drawingml/2006/table">
            <a:tbl>
              <a:tblPr rtl="1" firstRow="1" bandRow="1">
                <a:tableStyleId>{5C22544A-7EE6-4342-B048-85BDC9FD1C3A}</a:tableStyleId>
              </a:tblPr>
              <a:tblGrid>
                <a:gridCol w="46434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36056">
                <a:tc>
                  <a:txBody>
                    <a:bodyPr/>
                    <a:lstStyle/>
                    <a:p>
                      <a:pPr marL="0" marR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5200" b="1" kern="1200" dirty="0">
                          <a:solidFill>
                            <a:srgbClr val="FF0066"/>
                          </a:solidFill>
                          <a:latin typeface="+mn-lt"/>
                          <a:ea typeface="+mn-ea"/>
                          <a:cs typeface="+mn-cs"/>
                        </a:rPr>
                        <a:t>سبحوه بصــــوت البـــوق</a:t>
                      </a:r>
                    </a:p>
                    <a:p>
                      <a:pPr marL="0" marR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5200" b="1" kern="1200" dirty="0">
                          <a:solidFill>
                            <a:srgbClr val="FF0066"/>
                          </a:solidFill>
                          <a:latin typeface="+mn-lt"/>
                          <a:ea typeface="+mn-ea"/>
                          <a:cs typeface="+mn-cs"/>
                        </a:rPr>
                        <a:t>الليلويــــا الليلويــــا</a:t>
                      </a:r>
                    </a:p>
                    <a:p>
                      <a:pPr marL="0" marR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5200" b="1" kern="1200" dirty="0">
                          <a:solidFill>
                            <a:srgbClr val="FF0066"/>
                          </a:solidFill>
                          <a:latin typeface="+mn-lt"/>
                          <a:ea typeface="+mn-ea"/>
                          <a:cs typeface="+mn-cs"/>
                        </a:rPr>
                        <a:t>يسوع المسيح ملك</a:t>
                      </a:r>
                      <a:r>
                        <a:rPr lang="ar-EG" sz="5200" b="1" kern="1200" baseline="0" dirty="0">
                          <a:solidFill>
                            <a:srgbClr val="FF0066"/>
                          </a:solidFill>
                          <a:latin typeface="+mn-lt"/>
                          <a:ea typeface="+mn-ea"/>
                          <a:cs typeface="+mn-cs"/>
                        </a:rPr>
                        <a:t> المجــــد</a:t>
                      </a:r>
                    </a:p>
                    <a:p>
                      <a:pPr marL="0" marR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5200" b="1" kern="1200" baseline="0" dirty="0">
                          <a:solidFill>
                            <a:srgbClr val="FF0066"/>
                          </a:solidFill>
                          <a:latin typeface="+mn-lt"/>
                          <a:ea typeface="+mn-ea"/>
                          <a:cs typeface="+mn-cs"/>
                        </a:rPr>
                        <a:t>قـــــام من بين الأمــــــوات</a:t>
                      </a:r>
                      <a:r>
                        <a:rPr lang="ar-EG" sz="5200" b="1" kern="1200" dirty="0">
                          <a:solidFill>
                            <a:srgbClr val="FF0066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11268" name="Picture 4" descr="C:\Users\Amgad\Desktop\22.jpg">
            <a:extLst>
              <a:ext uri="{FF2B5EF4-FFF2-40B4-BE49-F238E27FC236}">
                <a16:creationId xmlns:a16="http://schemas.microsoft.com/office/drawing/2014/main" id="{2E9876E4-8FB2-4663-99AF-4F1F9FF941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313" y="571500"/>
            <a:ext cx="3857625" cy="557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4">
            <a:extLst>
              <a:ext uri="{FF2B5EF4-FFF2-40B4-BE49-F238E27FC236}">
                <a16:creationId xmlns:a16="http://schemas.microsoft.com/office/drawing/2014/main" id="{366EC25C-5945-4A6E-A25F-38091731E1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6063" y="0"/>
            <a:ext cx="3571875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A600356-F0A5-426C-B7C5-2AC261B89275}"/>
              </a:ext>
            </a:extLst>
          </p:cNvPr>
          <p:cNvGraphicFramePr>
            <a:graphicFrameLocks noGrp="1"/>
          </p:cNvGraphicFramePr>
          <p:nvPr/>
        </p:nvGraphicFramePr>
        <p:xfrm>
          <a:off x="0" y="2500313"/>
          <a:ext cx="9144000" cy="3749675"/>
        </p:xfrm>
        <a:graphic>
          <a:graphicData uri="http://schemas.openxmlformats.org/drawingml/2006/table">
            <a:tbl>
              <a:tblPr rtl="1" firstRow="1" bandRow="1">
                <a:tableStyleId>{5C22544A-7EE6-4342-B048-85BDC9FD1C3A}</a:tableStyleId>
              </a:tblPr>
              <a:tblGrid>
                <a:gridCol w="47085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354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49675">
                <a:tc>
                  <a:txBody>
                    <a:bodyPr/>
                    <a:lstStyle/>
                    <a:p>
                      <a:pPr algn="ctr" rtl="1"/>
                      <a:r>
                        <a:rPr lang="ar-SA" sz="40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عجيبة حكمة الخالق</a:t>
                      </a:r>
                      <a:br>
                        <a:rPr lang="ar-SA" sz="40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ar-SA" sz="40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وقيامته اثبتت الحقائق</a:t>
                      </a:r>
                      <a:br>
                        <a:rPr lang="ar-SA" sz="40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ar-SA" sz="40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غزيرة هي رحمة الإله</a:t>
                      </a:r>
                      <a:r>
                        <a:rPr lang="ar-EG" sz="40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  <a:p>
                      <a:pPr algn="ctr" rtl="1"/>
                      <a:r>
                        <a:rPr lang="ar-SA" sz="40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أرضى الرحمة والعدل وفاة</a:t>
                      </a:r>
                      <a:br>
                        <a:rPr lang="ar-SA" sz="40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ar-SA" sz="40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فداء العالم بالرحمة تم</a:t>
                      </a:r>
                      <a:br>
                        <a:rPr lang="ar-SA" sz="40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ar-SA" sz="40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والبر مع السلامة تلاثم</a:t>
                      </a:r>
                      <a:endParaRPr lang="ar-EG" sz="4000" dirty="0">
                        <a:solidFill>
                          <a:srgbClr val="FF0000"/>
                        </a:solidFill>
                      </a:endParaRPr>
                    </a:p>
                  </a:txBody>
                  <a:tcPr marT="45728" marB="4572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SA" sz="40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حارت فيها كل الأفهام</a:t>
                      </a:r>
                      <a:br>
                        <a:rPr lang="ar-SA" sz="40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ar-SA" sz="4000" b="1" kern="1200" dirty="0">
                          <a:solidFill>
                            <a:srgbClr val="7030A0"/>
                          </a:solidFill>
                          <a:latin typeface="+mn-lt"/>
                          <a:ea typeface="+mn-ea"/>
                          <a:cs typeface="+mn-cs"/>
                        </a:rPr>
                        <a:t>المسيح </a:t>
                      </a:r>
                      <a:r>
                        <a:rPr lang="en-US" sz="4000" b="1" kern="1200" dirty="0">
                          <a:solidFill>
                            <a:srgbClr val="7030A0"/>
                          </a:solidFill>
                          <a:latin typeface="+mn-lt"/>
                          <a:ea typeface="+mn-ea"/>
                          <a:cs typeface="+mn-cs"/>
                        </a:rPr>
                        <a:t>..….</a:t>
                      </a:r>
                      <a:br>
                        <a:rPr lang="ar-SA" sz="40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ar-SA" sz="40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وعدله سام في كل الأحكام</a:t>
                      </a:r>
                      <a:br>
                        <a:rPr lang="ar-SA" sz="40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ar-SA" sz="40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ar-SA" sz="4000" b="1" kern="1200" dirty="0">
                          <a:solidFill>
                            <a:srgbClr val="7030A0"/>
                          </a:solidFill>
                          <a:latin typeface="+mn-lt"/>
                          <a:ea typeface="+mn-ea"/>
                          <a:cs typeface="+mn-cs"/>
                        </a:rPr>
                        <a:t>المسيح</a:t>
                      </a:r>
                      <a:r>
                        <a:rPr lang="en-US" sz="4000" b="1" kern="1200" dirty="0">
                          <a:solidFill>
                            <a:srgbClr val="7030A0"/>
                          </a:solidFill>
                          <a:latin typeface="+mn-lt"/>
                          <a:ea typeface="+mn-ea"/>
                          <a:cs typeface="+mn-cs"/>
                        </a:rPr>
                        <a:t>……</a:t>
                      </a:r>
                      <a:br>
                        <a:rPr lang="ar-SA" sz="40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ar-SA" sz="40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والعدل تلاقي معها بسلام </a:t>
                      </a:r>
                      <a:br>
                        <a:rPr lang="ar-SA" sz="40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ar-SA" sz="4000" b="1" kern="1200" dirty="0">
                          <a:solidFill>
                            <a:srgbClr val="7030A0"/>
                          </a:solidFill>
                          <a:latin typeface="+mn-lt"/>
                          <a:ea typeface="+mn-ea"/>
                          <a:cs typeface="+mn-cs"/>
                        </a:rPr>
                        <a:t>المسيح </a:t>
                      </a:r>
                      <a:r>
                        <a:rPr lang="en-US" sz="4000" b="1" kern="1200" dirty="0">
                          <a:solidFill>
                            <a:srgbClr val="7030A0"/>
                          </a:solidFill>
                          <a:latin typeface="+mn-lt"/>
                          <a:ea typeface="+mn-ea"/>
                          <a:cs typeface="+mn-cs"/>
                        </a:rPr>
                        <a:t>……</a:t>
                      </a:r>
                      <a:endParaRPr lang="ar-EG" sz="4000" b="1" kern="1200" dirty="0">
                        <a:solidFill>
                          <a:srgbClr val="7030A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45728" marB="4572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EC7A953-18F7-4BA5-8123-666F2968D16B}"/>
              </a:ext>
            </a:extLst>
          </p:cNvPr>
          <p:cNvGraphicFramePr>
            <a:graphicFrameLocks noGrp="1"/>
          </p:cNvGraphicFramePr>
          <p:nvPr/>
        </p:nvGraphicFramePr>
        <p:xfrm>
          <a:off x="4214813" y="500063"/>
          <a:ext cx="4643437" cy="5638800"/>
        </p:xfrm>
        <a:graphic>
          <a:graphicData uri="http://schemas.openxmlformats.org/drawingml/2006/table">
            <a:tbl>
              <a:tblPr rtl="1" firstRow="1" bandRow="1">
                <a:tableStyleId>{5C22544A-7EE6-4342-B048-85BDC9FD1C3A}</a:tableStyleId>
              </a:tblPr>
              <a:tblGrid>
                <a:gridCol w="46434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36056">
                <a:tc>
                  <a:txBody>
                    <a:bodyPr/>
                    <a:lstStyle/>
                    <a:p>
                      <a:pPr marL="0" marR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5200" b="1" kern="1200" dirty="0">
                          <a:solidFill>
                            <a:srgbClr val="FF0066"/>
                          </a:solidFill>
                          <a:latin typeface="+mn-lt"/>
                          <a:ea typeface="+mn-ea"/>
                          <a:cs typeface="+mn-cs"/>
                        </a:rPr>
                        <a:t>سبحوه بمزمـــار وقيثــــــار</a:t>
                      </a:r>
                    </a:p>
                    <a:p>
                      <a:pPr marL="0" marR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5200" b="1" kern="1200" dirty="0">
                          <a:solidFill>
                            <a:srgbClr val="FF0066"/>
                          </a:solidFill>
                          <a:latin typeface="+mn-lt"/>
                          <a:ea typeface="+mn-ea"/>
                          <a:cs typeface="+mn-cs"/>
                        </a:rPr>
                        <a:t>الليلويــــا الليلويــــا</a:t>
                      </a:r>
                    </a:p>
                    <a:p>
                      <a:pPr marL="0" marR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5200" b="1" kern="1200" dirty="0">
                          <a:solidFill>
                            <a:srgbClr val="FF0066"/>
                          </a:solidFill>
                          <a:latin typeface="+mn-lt"/>
                          <a:ea typeface="+mn-ea"/>
                          <a:cs typeface="+mn-cs"/>
                        </a:rPr>
                        <a:t>يسوع المسيح ملك</a:t>
                      </a:r>
                      <a:r>
                        <a:rPr lang="ar-EG" sz="5200" b="1" kern="1200" baseline="0" dirty="0">
                          <a:solidFill>
                            <a:srgbClr val="FF0066"/>
                          </a:solidFill>
                          <a:latin typeface="+mn-lt"/>
                          <a:ea typeface="+mn-ea"/>
                          <a:cs typeface="+mn-cs"/>
                        </a:rPr>
                        <a:t> المجــــد</a:t>
                      </a:r>
                    </a:p>
                    <a:p>
                      <a:pPr marL="0" marR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5200" b="1" kern="1200" baseline="0" dirty="0">
                          <a:solidFill>
                            <a:srgbClr val="FF0066"/>
                          </a:solidFill>
                          <a:latin typeface="+mn-lt"/>
                          <a:ea typeface="+mn-ea"/>
                          <a:cs typeface="+mn-cs"/>
                        </a:rPr>
                        <a:t>قـــــام من بين الأمــــــوات</a:t>
                      </a:r>
                      <a:r>
                        <a:rPr lang="ar-EG" sz="5200" b="1" kern="1200" dirty="0">
                          <a:solidFill>
                            <a:srgbClr val="FF0066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13316" name="Picture 4" descr="C:\Users\Amgad\Desktop\22.jpg">
            <a:extLst>
              <a:ext uri="{FF2B5EF4-FFF2-40B4-BE49-F238E27FC236}">
                <a16:creationId xmlns:a16="http://schemas.microsoft.com/office/drawing/2014/main" id="{90478559-3DF4-4042-8425-1926446E05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313" y="571500"/>
            <a:ext cx="3857625" cy="557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6">
            <a:extLst>
              <a:ext uri="{FF2B5EF4-FFF2-40B4-BE49-F238E27FC236}">
                <a16:creationId xmlns:a16="http://schemas.microsoft.com/office/drawing/2014/main" id="{29656F8C-B133-4FBF-B0AF-1CB66B18ED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4625" y="0"/>
            <a:ext cx="3606800" cy="2071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93FA4D7-7A09-4205-A026-614BA187A3C7}"/>
              </a:ext>
            </a:extLst>
          </p:cNvPr>
          <p:cNvGraphicFramePr>
            <a:graphicFrameLocks noGrp="1"/>
          </p:cNvGraphicFramePr>
          <p:nvPr/>
        </p:nvGraphicFramePr>
        <p:xfrm>
          <a:off x="0" y="2571750"/>
          <a:ext cx="9144000" cy="3566144"/>
        </p:xfrm>
        <a:graphic>
          <a:graphicData uri="http://schemas.openxmlformats.org/drawingml/2006/table">
            <a:tbl>
              <a:tblPr rtl="1" firstRow="1" bandRow="1">
                <a:tableStyleId>{5C22544A-7EE6-4342-B048-85BDC9FD1C3A}</a:tableStyleId>
              </a:tblPr>
              <a:tblGrid>
                <a:gridCol w="46577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862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65525">
                <a:tc>
                  <a:txBody>
                    <a:bodyPr/>
                    <a:lstStyle/>
                    <a:p>
                      <a:pPr algn="ctr" rtl="1"/>
                      <a:r>
                        <a:rPr lang="ar-SA" sz="38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قربوا للرب يا قبائل الشعوب</a:t>
                      </a:r>
                      <a:br>
                        <a:rPr lang="ar-SA" sz="38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ar-SA" sz="38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قدموا له الشكر من القلوب</a:t>
                      </a:r>
                      <a:br>
                        <a:rPr lang="ar-SA" sz="38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ar-SA" sz="38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كنا في رق العبودية</a:t>
                      </a:r>
                      <a:br>
                        <a:rPr lang="ar-SA" sz="38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ar-SA" sz="38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فأتانا الكلمة بالحرية</a:t>
                      </a:r>
                      <a:br>
                        <a:rPr lang="ar-SA" sz="38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ar-SA" sz="38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لك العظمة والجبروت</a:t>
                      </a:r>
                      <a:br>
                        <a:rPr lang="ar-SA" sz="38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ar-SA" sz="38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وأبطلت سلطان الموت</a:t>
                      </a:r>
                      <a:endParaRPr lang="ar-EG" sz="3800" dirty="0">
                        <a:solidFill>
                          <a:srgbClr val="FF0000"/>
                        </a:solidFill>
                      </a:endParaRPr>
                    </a:p>
                  </a:txBody>
                  <a:tcPr marT="45712" marB="45712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SA" sz="38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قدموا للرب المجد والأكرام </a:t>
                      </a:r>
                      <a:br>
                        <a:rPr lang="ar-SA" sz="38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ar-SA" sz="3800" b="1" kern="1200" dirty="0">
                          <a:solidFill>
                            <a:srgbClr val="7030A0"/>
                          </a:solidFill>
                          <a:latin typeface="+mn-lt"/>
                          <a:ea typeface="+mn-ea"/>
                          <a:cs typeface="+mn-cs"/>
                        </a:rPr>
                        <a:t>المسيح </a:t>
                      </a:r>
                      <a:r>
                        <a:rPr lang="en-US" sz="3800" b="1" kern="1200" dirty="0">
                          <a:solidFill>
                            <a:srgbClr val="7030A0"/>
                          </a:solidFill>
                          <a:latin typeface="+mn-lt"/>
                          <a:ea typeface="+mn-ea"/>
                          <a:cs typeface="+mn-cs"/>
                        </a:rPr>
                        <a:t>……</a:t>
                      </a:r>
                      <a:br>
                        <a:rPr lang="ar-SA" sz="38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ar-SA" sz="38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تائهين ضالين كأغنام </a:t>
                      </a:r>
                      <a:br>
                        <a:rPr lang="ar-SA" sz="38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ar-SA" sz="3800" b="1" kern="1200" dirty="0">
                          <a:solidFill>
                            <a:srgbClr val="7030A0"/>
                          </a:solidFill>
                          <a:latin typeface="+mn-lt"/>
                          <a:ea typeface="+mn-ea"/>
                          <a:cs typeface="+mn-cs"/>
                        </a:rPr>
                        <a:t>المسيح </a:t>
                      </a:r>
                      <a:r>
                        <a:rPr lang="en-US" sz="3800" b="1" kern="1200" dirty="0">
                          <a:solidFill>
                            <a:srgbClr val="7030A0"/>
                          </a:solidFill>
                          <a:latin typeface="+mn-lt"/>
                          <a:ea typeface="+mn-ea"/>
                          <a:cs typeface="+mn-cs"/>
                        </a:rPr>
                        <a:t>……</a:t>
                      </a:r>
                      <a:br>
                        <a:rPr lang="ar-SA" sz="38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ar-SA" sz="38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يا من حولت عنا السهام </a:t>
                      </a:r>
                      <a:br>
                        <a:rPr lang="ar-SA" sz="38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ar-SA" sz="3800" b="1" kern="1200" dirty="0">
                          <a:solidFill>
                            <a:srgbClr val="7030A0"/>
                          </a:solidFill>
                          <a:latin typeface="+mn-lt"/>
                          <a:ea typeface="+mn-ea"/>
                          <a:cs typeface="+mn-cs"/>
                        </a:rPr>
                        <a:t>المسيح </a:t>
                      </a:r>
                      <a:r>
                        <a:rPr lang="en-US" sz="3800" b="1" kern="1200" dirty="0">
                          <a:solidFill>
                            <a:srgbClr val="7030A0"/>
                          </a:solidFill>
                          <a:latin typeface="+mn-lt"/>
                          <a:ea typeface="+mn-ea"/>
                          <a:cs typeface="+mn-cs"/>
                        </a:rPr>
                        <a:t>……</a:t>
                      </a:r>
                      <a:endParaRPr lang="ar-EG" sz="3800" b="1" kern="1200" dirty="0">
                        <a:solidFill>
                          <a:srgbClr val="7030A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45712" marB="45712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1FF79E0-6FB3-400A-AF46-4235AA7AA008}"/>
              </a:ext>
            </a:extLst>
          </p:cNvPr>
          <p:cNvGraphicFramePr>
            <a:graphicFrameLocks noGrp="1"/>
          </p:cNvGraphicFramePr>
          <p:nvPr/>
        </p:nvGraphicFramePr>
        <p:xfrm>
          <a:off x="4214813" y="500063"/>
          <a:ext cx="4643437" cy="5638800"/>
        </p:xfrm>
        <a:graphic>
          <a:graphicData uri="http://schemas.openxmlformats.org/drawingml/2006/table">
            <a:tbl>
              <a:tblPr rtl="1" firstRow="1" bandRow="1">
                <a:tableStyleId>{5C22544A-7EE6-4342-B048-85BDC9FD1C3A}</a:tableStyleId>
              </a:tblPr>
              <a:tblGrid>
                <a:gridCol w="46434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36056">
                <a:tc>
                  <a:txBody>
                    <a:bodyPr/>
                    <a:lstStyle/>
                    <a:p>
                      <a:pPr marL="0" marR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5200" b="1" kern="1200" dirty="0">
                          <a:solidFill>
                            <a:srgbClr val="FF0066"/>
                          </a:solidFill>
                          <a:latin typeface="+mn-lt"/>
                          <a:ea typeface="+mn-ea"/>
                          <a:cs typeface="+mn-cs"/>
                        </a:rPr>
                        <a:t>سبحوه بمزمـــار وقيثــــــار</a:t>
                      </a:r>
                    </a:p>
                    <a:p>
                      <a:pPr marL="0" marR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5200" b="1" kern="1200" dirty="0">
                          <a:solidFill>
                            <a:srgbClr val="FF0066"/>
                          </a:solidFill>
                          <a:latin typeface="+mn-lt"/>
                          <a:ea typeface="+mn-ea"/>
                          <a:cs typeface="+mn-cs"/>
                        </a:rPr>
                        <a:t>الليلويــــا الليلويــــا</a:t>
                      </a:r>
                    </a:p>
                    <a:p>
                      <a:pPr marL="0" marR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5200" b="1" kern="1200" dirty="0">
                          <a:solidFill>
                            <a:srgbClr val="FF0066"/>
                          </a:solidFill>
                          <a:latin typeface="+mn-lt"/>
                          <a:ea typeface="+mn-ea"/>
                          <a:cs typeface="+mn-cs"/>
                        </a:rPr>
                        <a:t>يسوع المسيح ملك</a:t>
                      </a:r>
                      <a:r>
                        <a:rPr lang="ar-EG" sz="5200" b="1" kern="1200" baseline="0" dirty="0">
                          <a:solidFill>
                            <a:srgbClr val="FF0066"/>
                          </a:solidFill>
                          <a:latin typeface="+mn-lt"/>
                          <a:ea typeface="+mn-ea"/>
                          <a:cs typeface="+mn-cs"/>
                        </a:rPr>
                        <a:t> المجــــد</a:t>
                      </a:r>
                    </a:p>
                    <a:p>
                      <a:pPr marL="0" marR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5200" b="1" kern="1200" baseline="0" dirty="0">
                          <a:solidFill>
                            <a:srgbClr val="FF0066"/>
                          </a:solidFill>
                          <a:latin typeface="+mn-lt"/>
                          <a:ea typeface="+mn-ea"/>
                          <a:cs typeface="+mn-cs"/>
                        </a:rPr>
                        <a:t>قـــــام من بين الأمــــــوات</a:t>
                      </a:r>
                      <a:r>
                        <a:rPr lang="ar-EG" sz="5200" b="1" kern="1200" dirty="0">
                          <a:solidFill>
                            <a:srgbClr val="FF0066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15364" name="Picture 4" descr="C:\Users\Amgad\Desktop\22.jpg">
            <a:extLst>
              <a:ext uri="{FF2B5EF4-FFF2-40B4-BE49-F238E27FC236}">
                <a16:creationId xmlns:a16="http://schemas.microsoft.com/office/drawing/2014/main" id="{BBE87C20-5BD7-4BE3-82E1-CB1E5C8CDE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313" y="571500"/>
            <a:ext cx="3857625" cy="557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4">
            <a:extLst>
              <a:ext uri="{FF2B5EF4-FFF2-40B4-BE49-F238E27FC236}">
                <a16:creationId xmlns:a16="http://schemas.microsoft.com/office/drawing/2014/main" id="{78E77051-8D5A-4DED-9C80-DC3783C5EC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6063" y="0"/>
            <a:ext cx="3571875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4219C91-7BFD-4F35-B6FE-47A9A30E5BAE}"/>
              </a:ext>
            </a:extLst>
          </p:cNvPr>
          <p:cNvGraphicFramePr>
            <a:graphicFrameLocks noGrp="1"/>
          </p:cNvGraphicFramePr>
          <p:nvPr/>
        </p:nvGraphicFramePr>
        <p:xfrm>
          <a:off x="0" y="2500313"/>
          <a:ext cx="9144000" cy="3749675"/>
        </p:xfrm>
        <a:graphic>
          <a:graphicData uri="http://schemas.openxmlformats.org/drawingml/2006/table">
            <a:tbl>
              <a:tblPr rtl="1" firstRow="1" bandRow="1">
                <a:tableStyleId>{5C22544A-7EE6-4342-B048-85BDC9FD1C3A}</a:tableStyleId>
              </a:tblPr>
              <a:tblGrid>
                <a:gridCol w="46577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862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49675">
                <a:tc>
                  <a:txBody>
                    <a:bodyPr/>
                    <a:lstStyle/>
                    <a:p>
                      <a:pPr algn="ctr" rtl="1"/>
                      <a:r>
                        <a:rPr lang="ar-SA" sz="40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مجدوا الرب بالتعظيم</a:t>
                      </a:r>
                      <a:br>
                        <a:rPr lang="ar-SA" sz="40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ar-SA" sz="40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وارفعوا اسمه بالتكريم</a:t>
                      </a:r>
                      <a:br>
                        <a:rPr lang="ar-SA" sz="40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ar-SA" sz="40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نزل إلى أسفل الجحيم</a:t>
                      </a:r>
                      <a:br>
                        <a:rPr lang="ar-SA" sz="40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ar-SA" sz="40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وأدخلهم فردوس النعيم</a:t>
                      </a:r>
                      <a:br>
                        <a:rPr lang="ar-SA" sz="40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ar-SA" sz="40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هذا هو الإله الحق</a:t>
                      </a:r>
                      <a:br>
                        <a:rPr lang="ar-SA" sz="40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ar-SA" sz="40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بنوره علينا أشرق</a:t>
                      </a:r>
                      <a:endParaRPr lang="ar-EG" sz="23900" dirty="0">
                        <a:solidFill>
                          <a:srgbClr val="FF0000"/>
                        </a:solidFill>
                      </a:endParaRPr>
                    </a:p>
                  </a:txBody>
                  <a:tcPr marT="45728" marB="4572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SA" sz="40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مجدا على مدي الأيام  </a:t>
                      </a:r>
                      <a:br>
                        <a:rPr lang="ar-SA" sz="40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ar-SA" sz="4000" b="1" kern="1200" dirty="0">
                          <a:solidFill>
                            <a:srgbClr val="7030A0"/>
                          </a:solidFill>
                          <a:latin typeface="+mn-lt"/>
                          <a:ea typeface="+mn-ea"/>
                          <a:cs typeface="+mn-cs"/>
                        </a:rPr>
                        <a:t>المسيح </a:t>
                      </a:r>
                      <a:r>
                        <a:rPr lang="en-US" sz="4000" b="1" kern="1200" dirty="0">
                          <a:solidFill>
                            <a:srgbClr val="7030A0"/>
                          </a:solidFill>
                          <a:latin typeface="+mn-lt"/>
                          <a:ea typeface="+mn-ea"/>
                          <a:cs typeface="+mn-cs"/>
                        </a:rPr>
                        <a:t>……</a:t>
                      </a:r>
                      <a:br>
                        <a:rPr lang="ar-SA" sz="40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ar-SA" sz="40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واصعد من كان في الظلام </a:t>
                      </a:r>
                      <a:br>
                        <a:rPr lang="ar-SA" sz="40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ar-SA" sz="4000" b="1" kern="1200" dirty="0">
                          <a:solidFill>
                            <a:srgbClr val="7030A0"/>
                          </a:solidFill>
                          <a:latin typeface="+mn-lt"/>
                          <a:ea typeface="+mn-ea"/>
                          <a:cs typeface="+mn-cs"/>
                        </a:rPr>
                        <a:t>المسيح </a:t>
                      </a:r>
                      <a:r>
                        <a:rPr lang="en-US" sz="4000" b="1" kern="1200" dirty="0">
                          <a:solidFill>
                            <a:srgbClr val="7030A0"/>
                          </a:solidFill>
                          <a:latin typeface="+mn-lt"/>
                          <a:ea typeface="+mn-ea"/>
                          <a:cs typeface="+mn-cs"/>
                        </a:rPr>
                        <a:t>……</a:t>
                      </a:r>
                      <a:br>
                        <a:rPr lang="ar-SA" sz="40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ar-SA" sz="40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المحيي رميم العظام </a:t>
                      </a:r>
                      <a:br>
                        <a:rPr lang="ar-SA" sz="40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ar-SA" sz="4000" b="1" kern="1200" dirty="0">
                          <a:solidFill>
                            <a:srgbClr val="7030A0"/>
                          </a:solidFill>
                          <a:latin typeface="+mn-lt"/>
                          <a:ea typeface="+mn-ea"/>
                          <a:cs typeface="+mn-cs"/>
                        </a:rPr>
                        <a:t>المسيح </a:t>
                      </a:r>
                      <a:r>
                        <a:rPr lang="en-US" sz="4000" b="1" kern="1200" dirty="0">
                          <a:solidFill>
                            <a:srgbClr val="7030A0"/>
                          </a:solidFill>
                          <a:latin typeface="+mn-lt"/>
                          <a:ea typeface="+mn-ea"/>
                          <a:cs typeface="+mn-cs"/>
                        </a:rPr>
                        <a:t>……</a:t>
                      </a:r>
                      <a:endParaRPr lang="ar-EG" sz="4000" b="1" kern="1200" dirty="0">
                        <a:solidFill>
                          <a:srgbClr val="7030A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45728" marB="4572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2BE323C-9928-4B41-86E4-D64EB1FC68EA}"/>
              </a:ext>
            </a:extLst>
          </p:cNvPr>
          <p:cNvGraphicFramePr>
            <a:graphicFrameLocks noGrp="1"/>
          </p:cNvGraphicFramePr>
          <p:nvPr/>
        </p:nvGraphicFramePr>
        <p:xfrm>
          <a:off x="4214813" y="500063"/>
          <a:ext cx="4643437" cy="5638800"/>
        </p:xfrm>
        <a:graphic>
          <a:graphicData uri="http://schemas.openxmlformats.org/drawingml/2006/table">
            <a:tbl>
              <a:tblPr rtl="1" firstRow="1" bandRow="1">
                <a:tableStyleId>{5C22544A-7EE6-4342-B048-85BDC9FD1C3A}</a:tableStyleId>
              </a:tblPr>
              <a:tblGrid>
                <a:gridCol w="46434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36056">
                <a:tc>
                  <a:txBody>
                    <a:bodyPr/>
                    <a:lstStyle/>
                    <a:p>
                      <a:pPr marL="0" marR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5200" b="1" kern="1200" dirty="0">
                          <a:solidFill>
                            <a:srgbClr val="FF0066"/>
                          </a:solidFill>
                          <a:latin typeface="+mn-lt"/>
                          <a:ea typeface="+mn-ea"/>
                          <a:cs typeface="+mn-cs"/>
                        </a:rPr>
                        <a:t>سبحوه بدفـــوف وصفوف</a:t>
                      </a:r>
                    </a:p>
                    <a:p>
                      <a:pPr marL="0" marR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5200" b="1" kern="1200" dirty="0">
                          <a:solidFill>
                            <a:srgbClr val="FF0066"/>
                          </a:solidFill>
                          <a:latin typeface="+mn-lt"/>
                          <a:ea typeface="+mn-ea"/>
                          <a:cs typeface="+mn-cs"/>
                        </a:rPr>
                        <a:t>الليلويــــا الليلويــــا</a:t>
                      </a:r>
                    </a:p>
                    <a:p>
                      <a:pPr marL="0" marR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5200" b="1" kern="1200" dirty="0">
                          <a:solidFill>
                            <a:srgbClr val="FF0066"/>
                          </a:solidFill>
                          <a:latin typeface="+mn-lt"/>
                          <a:ea typeface="+mn-ea"/>
                          <a:cs typeface="+mn-cs"/>
                        </a:rPr>
                        <a:t>يسوع المسيح ملك</a:t>
                      </a:r>
                      <a:r>
                        <a:rPr lang="ar-EG" sz="5200" b="1" kern="1200" baseline="0" dirty="0">
                          <a:solidFill>
                            <a:srgbClr val="FF0066"/>
                          </a:solidFill>
                          <a:latin typeface="+mn-lt"/>
                          <a:ea typeface="+mn-ea"/>
                          <a:cs typeface="+mn-cs"/>
                        </a:rPr>
                        <a:t> المجــــد</a:t>
                      </a:r>
                    </a:p>
                    <a:p>
                      <a:pPr marL="0" marR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5200" b="1" kern="1200" baseline="0" dirty="0">
                          <a:solidFill>
                            <a:srgbClr val="FF0066"/>
                          </a:solidFill>
                          <a:latin typeface="+mn-lt"/>
                          <a:ea typeface="+mn-ea"/>
                          <a:cs typeface="+mn-cs"/>
                        </a:rPr>
                        <a:t>قـــــام من بين الأمــــــوات</a:t>
                      </a:r>
                      <a:r>
                        <a:rPr lang="ar-EG" sz="5200" b="1" kern="1200" dirty="0">
                          <a:solidFill>
                            <a:srgbClr val="FF0066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17412" name="Picture 4" descr="C:\Users\Amgad\Desktop\22.jpg">
            <a:extLst>
              <a:ext uri="{FF2B5EF4-FFF2-40B4-BE49-F238E27FC236}">
                <a16:creationId xmlns:a16="http://schemas.microsoft.com/office/drawing/2014/main" id="{0BFBFAAA-5C4C-43FE-ACD6-166ABD0057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313" y="571500"/>
            <a:ext cx="3857625" cy="557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6">
            <a:extLst>
              <a:ext uri="{FF2B5EF4-FFF2-40B4-BE49-F238E27FC236}">
                <a16:creationId xmlns:a16="http://schemas.microsoft.com/office/drawing/2014/main" id="{3CD01EC4-5C9A-427A-B47A-C55810B5D6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3188" y="0"/>
            <a:ext cx="3606800" cy="2071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925A042-EBC6-4CD4-846C-7CF98D00BA36}"/>
              </a:ext>
            </a:extLst>
          </p:cNvPr>
          <p:cNvGraphicFramePr>
            <a:graphicFrameLocks noGrp="1"/>
          </p:cNvGraphicFramePr>
          <p:nvPr/>
        </p:nvGraphicFramePr>
        <p:xfrm>
          <a:off x="0" y="2071688"/>
          <a:ext cx="9144000" cy="4968875"/>
        </p:xfrm>
        <a:graphic>
          <a:graphicData uri="http://schemas.openxmlformats.org/drawingml/2006/table">
            <a:tbl>
              <a:tblPr rtl="1" firstRow="1" bandRow="1">
                <a:tableStyleId>{5C22544A-7EE6-4342-B048-85BDC9FD1C3A}</a:tableStyleId>
              </a:tblPr>
              <a:tblGrid>
                <a:gridCol w="4794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497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968875">
                <a:tc>
                  <a:txBody>
                    <a:bodyPr/>
                    <a:lstStyle/>
                    <a:p>
                      <a:pPr algn="ctr"/>
                      <a:r>
                        <a:rPr lang="ar-SA" sz="40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وزود التلاميذ بالأمر الأنفس</a:t>
                      </a:r>
                      <a:br>
                        <a:rPr lang="ar-SA" sz="40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ar-SA" sz="32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باسم الآب والابن والروح القدس</a:t>
                      </a:r>
                      <a:br>
                        <a:rPr lang="ar-SA" sz="40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ar-SA" sz="40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وعلموهم حفظ الناموس</a:t>
                      </a:r>
                      <a:br>
                        <a:rPr lang="ar-SA" sz="40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ar-SA" sz="40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وأكرزوا باسمى القدوس</a:t>
                      </a:r>
                      <a:br>
                        <a:rPr lang="ar-SA" sz="40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ar-SA" sz="40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لا تخافوا يا رسلي الأبطال</a:t>
                      </a:r>
                      <a:br>
                        <a:rPr lang="ar-SA" sz="40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ar-SA" sz="40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وإلى انقضاء جميع الأجيال</a:t>
                      </a:r>
                      <a:endParaRPr lang="en-US" sz="4000" b="1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lang="ar-SA" sz="40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يا من طهر رسله الأبرار</a:t>
                      </a:r>
                      <a:br>
                        <a:rPr lang="ar-SA" sz="40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ar-SA" sz="40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نجنا من كيد الأشرار</a:t>
                      </a:r>
                      <a:endParaRPr lang="ar-EG" sz="4000" dirty="0">
                        <a:solidFill>
                          <a:srgbClr val="FF0000"/>
                        </a:solidFill>
                      </a:endParaRPr>
                    </a:p>
                  </a:txBody>
                  <a:tcPr marT="45726" marB="45726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ar-SA" sz="40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تلمذوا وعمدوا كل الآنام </a:t>
                      </a:r>
                      <a:br>
                        <a:rPr lang="ar-SA" sz="40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sz="4000" b="1" kern="1200" dirty="0">
                          <a:solidFill>
                            <a:srgbClr val="7030A0"/>
                          </a:solidFill>
                          <a:latin typeface="+mn-lt"/>
                          <a:ea typeface="+mn-ea"/>
                          <a:cs typeface="+mn-cs"/>
                        </a:rPr>
                        <a:t>……</a:t>
                      </a:r>
                      <a:r>
                        <a:rPr lang="ar-SA" sz="4000" b="1" kern="1200" dirty="0">
                          <a:solidFill>
                            <a:srgbClr val="7030A0"/>
                          </a:solidFill>
                          <a:latin typeface="+mn-lt"/>
                          <a:ea typeface="+mn-ea"/>
                          <a:cs typeface="+mn-cs"/>
                        </a:rPr>
                        <a:t>المسيح </a:t>
                      </a:r>
                      <a:r>
                        <a:rPr lang="en-US" sz="4000" b="1" kern="1200" dirty="0">
                          <a:solidFill>
                            <a:srgbClr val="7030A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br>
                        <a:rPr lang="ar-SA" sz="40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ar-SA" sz="40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وجميع ما أوصيتكم بتمام </a:t>
                      </a:r>
                      <a:br>
                        <a:rPr lang="ar-SA" sz="40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sz="4000" b="1" kern="1200" dirty="0">
                          <a:solidFill>
                            <a:srgbClr val="7030A0"/>
                          </a:solidFill>
                          <a:latin typeface="+mn-lt"/>
                          <a:ea typeface="+mn-ea"/>
                          <a:cs typeface="+mn-cs"/>
                        </a:rPr>
                        <a:t>……</a:t>
                      </a:r>
                      <a:r>
                        <a:rPr lang="ar-SA" sz="4000" b="1" kern="1200" dirty="0">
                          <a:solidFill>
                            <a:srgbClr val="7030A0"/>
                          </a:solidFill>
                          <a:latin typeface="+mn-lt"/>
                          <a:ea typeface="+mn-ea"/>
                          <a:cs typeface="+mn-cs"/>
                        </a:rPr>
                        <a:t>المسيح </a:t>
                      </a:r>
                      <a:r>
                        <a:rPr lang="en-US" sz="40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br>
                        <a:rPr lang="ar-SA" sz="40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ar-SA" sz="40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انا معكم كل الأيام </a:t>
                      </a:r>
                      <a:br>
                        <a:rPr lang="ar-SA" sz="40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sz="4000" b="1" kern="1200" dirty="0">
                          <a:solidFill>
                            <a:srgbClr val="7030A0"/>
                          </a:solidFill>
                          <a:latin typeface="+mn-lt"/>
                          <a:ea typeface="+mn-ea"/>
                          <a:cs typeface="+mn-cs"/>
                        </a:rPr>
                        <a:t>……</a:t>
                      </a:r>
                      <a:r>
                        <a:rPr lang="ar-SA" sz="4000" b="1" kern="1200" dirty="0">
                          <a:solidFill>
                            <a:srgbClr val="7030A0"/>
                          </a:solidFill>
                          <a:latin typeface="+mn-lt"/>
                          <a:ea typeface="+mn-ea"/>
                          <a:cs typeface="+mn-cs"/>
                        </a:rPr>
                        <a:t>المسيح </a:t>
                      </a:r>
                      <a:r>
                        <a:rPr lang="en-US" sz="4000" b="1" kern="1200" dirty="0">
                          <a:solidFill>
                            <a:srgbClr val="7030A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br>
                        <a:rPr lang="ar-SA" sz="40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ar-SA" sz="40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وباركهم واعطاهم السلام </a:t>
                      </a:r>
                      <a:br>
                        <a:rPr lang="ar-SA" sz="40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sz="4000" b="1" kern="1200" dirty="0">
                          <a:solidFill>
                            <a:srgbClr val="7030A0"/>
                          </a:solidFill>
                          <a:latin typeface="+mn-lt"/>
                          <a:ea typeface="+mn-ea"/>
                          <a:cs typeface="+mn-cs"/>
                        </a:rPr>
                        <a:t>……</a:t>
                      </a:r>
                      <a:r>
                        <a:rPr lang="ar-SA" sz="4000" b="1" kern="1200" dirty="0">
                          <a:solidFill>
                            <a:srgbClr val="7030A0"/>
                          </a:solidFill>
                          <a:latin typeface="+mn-lt"/>
                          <a:ea typeface="+mn-ea"/>
                          <a:cs typeface="+mn-cs"/>
                        </a:rPr>
                        <a:t>المسيح </a:t>
                      </a:r>
                      <a:r>
                        <a:rPr lang="en-US" sz="4000" b="1" kern="1200" dirty="0">
                          <a:solidFill>
                            <a:srgbClr val="7030A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ar-EG" sz="4000" b="1" kern="1200" dirty="0">
                        <a:solidFill>
                          <a:srgbClr val="7030A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45726" marB="45726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14">
            <a:extLst>
              <a:ext uri="{FF2B5EF4-FFF2-40B4-BE49-F238E27FC236}">
                <a16:creationId xmlns:a16="http://schemas.microsoft.com/office/drawing/2014/main" id="{5580490C-8A21-4917-9C64-6CD4692025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9833340"/>
              </p:ext>
            </p:extLst>
          </p:nvPr>
        </p:nvGraphicFramePr>
        <p:xfrm>
          <a:off x="0" y="4343401"/>
          <a:ext cx="9144000" cy="25145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05372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4000" b="1" i="0" kern="1200" dirty="0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ملك الملوك اشتهى حسنك</a:t>
                      </a:r>
                      <a:r>
                        <a:rPr kumimoji="0" lang="ar-EG" sz="4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 </a:t>
                      </a:r>
                      <a:r>
                        <a:rPr kumimoji="0" lang="ar-SA" sz="4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وشرح قوله في إبصالموس</a:t>
                      </a:r>
                      <a:r>
                        <a:rPr kumimoji="0" lang="ar-EG" sz="4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endParaRPr lang="ar-EG" sz="40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896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210260">
                <a:tc>
                  <a:txBody>
                    <a:bodyPr/>
                    <a:lstStyle/>
                    <a:p>
                      <a:pPr algn="ctr" rtl="1"/>
                      <a:r>
                        <a:rPr kumimoji="0" lang="ar-SA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قامت الملكة عن يمينك</a:t>
                      </a:r>
                      <a:r>
                        <a:rPr kumimoji="0" lang="ar-EG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 </a:t>
                      </a:r>
                      <a:r>
                        <a:rPr kumimoji="0" lang="ar-SA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بلباس برفيري ذهبي منقوش</a:t>
                      </a:r>
                      <a:r>
                        <a:rPr kumimoji="0" lang="ar-EG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03291968"/>
      </p:ext>
    </p:extLst>
  </p:cSld>
  <p:clrMapOvr>
    <a:masterClrMapping/>
  </p:clrMapOvr>
</p:sld>
</file>

<file path=ppt/slides/slide1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1E83A80-BAE5-40AC-BC04-34B7FCF9820F}"/>
              </a:ext>
            </a:extLst>
          </p:cNvPr>
          <p:cNvGraphicFramePr>
            <a:graphicFrameLocks noGrp="1"/>
          </p:cNvGraphicFramePr>
          <p:nvPr/>
        </p:nvGraphicFramePr>
        <p:xfrm>
          <a:off x="4214813" y="500063"/>
          <a:ext cx="4643437" cy="5638800"/>
        </p:xfrm>
        <a:graphic>
          <a:graphicData uri="http://schemas.openxmlformats.org/drawingml/2006/table">
            <a:tbl>
              <a:tblPr rtl="1" firstRow="1" bandRow="1">
                <a:tableStyleId>{5C22544A-7EE6-4342-B048-85BDC9FD1C3A}</a:tableStyleId>
              </a:tblPr>
              <a:tblGrid>
                <a:gridCol w="46434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36056">
                <a:tc>
                  <a:txBody>
                    <a:bodyPr/>
                    <a:lstStyle/>
                    <a:p>
                      <a:pPr marL="0" marR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5200" b="1" kern="1200" dirty="0">
                          <a:solidFill>
                            <a:srgbClr val="FF0066"/>
                          </a:solidFill>
                          <a:latin typeface="+mn-lt"/>
                          <a:ea typeface="+mn-ea"/>
                          <a:cs typeface="+mn-cs"/>
                        </a:rPr>
                        <a:t>سبحوه بأوتـــار وأرغـــــن</a:t>
                      </a:r>
                      <a:r>
                        <a:rPr lang="ar-EG" sz="5200" b="1" kern="1200" baseline="0" dirty="0">
                          <a:solidFill>
                            <a:srgbClr val="FF0066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ar-EG" sz="5200" b="1" kern="1200" dirty="0">
                        <a:solidFill>
                          <a:srgbClr val="FF0066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5200" b="1" kern="1200" dirty="0">
                          <a:solidFill>
                            <a:srgbClr val="FF0066"/>
                          </a:solidFill>
                          <a:latin typeface="+mn-lt"/>
                          <a:ea typeface="+mn-ea"/>
                          <a:cs typeface="+mn-cs"/>
                        </a:rPr>
                        <a:t>الليلويــــا الليلويــــا</a:t>
                      </a:r>
                    </a:p>
                    <a:p>
                      <a:pPr marL="0" marR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5200" b="1" kern="1200" dirty="0">
                          <a:solidFill>
                            <a:srgbClr val="FF0066"/>
                          </a:solidFill>
                          <a:latin typeface="+mn-lt"/>
                          <a:ea typeface="+mn-ea"/>
                          <a:cs typeface="+mn-cs"/>
                        </a:rPr>
                        <a:t>يسوع المسيح ملك</a:t>
                      </a:r>
                      <a:r>
                        <a:rPr lang="ar-EG" sz="5200" b="1" kern="1200" baseline="0" dirty="0">
                          <a:solidFill>
                            <a:srgbClr val="FF0066"/>
                          </a:solidFill>
                          <a:latin typeface="+mn-lt"/>
                          <a:ea typeface="+mn-ea"/>
                          <a:cs typeface="+mn-cs"/>
                        </a:rPr>
                        <a:t> المجــــد</a:t>
                      </a:r>
                    </a:p>
                    <a:p>
                      <a:pPr marL="0" marR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5200" b="1" kern="1200" baseline="0" dirty="0">
                          <a:solidFill>
                            <a:srgbClr val="FF0066"/>
                          </a:solidFill>
                          <a:latin typeface="+mn-lt"/>
                          <a:ea typeface="+mn-ea"/>
                          <a:cs typeface="+mn-cs"/>
                        </a:rPr>
                        <a:t>قـــــام من بين الأمــــــوات</a:t>
                      </a:r>
                      <a:r>
                        <a:rPr lang="ar-EG" sz="5200" b="1" kern="1200" dirty="0">
                          <a:solidFill>
                            <a:srgbClr val="FF0066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19460" name="Picture 4" descr="C:\Users\Amgad\Desktop\22.jpg">
            <a:extLst>
              <a:ext uri="{FF2B5EF4-FFF2-40B4-BE49-F238E27FC236}">
                <a16:creationId xmlns:a16="http://schemas.microsoft.com/office/drawing/2014/main" id="{367D6763-998F-4455-A356-A2D562B51E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313" y="571500"/>
            <a:ext cx="3857625" cy="557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7EEB5F2-70B2-4A68-8E43-E4197A8DB98B}"/>
              </a:ext>
            </a:extLst>
          </p:cNvPr>
          <p:cNvGraphicFramePr>
            <a:graphicFrameLocks noGrp="1"/>
          </p:cNvGraphicFramePr>
          <p:nvPr/>
        </p:nvGraphicFramePr>
        <p:xfrm>
          <a:off x="4214813" y="500063"/>
          <a:ext cx="4643437" cy="5638800"/>
        </p:xfrm>
        <a:graphic>
          <a:graphicData uri="http://schemas.openxmlformats.org/drawingml/2006/table">
            <a:tbl>
              <a:tblPr rtl="1" firstRow="1" bandRow="1">
                <a:tableStyleId>{5C22544A-7EE6-4342-B048-85BDC9FD1C3A}</a:tableStyleId>
              </a:tblPr>
              <a:tblGrid>
                <a:gridCol w="46434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36056">
                <a:tc>
                  <a:txBody>
                    <a:bodyPr/>
                    <a:lstStyle/>
                    <a:p>
                      <a:pPr marL="0" marR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5200" b="1" kern="1200" dirty="0">
                          <a:solidFill>
                            <a:srgbClr val="FF0066"/>
                          </a:solidFill>
                          <a:latin typeface="+mn-lt"/>
                          <a:ea typeface="+mn-ea"/>
                          <a:cs typeface="+mn-cs"/>
                        </a:rPr>
                        <a:t>سبحوه بصنوج حسنة الصوت</a:t>
                      </a:r>
                    </a:p>
                    <a:p>
                      <a:pPr marL="0" marR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5200" b="1" kern="1200" dirty="0">
                          <a:solidFill>
                            <a:srgbClr val="FF0066"/>
                          </a:solidFill>
                          <a:latin typeface="+mn-lt"/>
                          <a:ea typeface="+mn-ea"/>
                          <a:cs typeface="+mn-cs"/>
                        </a:rPr>
                        <a:t>الليلويــــا الليلويــــا</a:t>
                      </a:r>
                    </a:p>
                    <a:p>
                      <a:pPr marL="0" marR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5200" b="1" kern="1200" dirty="0">
                          <a:solidFill>
                            <a:srgbClr val="FF0066"/>
                          </a:solidFill>
                          <a:latin typeface="+mn-lt"/>
                          <a:ea typeface="+mn-ea"/>
                          <a:cs typeface="+mn-cs"/>
                        </a:rPr>
                        <a:t>يسوع المسيح ملك</a:t>
                      </a:r>
                      <a:r>
                        <a:rPr lang="ar-EG" sz="5200" b="1" kern="1200" baseline="0" dirty="0">
                          <a:solidFill>
                            <a:srgbClr val="FF0066"/>
                          </a:solidFill>
                          <a:latin typeface="+mn-lt"/>
                          <a:ea typeface="+mn-ea"/>
                          <a:cs typeface="+mn-cs"/>
                        </a:rPr>
                        <a:t> المجــــد</a:t>
                      </a:r>
                    </a:p>
                    <a:p>
                      <a:pPr marL="0" marR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5200" b="1" kern="1200" baseline="0" dirty="0">
                          <a:solidFill>
                            <a:srgbClr val="FF0066"/>
                          </a:solidFill>
                          <a:latin typeface="+mn-lt"/>
                          <a:ea typeface="+mn-ea"/>
                          <a:cs typeface="+mn-cs"/>
                        </a:rPr>
                        <a:t>قـــــام من بين الأمــــــوات</a:t>
                      </a:r>
                      <a:r>
                        <a:rPr lang="ar-EG" sz="5200" b="1" kern="1200" dirty="0">
                          <a:solidFill>
                            <a:srgbClr val="FF0066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20484" name="Picture 4" descr="C:\Users\Amgad\Desktop\22.jpg">
            <a:extLst>
              <a:ext uri="{FF2B5EF4-FFF2-40B4-BE49-F238E27FC236}">
                <a16:creationId xmlns:a16="http://schemas.microsoft.com/office/drawing/2014/main" id="{8D827CDF-4E46-45E9-93C8-CFA119185F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313" y="571500"/>
            <a:ext cx="3857625" cy="557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ext Box 1026">
            <a:extLst>
              <a:ext uri="{FF2B5EF4-FFF2-40B4-BE49-F238E27FC236}">
                <a16:creationId xmlns:a16="http://schemas.microsoft.com/office/drawing/2014/main" id="{4A9518D7-1334-455A-A926-AD51DE8C8F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76800" y="228600"/>
            <a:ext cx="3962400" cy="5807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rtl="1" eaLnBrk="1" hangingPunct="1">
              <a:spcBef>
                <a:spcPct val="50000"/>
              </a:spcBef>
            </a:pPr>
            <a:r>
              <a:rPr lang="ar-SA" altLang="en-US" sz="7500" b="1">
                <a:latin typeface="Arial" panose="020B0604020202020204" pitchFamily="34" charset="0"/>
              </a:rPr>
              <a:t>المجــد يليق والاكـــــــرام بمـــــــن في اليوم الثالث قــــــد قــــام</a:t>
            </a:r>
            <a:r>
              <a:rPr lang="ar-SA" altLang="en-US" sz="7000" b="1">
                <a:latin typeface="Arial" panose="020B0604020202020204" pitchFamily="34" charset="0"/>
              </a:rPr>
              <a:t> </a:t>
            </a:r>
            <a:r>
              <a:rPr lang="ar-SA" altLang="en-US" sz="7200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en-US" sz="72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1" name="Picture 1028">
            <a:extLst>
              <a:ext uri="{FF2B5EF4-FFF2-40B4-BE49-F238E27FC236}">
                <a16:creationId xmlns:a16="http://schemas.microsoft.com/office/drawing/2014/main" id="{C1481483-DFFB-496B-A99E-F01C4274ED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F1C65D-F19E-4A80-81E0-0B2874B08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862418" y="0"/>
            <a:ext cx="1862418" cy="1680882"/>
          </a:xfrm>
        </p:spPr>
        <p:txBody>
          <a:bodyPr>
            <a:normAutofit/>
          </a:bodyPr>
          <a:lstStyle/>
          <a:p>
            <a:pPr algn="ctr"/>
            <a:r>
              <a:rPr lang="ar-EG" sz="2800" b="1" dirty="0">
                <a:solidFill>
                  <a:srgbClr val="FFC000"/>
                </a:solidFill>
              </a:rPr>
              <a:t>(الخماسين) الاسبوع الثالث - المجد يليق والأكرام</a:t>
            </a:r>
            <a:endParaRPr lang="en-GB" sz="2800" b="1" dirty="0">
              <a:solidFill>
                <a:srgbClr val="FFC000"/>
              </a:solidFill>
            </a:endParaRPr>
          </a:p>
        </p:txBody>
      </p:sp>
    </p:spTree>
  </p:cSld>
  <p:clrMapOvr>
    <a:masterClrMapping/>
  </p:clrMapOvr>
</p:sld>
</file>

<file path=ppt/slides/slide11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 Box 4">
            <a:extLst>
              <a:ext uri="{FF2B5EF4-FFF2-40B4-BE49-F238E27FC236}">
                <a16:creationId xmlns:a16="http://schemas.microsoft.com/office/drawing/2014/main" id="{315A395B-11AE-4389-AABD-15F271D8BD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05400" y="228600"/>
            <a:ext cx="3733800" cy="661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ar-SA" altLang="en-US" sz="7200" b="1">
                <a:cs typeface="Arabic Transparent" panose="020B0604020202020204" pitchFamily="34" charset="0"/>
              </a:rPr>
              <a:t>وظهـــر لتلاميــذه الكـــرام </a:t>
            </a:r>
            <a:r>
              <a:rPr lang="ar-SA" altLang="en-US" sz="7000" b="1">
                <a:solidFill>
                  <a:srgbClr val="CC3300"/>
                </a:solidFill>
                <a:cs typeface="Arabic Transparent" panose="020B0604020202020204" pitchFamily="34" charset="0"/>
              </a:rPr>
              <a:t>المسيــح صلب وقبر ثم قـــام</a:t>
            </a:r>
            <a:r>
              <a:rPr lang="ar-SA" altLang="en-US" sz="7200" b="1">
                <a:cs typeface="Arabic Transparent" panose="020B0604020202020204" pitchFamily="34" charset="0"/>
              </a:rPr>
              <a:t> </a:t>
            </a:r>
            <a:endParaRPr lang="en-US" altLang="en-US" sz="7200" b="1">
              <a:cs typeface="Arabic Transparent" panose="020B0604020202020204" pitchFamily="34" charset="0"/>
            </a:endParaRPr>
          </a:p>
        </p:txBody>
      </p:sp>
      <p:pic>
        <p:nvPicPr>
          <p:cNvPr id="3075" name="Picture 5">
            <a:extLst>
              <a:ext uri="{FF2B5EF4-FFF2-40B4-BE49-F238E27FC236}">
                <a16:creationId xmlns:a16="http://schemas.microsoft.com/office/drawing/2014/main" id="{AD34D85B-259C-4163-A4E5-B495159052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ext Box 2">
            <a:extLst>
              <a:ext uri="{FF2B5EF4-FFF2-40B4-BE49-F238E27FC236}">
                <a16:creationId xmlns:a16="http://schemas.microsoft.com/office/drawing/2014/main" id="{9D7CB7CB-6129-45FE-89DF-4E362863D4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28600"/>
            <a:ext cx="3581400" cy="5807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ar-SA" altLang="en-US" sz="7500" b="1"/>
              <a:t>بتدبيره أخذ جسداً كاملاً مـن أحشاء العــــــذراء م</a:t>
            </a:r>
            <a:r>
              <a:rPr lang="ar-KW" altLang="en-US" sz="7500" b="1"/>
              <a:t>ـ</a:t>
            </a:r>
            <a:r>
              <a:rPr lang="ar-SA" altLang="en-US" sz="7500" b="1"/>
              <a:t>ريـــــــ</a:t>
            </a:r>
            <a:r>
              <a:rPr lang="ar-KW" altLang="en-US" sz="7500" b="1"/>
              <a:t>ــ</a:t>
            </a:r>
            <a:r>
              <a:rPr lang="ar-SA" altLang="en-US" sz="7500" b="1"/>
              <a:t>م </a:t>
            </a:r>
            <a:endParaRPr lang="en-US" altLang="en-US" sz="7500" b="1"/>
          </a:p>
        </p:txBody>
      </p:sp>
      <p:pic>
        <p:nvPicPr>
          <p:cNvPr id="4099" name="Picture 3">
            <a:extLst>
              <a:ext uri="{FF2B5EF4-FFF2-40B4-BE49-F238E27FC236}">
                <a16:creationId xmlns:a16="http://schemas.microsoft.com/office/drawing/2014/main" id="{4BA72CF3-8C29-440C-8256-369F6EAE9A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ext Box 2">
            <a:extLst>
              <a:ext uri="{FF2B5EF4-FFF2-40B4-BE49-F238E27FC236}">
                <a16:creationId xmlns:a16="http://schemas.microsoft.com/office/drawing/2014/main" id="{F6F8C7C2-8039-4AA9-A319-9ABC7A272F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28600"/>
            <a:ext cx="3581400" cy="62309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rtl="1" eaLnBrk="1" hangingPunct="1">
              <a:spcBef>
                <a:spcPct val="50000"/>
              </a:spcBef>
            </a:pPr>
            <a:r>
              <a:rPr lang="ar-SA" altLang="en-US" sz="6600" b="1"/>
              <a:t>وصــــــــار لخطايــــانا حامــــــــلاً </a:t>
            </a:r>
            <a:r>
              <a:rPr lang="ar-SA" altLang="en-US" sz="6600" b="1">
                <a:solidFill>
                  <a:srgbClr val="CC3300"/>
                </a:solidFill>
                <a:cs typeface="Arabic Transparent" panose="020B0604020202020204" pitchFamily="34" charset="0"/>
              </a:rPr>
              <a:t>المسيــح صلب وقبر ثم قـــام</a:t>
            </a:r>
            <a:r>
              <a:rPr lang="ar-SA" altLang="en-US" sz="7200" b="1">
                <a:cs typeface="Arabic Transparent" panose="020B0604020202020204" pitchFamily="34" charset="0"/>
              </a:rPr>
              <a:t> </a:t>
            </a:r>
            <a:endParaRPr lang="en-US" altLang="en-US" sz="7200" b="1">
              <a:cs typeface="Arabic Transparent" panose="020B0604020202020204" pitchFamily="34" charset="0"/>
            </a:endParaRPr>
          </a:p>
        </p:txBody>
      </p:sp>
      <p:pic>
        <p:nvPicPr>
          <p:cNvPr id="5123" name="Picture 3">
            <a:extLst>
              <a:ext uri="{FF2B5EF4-FFF2-40B4-BE49-F238E27FC236}">
                <a16:creationId xmlns:a16="http://schemas.microsoft.com/office/drawing/2014/main" id="{6919CF81-0CF7-48AA-A332-4D1BBAC558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ext Box 2">
            <a:extLst>
              <a:ext uri="{FF2B5EF4-FFF2-40B4-BE49-F238E27FC236}">
                <a16:creationId xmlns:a16="http://schemas.microsoft.com/office/drawing/2014/main" id="{4F812C2F-767F-414E-8B11-C6E8EB7355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53000" y="228600"/>
            <a:ext cx="3886200" cy="618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ar-SA" altLang="en-US" sz="8000" b="1"/>
              <a:t>تألــم لأجلنا علـــــــــــى الصليــــــب وقبل عــــنا كــل الآلآم</a:t>
            </a:r>
            <a:r>
              <a:rPr lang="ar-SA" altLang="en-US" sz="7000" b="1"/>
              <a:t> </a:t>
            </a:r>
            <a:r>
              <a:rPr lang="ar-SA" altLang="en-US" sz="7000" b="1">
                <a:cs typeface="Arial" panose="020B0604020202020204" pitchFamily="34" charset="0"/>
              </a:rPr>
              <a:t> </a:t>
            </a:r>
            <a:endParaRPr lang="en-US" altLang="en-US" sz="7000" b="1">
              <a:cs typeface="Arial" panose="020B0604020202020204" pitchFamily="34" charset="0"/>
            </a:endParaRPr>
          </a:p>
        </p:txBody>
      </p:sp>
      <p:pic>
        <p:nvPicPr>
          <p:cNvPr id="6147" name="Picture 3">
            <a:extLst>
              <a:ext uri="{FF2B5EF4-FFF2-40B4-BE49-F238E27FC236}">
                <a16:creationId xmlns:a16="http://schemas.microsoft.com/office/drawing/2014/main" id="{87A2EB23-6454-4FA3-B5A9-DBBC0A4559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ext Box 2">
            <a:extLst>
              <a:ext uri="{FF2B5EF4-FFF2-40B4-BE49-F238E27FC236}">
                <a16:creationId xmlns:a16="http://schemas.microsoft.com/office/drawing/2014/main" id="{CF248DDD-7098-41E9-B7E5-D9431D3C10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28600"/>
            <a:ext cx="3581400" cy="65325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ar-SA" altLang="en-US" sz="7000" b="1"/>
              <a:t>وهـو القدير ابــــــــن الله الحبيــــــــب </a:t>
            </a:r>
            <a:r>
              <a:rPr lang="ar-SA" altLang="en-US" sz="7000" b="1">
                <a:solidFill>
                  <a:srgbClr val="CC3300"/>
                </a:solidFill>
                <a:cs typeface="Arabic Transparent" panose="020B0604020202020204" pitchFamily="34" charset="0"/>
              </a:rPr>
              <a:t>المسيــح صلب وقبر ثم قـــام</a:t>
            </a:r>
            <a:r>
              <a:rPr lang="ar-SA" altLang="en-US" sz="7200" b="1">
                <a:cs typeface="Arabic Transparent" panose="020B0604020202020204" pitchFamily="34" charset="0"/>
              </a:rPr>
              <a:t> </a:t>
            </a:r>
            <a:endParaRPr lang="en-US" altLang="en-US" sz="7200" b="1">
              <a:cs typeface="Arabic Transparent" panose="020B0604020202020204" pitchFamily="34" charset="0"/>
            </a:endParaRPr>
          </a:p>
        </p:txBody>
      </p:sp>
      <p:pic>
        <p:nvPicPr>
          <p:cNvPr id="7171" name="Picture 3">
            <a:extLst>
              <a:ext uri="{FF2B5EF4-FFF2-40B4-BE49-F238E27FC236}">
                <a16:creationId xmlns:a16="http://schemas.microsoft.com/office/drawing/2014/main" id="{0FB1DE29-38E5-4ADA-B2A6-49D5A7E9DD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 Box 2">
            <a:extLst>
              <a:ext uri="{FF2B5EF4-FFF2-40B4-BE49-F238E27FC236}">
                <a16:creationId xmlns:a16="http://schemas.microsoft.com/office/drawing/2014/main" id="{12B06D8F-4B1E-4C6C-B851-7AE4BA90DE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28600"/>
            <a:ext cx="3657600" cy="6216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rtl="1" eaLnBrk="1" hangingPunct="1">
              <a:spcBef>
                <a:spcPct val="50000"/>
              </a:spcBef>
            </a:pPr>
            <a:r>
              <a:rPr lang="ar-SA" altLang="en-US" sz="6700" b="1"/>
              <a:t>جعلـــوا على قبـــــــــــــره الحـــــــراس وعلى الحجر وضعــــــــوا الأختــــــــــام    </a:t>
            </a:r>
            <a:endParaRPr lang="en-US" altLang="en-US" sz="6700" b="1"/>
          </a:p>
        </p:txBody>
      </p:sp>
      <p:pic>
        <p:nvPicPr>
          <p:cNvPr id="8195" name="Picture 3">
            <a:extLst>
              <a:ext uri="{FF2B5EF4-FFF2-40B4-BE49-F238E27FC236}">
                <a16:creationId xmlns:a16="http://schemas.microsoft.com/office/drawing/2014/main" id="{A1B0FAB5-B5DE-4F1F-9362-1228B94F2F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ext Box 2">
            <a:extLst>
              <a:ext uri="{FF2B5EF4-FFF2-40B4-BE49-F238E27FC236}">
                <a16:creationId xmlns:a16="http://schemas.microsoft.com/office/drawing/2014/main" id="{DA0CD57C-8C00-4ED5-AAB3-CCA0B730CA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0" y="228600"/>
            <a:ext cx="3581400" cy="661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ar-SA" altLang="en-US" sz="7200" b="1"/>
              <a:t>أمـا هو فقام فــــــــــــــي الأغـــــلاس </a:t>
            </a:r>
            <a:r>
              <a:rPr lang="ar-SA" altLang="en-US" sz="7000" b="1">
                <a:solidFill>
                  <a:srgbClr val="CC3300"/>
                </a:solidFill>
                <a:cs typeface="Arabic Transparent" panose="020B0604020202020204" pitchFamily="34" charset="0"/>
              </a:rPr>
              <a:t>المسيــح صلب وقبر ثم قـــام</a:t>
            </a:r>
            <a:r>
              <a:rPr lang="ar-SA" altLang="en-US" sz="7200" b="1">
                <a:cs typeface="Arabic Transparent" panose="020B0604020202020204" pitchFamily="34" charset="0"/>
              </a:rPr>
              <a:t> </a:t>
            </a:r>
            <a:endParaRPr lang="en-US" altLang="en-US" sz="7200" b="1">
              <a:cs typeface="Arabic Transparent" panose="020B0604020202020204" pitchFamily="34" charset="0"/>
            </a:endParaRPr>
          </a:p>
        </p:txBody>
      </p:sp>
      <p:pic>
        <p:nvPicPr>
          <p:cNvPr id="9219" name="Picture 3">
            <a:extLst>
              <a:ext uri="{FF2B5EF4-FFF2-40B4-BE49-F238E27FC236}">
                <a16:creationId xmlns:a16="http://schemas.microsoft.com/office/drawing/2014/main" id="{F42515A0-E7EE-4E47-A9AE-E6C4747650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14">
            <a:extLst>
              <a:ext uri="{FF2B5EF4-FFF2-40B4-BE49-F238E27FC236}">
                <a16:creationId xmlns:a16="http://schemas.microsoft.com/office/drawing/2014/main" id="{5580490C-8A21-4917-9C64-6CD4692025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0873139"/>
              </p:ext>
            </p:extLst>
          </p:nvPr>
        </p:nvGraphicFramePr>
        <p:xfrm>
          <a:off x="0" y="4305014"/>
          <a:ext cx="9144000" cy="255298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949514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4800" b="1" i="0" kern="1200" dirty="0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مريم كم وصفوا فيكِ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 </a:t>
                      </a:r>
                      <a:r>
                        <a:rPr kumimoji="0" lang="ar-SA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الآباء وجميع الرؤوس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endParaRPr lang="ar-EG" sz="48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70912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353833">
                <a:tc>
                  <a:txBody>
                    <a:bodyPr/>
                    <a:lstStyle/>
                    <a:p>
                      <a:pPr algn="ctr" rtl="1"/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أريه تين ثونتي إيتي موكي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endParaRPr kumimoji="0" lang="en-US" sz="4400" b="1" i="0" u="none" strike="noStrike" cap="none" normalizeH="0" baseline="0" dirty="0">
                        <a:ln>
                          <a:noFill/>
                        </a:ln>
                        <a:solidFill>
                          <a:srgbClr val="FFC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 rtl="1"/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ثي إيطا ياكوب ناڤ إيروس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65526647"/>
      </p:ext>
    </p:extLst>
  </p:cSld>
  <p:clrMapOvr>
    <a:masterClrMapping/>
  </p:clrMapOvr>
</p:sld>
</file>

<file path=ppt/slides/slide11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ext Box 2">
            <a:extLst>
              <a:ext uri="{FF2B5EF4-FFF2-40B4-BE49-F238E27FC236}">
                <a16:creationId xmlns:a16="http://schemas.microsoft.com/office/drawing/2014/main" id="{3DCE6526-C09A-4100-AA97-A781EA43FA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28600"/>
            <a:ext cx="3581400" cy="557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ar-SA" altLang="en-US" sz="7200" b="1"/>
              <a:t>حطـــــــــــم متاريــــــس الجحيــــــــم واخـرج آدم مع ابـــــرآم</a:t>
            </a:r>
            <a:endParaRPr lang="en-US" altLang="en-US" sz="7200" b="1"/>
          </a:p>
        </p:txBody>
      </p:sp>
      <p:pic>
        <p:nvPicPr>
          <p:cNvPr id="10243" name="Picture 3">
            <a:extLst>
              <a:ext uri="{FF2B5EF4-FFF2-40B4-BE49-F238E27FC236}">
                <a16:creationId xmlns:a16="http://schemas.microsoft.com/office/drawing/2014/main" id="{1E35C57D-37C7-4DBF-A0F4-723A523B35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ext Box 2">
            <a:extLst>
              <a:ext uri="{FF2B5EF4-FFF2-40B4-BE49-F238E27FC236}">
                <a16:creationId xmlns:a16="http://schemas.microsoft.com/office/drawing/2014/main" id="{DEC4CD8C-5E5E-4162-B402-0032033367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28600"/>
            <a:ext cx="3581400" cy="661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ar-SA" altLang="en-US" sz="7200" b="1"/>
              <a:t>وتـــــــرك ابليـــس في غيظ أليـــــم </a:t>
            </a:r>
            <a:r>
              <a:rPr lang="ar-SA" altLang="en-US" sz="7000" b="1">
                <a:solidFill>
                  <a:srgbClr val="CC3300"/>
                </a:solidFill>
                <a:cs typeface="Arabic Transparent" panose="020B0604020202020204" pitchFamily="34" charset="0"/>
              </a:rPr>
              <a:t>المسيــح صلب وقبر ثم قـــام</a:t>
            </a:r>
            <a:r>
              <a:rPr lang="ar-SA" altLang="en-US" sz="7200" b="1"/>
              <a:t> </a:t>
            </a:r>
            <a:endParaRPr lang="en-US" altLang="en-US" sz="7200" b="1"/>
          </a:p>
        </p:txBody>
      </p:sp>
      <p:pic>
        <p:nvPicPr>
          <p:cNvPr id="11267" name="Picture 3">
            <a:extLst>
              <a:ext uri="{FF2B5EF4-FFF2-40B4-BE49-F238E27FC236}">
                <a16:creationId xmlns:a16="http://schemas.microsoft.com/office/drawing/2014/main" id="{3AB9FF2C-4018-430B-A54B-764012A72F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ext Box 2">
            <a:extLst>
              <a:ext uri="{FF2B5EF4-FFF2-40B4-BE49-F238E27FC236}">
                <a16:creationId xmlns:a16="http://schemas.microsoft.com/office/drawing/2014/main" id="{2641D0C1-F47A-4BCF-967A-812ACD11EA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28600"/>
            <a:ext cx="3581400" cy="656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rtl="1" eaLnBrk="1" hangingPunct="1">
              <a:spcBef>
                <a:spcPct val="50000"/>
              </a:spcBef>
            </a:pPr>
            <a:r>
              <a:rPr lang="ar-SA" altLang="en-US" sz="8500" b="1"/>
              <a:t>خـــــــزق كتـــــــاب خطايانــــا</a:t>
            </a:r>
            <a:r>
              <a:rPr lang="en-US" altLang="en-US" sz="8500" b="1"/>
              <a:t> </a:t>
            </a:r>
            <a:r>
              <a:rPr lang="ar-SA" altLang="en-US" sz="8500" b="1"/>
              <a:t>ومحا عنا كلًّ الآثام</a:t>
            </a:r>
            <a:r>
              <a:rPr lang="ar-SA" altLang="en-US" sz="7500" b="1"/>
              <a:t> </a:t>
            </a:r>
            <a:r>
              <a:rPr lang="ar-SA" altLang="en-US" sz="7300" b="1"/>
              <a:t> </a:t>
            </a:r>
            <a:endParaRPr lang="en-US" altLang="en-US" sz="7300" b="1"/>
          </a:p>
        </p:txBody>
      </p:sp>
      <p:pic>
        <p:nvPicPr>
          <p:cNvPr id="12291" name="Picture 3">
            <a:extLst>
              <a:ext uri="{FF2B5EF4-FFF2-40B4-BE49-F238E27FC236}">
                <a16:creationId xmlns:a16="http://schemas.microsoft.com/office/drawing/2014/main" id="{9A223100-50B2-435E-B992-D63A1BE569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ext Box 2">
            <a:extLst>
              <a:ext uri="{FF2B5EF4-FFF2-40B4-BE49-F238E27FC236}">
                <a16:creationId xmlns:a16="http://schemas.microsoft.com/office/drawing/2014/main" id="{99EE617E-0812-4FA7-8004-DE7D7DD6B3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28600"/>
            <a:ext cx="3581400" cy="6397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ar-SA" altLang="en-US" sz="6900" b="1"/>
              <a:t>وجســـــــده ودمـــــــــــه أعطانـــــــــا </a:t>
            </a:r>
            <a:r>
              <a:rPr lang="ar-SA" altLang="en-US" sz="6900" b="1">
                <a:solidFill>
                  <a:srgbClr val="CC3300"/>
                </a:solidFill>
                <a:cs typeface="Arabic Transparent" panose="020B0604020202020204" pitchFamily="34" charset="0"/>
              </a:rPr>
              <a:t>المسيــح صلب وقبر ثم قـــام</a:t>
            </a:r>
            <a:r>
              <a:rPr lang="ar-SA" altLang="en-US" sz="6000" b="1">
                <a:solidFill>
                  <a:schemeClr val="accent2"/>
                </a:solidFill>
                <a:cs typeface="Arial" panose="020B0604020202020204" pitchFamily="34" charset="0"/>
              </a:rPr>
              <a:t> </a:t>
            </a:r>
            <a:endParaRPr lang="en-US" altLang="en-US" sz="6000" b="1">
              <a:solidFill>
                <a:schemeClr val="accent2"/>
              </a:solidFill>
              <a:cs typeface="Arial" panose="020B0604020202020204" pitchFamily="34" charset="0"/>
            </a:endParaRPr>
          </a:p>
        </p:txBody>
      </p:sp>
      <p:pic>
        <p:nvPicPr>
          <p:cNvPr id="13315" name="Picture 3">
            <a:extLst>
              <a:ext uri="{FF2B5EF4-FFF2-40B4-BE49-F238E27FC236}">
                <a16:creationId xmlns:a16="http://schemas.microsoft.com/office/drawing/2014/main" id="{068B1825-03A1-4B09-8973-1257499466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ext Box 2">
            <a:extLst>
              <a:ext uri="{FF2B5EF4-FFF2-40B4-BE49-F238E27FC236}">
                <a16:creationId xmlns:a16="http://schemas.microsoft.com/office/drawing/2014/main" id="{B9D234E2-CF66-49E4-92D4-457DCB88AD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28600"/>
            <a:ext cx="3581400" cy="618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rtl="1" eaLnBrk="1" hangingPunct="1">
              <a:spcBef>
                <a:spcPct val="50000"/>
              </a:spcBef>
            </a:pPr>
            <a:r>
              <a:rPr lang="ar-SA" altLang="en-US" sz="8000" b="1"/>
              <a:t>داود تنبـــأ عن قيامته استيقـــــظ الرب كََمَنْ نــــــــــــام </a:t>
            </a:r>
            <a:r>
              <a:rPr lang="ar-SA" altLang="en-US" sz="7500" b="1"/>
              <a:t>  </a:t>
            </a:r>
            <a:endParaRPr lang="en-US" altLang="en-US" sz="7500" b="1"/>
          </a:p>
        </p:txBody>
      </p:sp>
      <p:pic>
        <p:nvPicPr>
          <p:cNvPr id="14339" name="Picture 3">
            <a:extLst>
              <a:ext uri="{FF2B5EF4-FFF2-40B4-BE49-F238E27FC236}">
                <a16:creationId xmlns:a16="http://schemas.microsoft.com/office/drawing/2014/main" id="{7D73EBEB-FD06-4FDA-82CF-977F6147EC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ext Box 2">
            <a:extLst>
              <a:ext uri="{FF2B5EF4-FFF2-40B4-BE49-F238E27FC236}">
                <a16:creationId xmlns:a16="http://schemas.microsoft.com/office/drawing/2014/main" id="{B3459999-62C1-4562-BE51-A6D639A4D5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28600"/>
            <a:ext cx="3581400" cy="562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ar-SA" altLang="en-US" sz="7200" b="1"/>
              <a:t>وكالثمـــــلِ من خمرتـه </a:t>
            </a:r>
            <a:r>
              <a:rPr lang="ar-SA" altLang="en-US" sz="7200" b="1">
                <a:solidFill>
                  <a:srgbClr val="CC3300"/>
                </a:solidFill>
                <a:cs typeface="Arabic Transparent" panose="020B0604020202020204" pitchFamily="34" charset="0"/>
              </a:rPr>
              <a:t>المسيــح صلب وقبر ثم قـــام</a:t>
            </a:r>
            <a:r>
              <a:rPr lang="ar-SA" altLang="en-US" sz="7500" b="1"/>
              <a:t> </a:t>
            </a:r>
            <a:endParaRPr lang="en-US" altLang="en-US" sz="7500" b="1"/>
          </a:p>
        </p:txBody>
      </p:sp>
      <p:pic>
        <p:nvPicPr>
          <p:cNvPr id="15363" name="Picture 3">
            <a:extLst>
              <a:ext uri="{FF2B5EF4-FFF2-40B4-BE49-F238E27FC236}">
                <a16:creationId xmlns:a16="http://schemas.microsoft.com/office/drawing/2014/main" id="{3E858E8E-A221-4413-99E8-6268BA6B0A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ext Box 2">
            <a:extLst>
              <a:ext uri="{FF2B5EF4-FFF2-40B4-BE49-F238E27FC236}">
                <a16:creationId xmlns:a16="http://schemas.microsoft.com/office/drawing/2014/main" id="{2A5B658B-5C89-4EB2-BA60-18B73B951E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28600"/>
            <a:ext cx="3581400" cy="560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ar-SA" altLang="en-US" sz="7200" b="1"/>
              <a:t>ذلك حققـــه سيدنــــا بي اخرستـوس دُفن ثلاثـــة أيام وقــام </a:t>
            </a:r>
            <a:r>
              <a:rPr lang="ar-SA" altLang="en-US" sz="7400" b="1">
                <a:cs typeface="Arial" panose="020B0604020202020204" pitchFamily="34" charset="0"/>
              </a:rPr>
              <a:t> </a:t>
            </a:r>
            <a:endParaRPr lang="en-US" altLang="en-US" sz="7400" b="1">
              <a:cs typeface="Arial" panose="020B0604020202020204" pitchFamily="34" charset="0"/>
            </a:endParaRPr>
          </a:p>
        </p:txBody>
      </p:sp>
      <p:pic>
        <p:nvPicPr>
          <p:cNvPr id="16387" name="Picture 3">
            <a:extLst>
              <a:ext uri="{FF2B5EF4-FFF2-40B4-BE49-F238E27FC236}">
                <a16:creationId xmlns:a16="http://schemas.microsoft.com/office/drawing/2014/main" id="{89D8E96F-ABC5-46DD-AD8C-E77D395245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ext Box 2">
            <a:extLst>
              <a:ext uri="{FF2B5EF4-FFF2-40B4-BE49-F238E27FC236}">
                <a16:creationId xmlns:a16="http://schemas.microsoft.com/office/drawing/2014/main" id="{142413D5-0814-42BE-A31C-274DB7EC43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28600"/>
            <a:ext cx="3581400" cy="6399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ar-SA" altLang="en-US" sz="7200" b="1">
                <a:latin typeface="Arial" panose="020B0604020202020204" pitchFamily="34" charset="0"/>
              </a:rPr>
              <a:t>وفرحنا مـع يوســــــــف </a:t>
            </a:r>
            <a:r>
              <a:rPr lang="ar-SA" altLang="en-US" sz="6000" b="1">
                <a:latin typeface="Arial" panose="020B0604020202020204" pitchFamily="34" charset="0"/>
              </a:rPr>
              <a:t>ونيقوديموس </a:t>
            </a:r>
            <a:r>
              <a:rPr lang="ar-SA" altLang="en-US" sz="6900" b="1">
                <a:solidFill>
                  <a:srgbClr val="CC3300"/>
                </a:solidFill>
                <a:cs typeface="Arabic Transparent" panose="020B0604020202020204" pitchFamily="34" charset="0"/>
              </a:rPr>
              <a:t>المسيــح صلب وقبر ثم قـــام</a:t>
            </a:r>
            <a:r>
              <a:rPr lang="ar-SA" altLang="en-US" sz="7200" b="1">
                <a:latin typeface="Arial" panose="020B0604020202020204" pitchFamily="34" charset="0"/>
              </a:rPr>
              <a:t> </a:t>
            </a:r>
            <a:endParaRPr lang="en-US" altLang="en-US" sz="7200" b="1">
              <a:latin typeface="Arial" panose="020B0604020202020204" pitchFamily="34" charset="0"/>
            </a:endParaRPr>
          </a:p>
        </p:txBody>
      </p:sp>
      <p:pic>
        <p:nvPicPr>
          <p:cNvPr id="17411" name="Picture 3">
            <a:extLst>
              <a:ext uri="{FF2B5EF4-FFF2-40B4-BE49-F238E27FC236}">
                <a16:creationId xmlns:a16="http://schemas.microsoft.com/office/drawing/2014/main" id="{7882A65E-A465-45D3-9EFD-2565E3F709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ext Box 2">
            <a:extLst>
              <a:ext uri="{FF2B5EF4-FFF2-40B4-BE49-F238E27FC236}">
                <a16:creationId xmlns:a16="http://schemas.microsoft.com/office/drawing/2014/main" id="{C7ECF54A-9FC9-423D-AF8B-18DCB2BBC8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28600"/>
            <a:ext cx="3581400" cy="667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ar-SA" altLang="en-US" sz="7200" b="1"/>
              <a:t>رآه تلميذان في طريـــق عمــــــواس مقبــــــــــلاً عليهـــــــما بالســـلام  </a:t>
            </a:r>
            <a:r>
              <a:rPr lang="ar-SA" altLang="en-US" sz="7000" b="1"/>
              <a:t> </a:t>
            </a:r>
            <a:endParaRPr lang="en-US" altLang="en-US" sz="7000" b="1"/>
          </a:p>
        </p:txBody>
      </p:sp>
      <p:pic>
        <p:nvPicPr>
          <p:cNvPr id="18435" name="Picture 3">
            <a:extLst>
              <a:ext uri="{FF2B5EF4-FFF2-40B4-BE49-F238E27FC236}">
                <a16:creationId xmlns:a16="http://schemas.microsoft.com/office/drawing/2014/main" id="{D7F9EF02-4D5D-47B1-ACA9-3B091FB154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ext Box 2">
            <a:extLst>
              <a:ext uri="{FF2B5EF4-FFF2-40B4-BE49-F238E27FC236}">
                <a16:creationId xmlns:a16="http://schemas.microsoft.com/office/drawing/2014/main" id="{700BF732-87C9-4615-B57B-09C6870197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28600"/>
            <a:ext cx="3581400" cy="6445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ar-SA" altLang="en-US" sz="7000" b="1"/>
              <a:t>أما تــــــوما فدخلــــــــــه الوســـواس </a:t>
            </a:r>
            <a:r>
              <a:rPr lang="ar-SA" altLang="en-US" sz="6900" b="1">
                <a:solidFill>
                  <a:srgbClr val="CC3300"/>
                </a:solidFill>
                <a:cs typeface="Arabic Transparent" panose="020B0604020202020204" pitchFamily="34" charset="0"/>
              </a:rPr>
              <a:t>المسيــح صلب وقبر ثم قـــام</a:t>
            </a:r>
            <a:r>
              <a:rPr lang="ar-SA" altLang="en-US" sz="6000" b="1">
                <a:solidFill>
                  <a:schemeClr val="accent2"/>
                </a:solidFill>
                <a:cs typeface="Arial" panose="020B0604020202020204" pitchFamily="34" charset="0"/>
              </a:rPr>
              <a:t> </a:t>
            </a:r>
            <a:endParaRPr lang="en-US" altLang="en-US" sz="6000" b="1">
              <a:solidFill>
                <a:schemeClr val="accent2"/>
              </a:solidFill>
              <a:cs typeface="Arial" panose="020B0604020202020204" pitchFamily="34" charset="0"/>
            </a:endParaRPr>
          </a:p>
        </p:txBody>
      </p:sp>
      <p:pic>
        <p:nvPicPr>
          <p:cNvPr id="19459" name="Picture 3">
            <a:extLst>
              <a:ext uri="{FF2B5EF4-FFF2-40B4-BE49-F238E27FC236}">
                <a16:creationId xmlns:a16="http://schemas.microsoft.com/office/drawing/2014/main" id="{F9B2A920-6026-4189-B0AE-B834CAAFFA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14">
            <a:extLst>
              <a:ext uri="{FF2B5EF4-FFF2-40B4-BE49-F238E27FC236}">
                <a16:creationId xmlns:a16="http://schemas.microsoft.com/office/drawing/2014/main" id="{5580490C-8A21-4917-9C64-6CD4692025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3744479"/>
              </p:ext>
            </p:extLst>
          </p:nvPr>
        </p:nvGraphicFramePr>
        <p:xfrm>
          <a:off x="0" y="4343401"/>
          <a:ext cx="9144000" cy="25145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05372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4400" b="1" i="0" kern="1200" dirty="0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ناظمها خاطئ وحقير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 </a:t>
                      </a:r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أباتير بي إبريسڤيتيروس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endParaRPr lang="ar-EG" sz="44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896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210260">
                <a:tc>
                  <a:txBody>
                    <a:bodyPr/>
                    <a:lstStyle/>
                    <a:p>
                      <a:pPr algn="ctr" rtl="1"/>
                      <a:r>
                        <a:rPr kumimoji="0" lang="ar-SA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فعل سيئات وشرور كثير</a:t>
                      </a:r>
                      <a:r>
                        <a:rPr kumimoji="0" lang="ar-EG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 </a:t>
                      </a:r>
                      <a:r>
                        <a:rPr kumimoji="0" lang="ar-SA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بعدد أيامه وشعر الرؤوس</a:t>
                      </a:r>
                      <a:r>
                        <a:rPr kumimoji="0" lang="ar-EG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03678363"/>
      </p:ext>
    </p:extLst>
  </p:cSld>
  <p:clrMapOvr>
    <a:masterClrMapping/>
  </p:clrMapOvr>
</p:sld>
</file>

<file path=ppt/slides/slide11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ext Box 2">
            <a:extLst>
              <a:ext uri="{FF2B5EF4-FFF2-40B4-BE49-F238E27FC236}">
                <a16:creationId xmlns:a16="http://schemas.microsoft.com/office/drawing/2014/main" id="{CCAD57A8-ECF3-4230-AA3D-512E5DF352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28600"/>
            <a:ext cx="3581400" cy="6130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ar-SA" altLang="en-US" sz="6600" b="1"/>
              <a:t>زالت عنــــــا هواجـــــــسُ الأفكــــار في الثامن مــــن القيامـــــــــة بالتمــــــــــام </a:t>
            </a:r>
            <a:endParaRPr lang="en-US" altLang="en-US" sz="6600" b="1"/>
          </a:p>
        </p:txBody>
      </p:sp>
      <p:pic>
        <p:nvPicPr>
          <p:cNvPr id="20483" name="Picture 3">
            <a:extLst>
              <a:ext uri="{FF2B5EF4-FFF2-40B4-BE49-F238E27FC236}">
                <a16:creationId xmlns:a16="http://schemas.microsoft.com/office/drawing/2014/main" id="{C3474964-FEBA-4BFA-BF94-4438D600CD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ext Box 2">
            <a:extLst>
              <a:ext uri="{FF2B5EF4-FFF2-40B4-BE49-F238E27FC236}">
                <a16:creationId xmlns:a16="http://schemas.microsoft.com/office/drawing/2014/main" id="{D0D792D2-3C13-4267-9B81-5573596422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28600"/>
            <a:ext cx="3581400" cy="567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ar-SA" altLang="en-US" sz="6100" b="1"/>
              <a:t>لمـــــا وَضَــعَ أصبعـــــــــه مكان المسمار </a:t>
            </a:r>
            <a:r>
              <a:rPr lang="ar-SA" altLang="en-US" sz="6100" b="1">
                <a:solidFill>
                  <a:srgbClr val="CC3300"/>
                </a:solidFill>
                <a:cs typeface="Arabic Transparent" panose="020B0604020202020204" pitchFamily="34" charset="0"/>
              </a:rPr>
              <a:t>المسيــح صلب وقبر ثـم قـــام</a:t>
            </a:r>
            <a:r>
              <a:rPr lang="ar-SA" altLang="en-US" sz="6100" b="1">
                <a:cs typeface="Arial" panose="020B0604020202020204" pitchFamily="34" charset="0"/>
              </a:rPr>
              <a:t> </a:t>
            </a:r>
            <a:endParaRPr lang="en-US" altLang="en-US" sz="6100" b="1">
              <a:cs typeface="Arial" panose="020B0604020202020204" pitchFamily="34" charset="0"/>
            </a:endParaRPr>
          </a:p>
        </p:txBody>
      </p:sp>
      <p:pic>
        <p:nvPicPr>
          <p:cNvPr id="21507" name="Picture 3">
            <a:extLst>
              <a:ext uri="{FF2B5EF4-FFF2-40B4-BE49-F238E27FC236}">
                <a16:creationId xmlns:a16="http://schemas.microsoft.com/office/drawing/2014/main" id="{3FF0E132-F261-40A2-AC8E-A0D9B7AC2D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ext Box 2">
            <a:extLst>
              <a:ext uri="{FF2B5EF4-FFF2-40B4-BE49-F238E27FC236}">
                <a16:creationId xmlns:a16="http://schemas.microsoft.com/office/drawing/2014/main" id="{EB9F9F7F-DBFB-4F8B-BB6F-31F4DBF804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28600"/>
            <a:ext cx="3581400" cy="656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ar-SA" altLang="en-US" sz="7000" b="1"/>
              <a:t>سار الـــربُّ الى الجحيــم وأطلـــــــــق الأســـــــرى بقــــــــــــوة واقتحــــام </a:t>
            </a:r>
            <a:r>
              <a:rPr lang="ar-SA" altLang="en-US" sz="7500" b="1"/>
              <a:t> </a:t>
            </a:r>
            <a:endParaRPr lang="en-US" altLang="en-US" sz="7500" b="1"/>
          </a:p>
        </p:txBody>
      </p:sp>
      <p:pic>
        <p:nvPicPr>
          <p:cNvPr id="22531" name="Picture 3">
            <a:extLst>
              <a:ext uri="{FF2B5EF4-FFF2-40B4-BE49-F238E27FC236}">
                <a16:creationId xmlns:a16="http://schemas.microsoft.com/office/drawing/2014/main" id="{B99B1700-A4B9-4AF7-B541-A23EEFC961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ext Box 2">
            <a:extLst>
              <a:ext uri="{FF2B5EF4-FFF2-40B4-BE49-F238E27FC236}">
                <a16:creationId xmlns:a16="http://schemas.microsoft.com/office/drawing/2014/main" id="{2149FB11-89C1-4303-9562-F046490EC0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28600"/>
            <a:ext cx="3581400" cy="603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ar-SA" altLang="en-US" sz="6500" b="1"/>
              <a:t>وأصعدهـــــم الى فــردوس النعيــــــــــــم </a:t>
            </a:r>
            <a:r>
              <a:rPr lang="ar-SA" altLang="en-US" sz="6500" b="1">
                <a:solidFill>
                  <a:srgbClr val="CC3300"/>
                </a:solidFill>
                <a:cs typeface="Arabic Transparent" panose="020B0604020202020204" pitchFamily="34" charset="0"/>
              </a:rPr>
              <a:t>المسيــح صلب وقبر ثم قـــام</a:t>
            </a:r>
            <a:r>
              <a:rPr lang="ar-SA" altLang="en-US" sz="6500" b="1">
                <a:cs typeface="Arial" panose="020B0604020202020204" pitchFamily="34" charset="0"/>
              </a:rPr>
              <a:t> </a:t>
            </a:r>
            <a:endParaRPr lang="en-US" altLang="en-US" sz="6500" b="1">
              <a:cs typeface="Arial" panose="020B0604020202020204" pitchFamily="34" charset="0"/>
            </a:endParaRPr>
          </a:p>
        </p:txBody>
      </p:sp>
      <p:pic>
        <p:nvPicPr>
          <p:cNvPr id="23555" name="Picture 3">
            <a:extLst>
              <a:ext uri="{FF2B5EF4-FFF2-40B4-BE49-F238E27FC236}">
                <a16:creationId xmlns:a16="http://schemas.microsoft.com/office/drawing/2014/main" id="{01357DCC-B4D9-4798-B2FA-2765F06676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ext Box 2">
            <a:extLst>
              <a:ext uri="{FF2B5EF4-FFF2-40B4-BE49-F238E27FC236}">
                <a16:creationId xmlns:a16="http://schemas.microsoft.com/office/drawing/2014/main" id="{107168F6-CD8E-476F-8830-E3D8DBA6E2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28600"/>
            <a:ext cx="3581400" cy="5807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ar-SA" altLang="en-US" sz="7500" b="1"/>
              <a:t>شهــد ميخا بأن الجبـار ينــــــــــزل بسيــــــــف الانتقـــــــام </a:t>
            </a:r>
            <a:endParaRPr lang="en-US" altLang="en-US" sz="7500" b="1">
              <a:solidFill>
                <a:schemeClr val="accent2"/>
              </a:solidFill>
            </a:endParaRPr>
          </a:p>
        </p:txBody>
      </p:sp>
      <p:pic>
        <p:nvPicPr>
          <p:cNvPr id="24579" name="Picture 3">
            <a:extLst>
              <a:ext uri="{FF2B5EF4-FFF2-40B4-BE49-F238E27FC236}">
                <a16:creationId xmlns:a16="http://schemas.microsoft.com/office/drawing/2014/main" id="{3E48B5F2-A996-40C2-A514-0BD181E19E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ext Box 2">
            <a:extLst>
              <a:ext uri="{FF2B5EF4-FFF2-40B4-BE49-F238E27FC236}">
                <a16:creationId xmlns:a16="http://schemas.microsoft.com/office/drawing/2014/main" id="{FF60EA0E-71BD-4B15-8B0A-F4D0BF8487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28600"/>
            <a:ext cx="3581400" cy="6551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ar-SA" altLang="en-US" sz="7200" b="1"/>
              <a:t>ويبــــــــــدد مشـــــــورة الأشــــــرار </a:t>
            </a:r>
            <a:r>
              <a:rPr lang="ar-SA" altLang="en-US" sz="6900" b="1">
                <a:solidFill>
                  <a:srgbClr val="CC3300"/>
                </a:solidFill>
                <a:cs typeface="Arabic Transparent" panose="020B0604020202020204" pitchFamily="34" charset="0"/>
              </a:rPr>
              <a:t>المسيــح صلب وقبر ثم قـــام</a:t>
            </a:r>
            <a:r>
              <a:rPr lang="ar-SA" altLang="en-US" sz="7000" b="1"/>
              <a:t> </a:t>
            </a:r>
            <a:endParaRPr lang="en-US" altLang="en-US" sz="7000" b="1"/>
          </a:p>
        </p:txBody>
      </p:sp>
      <p:pic>
        <p:nvPicPr>
          <p:cNvPr id="25603" name="Picture 3">
            <a:extLst>
              <a:ext uri="{FF2B5EF4-FFF2-40B4-BE49-F238E27FC236}">
                <a16:creationId xmlns:a16="http://schemas.microsoft.com/office/drawing/2014/main" id="{F9FB7ABB-6BE8-4180-A4D3-F3C588D2CA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ext Box 2">
            <a:extLst>
              <a:ext uri="{FF2B5EF4-FFF2-40B4-BE49-F238E27FC236}">
                <a16:creationId xmlns:a16="http://schemas.microsoft.com/office/drawing/2014/main" id="{D6BF3670-EBC1-43C5-BB35-A7A5120415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28600"/>
            <a:ext cx="3581400" cy="565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ar-SA" altLang="en-US" sz="7300" b="1"/>
              <a:t>صــاد العدو بتدبيـــــــــر حكمتــــــــه وأخذ منـــه كل الآنــــام </a:t>
            </a:r>
            <a:endParaRPr lang="en-US" altLang="en-US" sz="7300" b="1">
              <a:solidFill>
                <a:schemeClr val="accent2"/>
              </a:solidFill>
            </a:endParaRPr>
          </a:p>
        </p:txBody>
      </p:sp>
      <p:pic>
        <p:nvPicPr>
          <p:cNvPr id="26627" name="Picture 3">
            <a:extLst>
              <a:ext uri="{FF2B5EF4-FFF2-40B4-BE49-F238E27FC236}">
                <a16:creationId xmlns:a16="http://schemas.microsoft.com/office/drawing/2014/main" id="{416E232E-A3FE-4360-9C88-91C027003A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ext Box 2">
            <a:extLst>
              <a:ext uri="{FF2B5EF4-FFF2-40B4-BE49-F238E27FC236}">
                <a16:creationId xmlns:a16="http://schemas.microsoft.com/office/drawing/2014/main" id="{1943991F-4932-4F20-82E6-0BA0ABBAFF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28600"/>
            <a:ext cx="3581400" cy="664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ar-SA" altLang="en-US" sz="7300" b="1"/>
              <a:t>ورد الانسان الى رتبتــــــــــه </a:t>
            </a:r>
            <a:r>
              <a:rPr lang="ar-SA" altLang="en-US" sz="6900" b="1">
                <a:solidFill>
                  <a:srgbClr val="CC3300"/>
                </a:solidFill>
                <a:cs typeface="Arabic Transparent" panose="020B0604020202020204" pitchFamily="34" charset="0"/>
              </a:rPr>
              <a:t>المسيــح صلب وقبر ثم قـــام</a:t>
            </a:r>
            <a:r>
              <a:rPr lang="ar-SA" altLang="en-US" sz="7300" b="1"/>
              <a:t> </a:t>
            </a:r>
            <a:endParaRPr lang="en-US" altLang="en-US" sz="7300" b="1"/>
          </a:p>
        </p:txBody>
      </p:sp>
      <p:pic>
        <p:nvPicPr>
          <p:cNvPr id="27651" name="Picture 3">
            <a:extLst>
              <a:ext uri="{FF2B5EF4-FFF2-40B4-BE49-F238E27FC236}">
                <a16:creationId xmlns:a16="http://schemas.microsoft.com/office/drawing/2014/main" id="{11563A48-9E42-400B-83E7-65A258889B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ext Box 2">
            <a:extLst>
              <a:ext uri="{FF2B5EF4-FFF2-40B4-BE49-F238E27FC236}">
                <a16:creationId xmlns:a16="http://schemas.microsoft.com/office/drawing/2014/main" id="{93C0D7C9-3DD5-41E9-A759-93577B8A1D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28600"/>
            <a:ext cx="3581400" cy="676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ar-SA" altLang="en-US" sz="7300" b="1"/>
              <a:t>ضـــــــــرب العــــــــــدو وأبطل فعله والقـــاه في غياهـــــــب الظــــــلام  </a:t>
            </a:r>
            <a:endParaRPr lang="en-US" altLang="en-US" sz="7300" b="1">
              <a:solidFill>
                <a:schemeClr val="accent2"/>
              </a:solidFill>
            </a:endParaRPr>
          </a:p>
        </p:txBody>
      </p:sp>
      <p:pic>
        <p:nvPicPr>
          <p:cNvPr id="28675" name="Picture 3">
            <a:extLst>
              <a:ext uri="{FF2B5EF4-FFF2-40B4-BE49-F238E27FC236}">
                <a16:creationId xmlns:a16="http://schemas.microsoft.com/office/drawing/2014/main" id="{6AF48FD8-2A09-44CB-97DF-0836D01E3C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ext Box 2">
            <a:extLst>
              <a:ext uri="{FF2B5EF4-FFF2-40B4-BE49-F238E27FC236}">
                <a16:creationId xmlns:a16="http://schemas.microsoft.com/office/drawing/2014/main" id="{2600A304-4197-4B9F-A20F-0EA6EA42B3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28600"/>
            <a:ext cx="3581400" cy="548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ar-SA" altLang="en-US" sz="7300" b="1"/>
              <a:t>وأخـرج آدم ونسلــــــــه </a:t>
            </a:r>
            <a:r>
              <a:rPr lang="ar-SA" altLang="en-US" sz="6900" b="1">
                <a:solidFill>
                  <a:srgbClr val="CC3300"/>
                </a:solidFill>
                <a:cs typeface="Arabic Transparent" panose="020B0604020202020204" pitchFamily="34" charset="0"/>
              </a:rPr>
              <a:t>المسيــح صلب وقبر ثم قـــام</a:t>
            </a:r>
            <a:r>
              <a:rPr lang="ar-SA" altLang="en-US" sz="7000" b="1"/>
              <a:t> </a:t>
            </a:r>
            <a:endParaRPr lang="en-US" altLang="en-US" sz="7000" b="1"/>
          </a:p>
        </p:txBody>
      </p:sp>
      <p:pic>
        <p:nvPicPr>
          <p:cNvPr id="29699" name="Picture 3">
            <a:extLst>
              <a:ext uri="{FF2B5EF4-FFF2-40B4-BE49-F238E27FC236}">
                <a16:creationId xmlns:a16="http://schemas.microsoft.com/office/drawing/2014/main" id="{B89662F4-3DCF-4762-9A53-F534D33F5C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14">
            <a:extLst>
              <a:ext uri="{FF2B5EF4-FFF2-40B4-BE49-F238E27FC236}">
                <a16:creationId xmlns:a16="http://schemas.microsoft.com/office/drawing/2014/main" id="{5580490C-8A21-4917-9C64-6CD4692025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6321802"/>
              </p:ext>
            </p:extLst>
          </p:nvPr>
        </p:nvGraphicFramePr>
        <p:xfrm>
          <a:off x="0" y="4121101"/>
          <a:ext cx="9144000" cy="27368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05372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4400" b="1" i="0" kern="1200" dirty="0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هو سائل من ست الأكوان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 </a:t>
                      </a:r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ماريا تي ثيؤطوكوس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endParaRPr lang="ar-EG" sz="44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896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210260">
                <a:tc>
                  <a:txBody>
                    <a:bodyPr/>
                    <a:lstStyle/>
                    <a:p>
                      <a:pPr algn="ctr" rtl="1"/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تطلب عنه الغفران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endParaRPr kumimoji="0" lang="en-US" sz="4400" b="1" i="0" u="none" strike="noStrike" cap="none" normalizeH="0" baseline="0" dirty="0">
                        <a:ln>
                          <a:noFill/>
                        </a:ln>
                        <a:solidFill>
                          <a:srgbClr val="FFC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 rtl="1"/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أمام باتشويس إيسوس بي إخريستوس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13725441"/>
      </p:ext>
    </p:extLst>
  </p:cSld>
  <p:clrMapOvr>
    <a:masterClrMapping/>
  </p:clrMapOvr>
</p:sld>
</file>

<file path=ppt/slides/slide11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ext Box 2">
            <a:extLst>
              <a:ext uri="{FF2B5EF4-FFF2-40B4-BE49-F238E27FC236}">
                <a16:creationId xmlns:a16="http://schemas.microsoft.com/office/drawing/2014/main" id="{25D98D2D-E1BA-4CFF-B4F4-0CFF4B5987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28600"/>
            <a:ext cx="3581400" cy="6216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ar-SA" altLang="en-US" sz="6700" b="1"/>
              <a:t>طلـــــــــــــع بالنفوس الى الفـــــردوس وأفــــــــاض عليهــــــــــم بالأنعــــــام  </a:t>
            </a:r>
            <a:endParaRPr lang="en-US" altLang="en-US" sz="6700" b="1">
              <a:solidFill>
                <a:schemeClr val="accent2"/>
              </a:solidFill>
            </a:endParaRPr>
          </a:p>
        </p:txBody>
      </p:sp>
      <p:pic>
        <p:nvPicPr>
          <p:cNvPr id="30723" name="Picture 3">
            <a:extLst>
              <a:ext uri="{FF2B5EF4-FFF2-40B4-BE49-F238E27FC236}">
                <a16:creationId xmlns:a16="http://schemas.microsoft.com/office/drawing/2014/main" id="{4960CDA7-62AF-4DD0-B782-222414027C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ext Box 2">
            <a:extLst>
              <a:ext uri="{FF2B5EF4-FFF2-40B4-BE49-F238E27FC236}">
                <a16:creationId xmlns:a16="http://schemas.microsoft.com/office/drawing/2014/main" id="{ED16C98B-E7D9-4533-879B-C9981E6F1A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28600"/>
            <a:ext cx="3581400" cy="664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ar-SA" altLang="en-US" sz="7300" b="1"/>
              <a:t>هــذا صنعه الــــــــــرب القــــــدوس </a:t>
            </a:r>
            <a:r>
              <a:rPr lang="ar-SA" altLang="en-US" sz="6900" b="1">
                <a:solidFill>
                  <a:srgbClr val="CC3300"/>
                </a:solidFill>
                <a:cs typeface="Arabic Transparent" panose="020B0604020202020204" pitchFamily="34" charset="0"/>
              </a:rPr>
              <a:t>المسيــح صلب وقبر ثم قـــام</a:t>
            </a:r>
            <a:r>
              <a:rPr lang="ar-SA" altLang="en-US" sz="7300" b="1"/>
              <a:t> </a:t>
            </a:r>
            <a:endParaRPr lang="en-US" altLang="en-US" sz="7300" b="1"/>
          </a:p>
        </p:txBody>
      </p:sp>
      <p:pic>
        <p:nvPicPr>
          <p:cNvPr id="31747" name="Picture 3">
            <a:extLst>
              <a:ext uri="{FF2B5EF4-FFF2-40B4-BE49-F238E27FC236}">
                <a16:creationId xmlns:a16="http://schemas.microsoft.com/office/drawing/2014/main" id="{AC9E551E-9F11-4543-BD3B-CD792507AC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ext Box 2">
            <a:extLst>
              <a:ext uri="{FF2B5EF4-FFF2-40B4-BE49-F238E27FC236}">
                <a16:creationId xmlns:a16="http://schemas.microsoft.com/office/drawing/2014/main" id="{E7771D01-E02C-41A5-A5E1-944A54A8B0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28600"/>
            <a:ext cx="3581400" cy="610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ar-SA" altLang="en-US" sz="7900" b="1"/>
              <a:t>ظهــــــــــر لتلاميــــذه الأطهـــــار وأثبت لهـم أنه قــــــام</a:t>
            </a:r>
            <a:r>
              <a:rPr lang="ar-SA" altLang="en-US" sz="7300" b="1"/>
              <a:t> </a:t>
            </a:r>
            <a:endParaRPr lang="en-US" altLang="en-US" sz="7300" b="1">
              <a:solidFill>
                <a:schemeClr val="accent2"/>
              </a:solidFill>
            </a:endParaRPr>
          </a:p>
        </p:txBody>
      </p:sp>
      <p:pic>
        <p:nvPicPr>
          <p:cNvPr id="32771" name="Picture 3">
            <a:extLst>
              <a:ext uri="{FF2B5EF4-FFF2-40B4-BE49-F238E27FC236}">
                <a16:creationId xmlns:a16="http://schemas.microsoft.com/office/drawing/2014/main" id="{20BDB6B7-0CC0-4461-B2C4-7D1668D752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ext Box 2">
            <a:extLst>
              <a:ext uri="{FF2B5EF4-FFF2-40B4-BE49-F238E27FC236}">
                <a16:creationId xmlns:a16="http://schemas.microsoft.com/office/drawing/2014/main" id="{2F81D8EE-E68C-47AF-B459-A443CDB373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28600"/>
            <a:ext cx="3581400" cy="664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ar-SA" altLang="en-US" sz="7300" b="1"/>
              <a:t>فتحققــــــوا جيـــــــــــداً بالأنظــــــار </a:t>
            </a:r>
            <a:r>
              <a:rPr lang="ar-SA" altLang="en-US" sz="6900" b="1">
                <a:solidFill>
                  <a:srgbClr val="CC3300"/>
                </a:solidFill>
                <a:cs typeface="Arabic Transparent" panose="020B0604020202020204" pitchFamily="34" charset="0"/>
              </a:rPr>
              <a:t>المسيــح صلب وقبر ثم قـــام</a:t>
            </a:r>
            <a:r>
              <a:rPr lang="ar-SA" altLang="en-US" sz="7300" b="1"/>
              <a:t> </a:t>
            </a:r>
            <a:endParaRPr lang="en-US" altLang="en-US" sz="7300" b="1"/>
          </a:p>
        </p:txBody>
      </p:sp>
      <p:pic>
        <p:nvPicPr>
          <p:cNvPr id="33795" name="Picture 3">
            <a:extLst>
              <a:ext uri="{FF2B5EF4-FFF2-40B4-BE49-F238E27FC236}">
                <a16:creationId xmlns:a16="http://schemas.microsoft.com/office/drawing/2014/main" id="{7C42AEC1-5FAF-410A-9978-E8AB895E5E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ext Box 2">
            <a:extLst>
              <a:ext uri="{FF2B5EF4-FFF2-40B4-BE49-F238E27FC236}">
                <a16:creationId xmlns:a16="http://schemas.microsoft.com/office/drawing/2014/main" id="{7D39B8F4-5E12-4E91-B0F6-7ADEADDF13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28600"/>
            <a:ext cx="3581400" cy="5807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ar-SA" altLang="en-US" sz="7500" b="1"/>
              <a:t>عَلىَ بحــــر طبريــــــــة تناول معهم الطعـــــام  </a:t>
            </a:r>
            <a:endParaRPr lang="en-US" altLang="en-US" sz="7500" b="1">
              <a:solidFill>
                <a:schemeClr val="accent2"/>
              </a:solidFill>
            </a:endParaRPr>
          </a:p>
        </p:txBody>
      </p:sp>
      <p:pic>
        <p:nvPicPr>
          <p:cNvPr id="34819" name="Picture 3">
            <a:extLst>
              <a:ext uri="{FF2B5EF4-FFF2-40B4-BE49-F238E27FC236}">
                <a16:creationId xmlns:a16="http://schemas.microsoft.com/office/drawing/2014/main" id="{2F634F7B-FFB4-429A-8D46-4815D1C10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ext Box 2">
            <a:extLst>
              <a:ext uri="{FF2B5EF4-FFF2-40B4-BE49-F238E27FC236}">
                <a16:creationId xmlns:a16="http://schemas.microsoft.com/office/drawing/2014/main" id="{C494D9B7-758C-4E48-B89D-98FD76EF5D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28600"/>
            <a:ext cx="3581400" cy="557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ar-SA" altLang="en-US" sz="6000" b="1"/>
              <a:t>عســـــــــــلاً واسمـــــــاكاً مشويـــــــــة </a:t>
            </a:r>
            <a:r>
              <a:rPr lang="ar-SA" altLang="en-US" sz="6000" b="1">
                <a:solidFill>
                  <a:srgbClr val="CC3300"/>
                </a:solidFill>
                <a:cs typeface="Arabic Transparent" panose="020B0604020202020204" pitchFamily="34" charset="0"/>
              </a:rPr>
              <a:t>المسيــح صلب وقبر ثم قـــام</a:t>
            </a:r>
            <a:r>
              <a:rPr lang="ar-SA" altLang="en-US" sz="6000" b="1"/>
              <a:t> </a:t>
            </a:r>
            <a:endParaRPr lang="en-US" altLang="en-US" sz="6000" b="1"/>
          </a:p>
        </p:txBody>
      </p:sp>
      <p:pic>
        <p:nvPicPr>
          <p:cNvPr id="35843" name="Picture 3">
            <a:extLst>
              <a:ext uri="{FF2B5EF4-FFF2-40B4-BE49-F238E27FC236}">
                <a16:creationId xmlns:a16="http://schemas.microsoft.com/office/drawing/2014/main" id="{E25D0A1F-D603-4809-86F6-5E61ECC0D7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ext Box 2">
            <a:extLst>
              <a:ext uri="{FF2B5EF4-FFF2-40B4-BE49-F238E27FC236}">
                <a16:creationId xmlns:a16="http://schemas.microsoft.com/office/drawing/2014/main" id="{5A962697-7C70-428C-B419-8488197BA0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28600"/>
            <a:ext cx="3581400" cy="565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ar-SA" altLang="en-US" sz="7300" b="1"/>
              <a:t>غيــــــــــــر المحتـــــاج الى القــوت أكل وشرب بعد ان قام  </a:t>
            </a:r>
            <a:endParaRPr lang="en-US" altLang="en-US" sz="7300" b="1">
              <a:solidFill>
                <a:schemeClr val="accent2"/>
              </a:solidFill>
            </a:endParaRPr>
          </a:p>
        </p:txBody>
      </p:sp>
      <p:pic>
        <p:nvPicPr>
          <p:cNvPr id="36867" name="Picture 3">
            <a:extLst>
              <a:ext uri="{FF2B5EF4-FFF2-40B4-BE49-F238E27FC236}">
                <a16:creationId xmlns:a16="http://schemas.microsoft.com/office/drawing/2014/main" id="{60B0AACD-2659-4D1E-983C-BF019C9AC5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ext Box 2">
            <a:extLst>
              <a:ext uri="{FF2B5EF4-FFF2-40B4-BE49-F238E27FC236}">
                <a16:creationId xmlns:a16="http://schemas.microsoft.com/office/drawing/2014/main" id="{121D8622-A82B-42A5-B7B7-E42217A15D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28600"/>
            <a:ext cx="3581400" cy="557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ar-SA" altLang="en-US" sz="6000" b="1"/>
              <a:t>ليحقــــــــق قيامتــــــــه بالناسوت </a:t>
            </a:r>
            <a:r>
              <a:rPr lang="ar-SA" altLang="en-US" sz="6000" b="1">
                <a:solidFill>
                  <a:srgbClr val="CC3300"/>
                </a:solidFill>
                <a:cs typeface="Arabic Transparent" panose="020B0604020202020204" pitchFamily="34" charset="0"/>
              </a:rPr>
              <a:t>المسيــح صلب وقبر ثم قـــام</a:t>
            </a:r>
            <a:r>
              <a:rPr lang="ar-SA" altLang="en-US" sz="6000" b="1"/>
              <a:t> </a:t>
            </a:r>
            <a:endParaRPr lang="en-US" altLang="en-US" sz="6000" b="1"/>
          </a:p>
        </p:txBody>
      </p:sp>
      <p:pic>
        <p:nvPicPr>
          <p:cNvPr id="37891" name="Picture 3">
            <a:extLst>
              <a:ext uri="{FF2B5EF4-FFF2-40B4-BE49-F238E27FC236}">
                <a16:creationId xmlns:a16="http://schemas.microsoft.com/office/drawing/2014/main" id="{3A703BBC-F68F-402D-90F3-9177B867AD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ext Box 2">
            <a:extLst>
              <a:ext uri="{FF2B5EF4-FFF2-40B4-BE49-F238E27FC236}">
                <a16:creationId xmlns:a16="http://schemas.microsoft.com/office/drawing/2014/main" id="{BF1BCA09-62F7-45E5-8A21-83BCC4B015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28600"/>
            <a:ext cx="3581400" cy="565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ar-SA" altLang="en-US" sz="7300" b="1"/>
              <a:t>فرح جميــع السمائييـــن بقيامــــــــة يسوع رب الأنــــــــام  </a:t>
            </a:r>
            <a:endParaRPr lang="en-US" altLang="en-US" sz="7300" b="1">
              <a:solidFill>
                <a:schemeClr val="accent2"/>
              </a:solidFill>
            </a:endParaRPr>
          </a:p>
        </p:txBody>
      </p:sp>
      <p:pic>
        <p:nvPicPr>
          <p:cNvPr id="38915" name="Picture 3">
            <a:extLst>
              <a:ext uri="{FF2B5EF4-FFF2-40B4-BE49-F238E27FC236}">
                <a16:creationId xmlns:a16="http://schemas.microsoft.com/office/drawing/2014/main" id="{F48C6AB2-9AE4-4F25-AD28-1A994D6D2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ext Box 2">
            <a:extLst>
              <a:ext uri="{FF2B5EF4-FFF2-40B4-BE49-F238E27FC236}">
                <a16:creationId xmlns:a16="http://schemas.microsoft.com/office/drawing/2014/main" id="{B2FB56CE-B162-4711-9DEB-3059FA5940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28600"/>
            <a:ext cx="3581400" cy="5776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ar-SA" altLang="en-US" sz="6000" b="1"/>
              <a:t>وخـــــــــلاص نفـــــــــــوس البشرييــــــــن </a:t>
            </a:r>
            <a:r>
              <a:rPr lang="ar-SA" altLang="en-US" sz="6000" b="1">
                <a:solidFill>
                  <a:srgbClr val="CC3300"/>
                </a:solidFill>
                <a:cs typeface="Arabic Transparent" panose="020B0604020202020204" pitchFamily="34" charset="0"/>
              </a:rPr>
              <a:t>المسيــح صلب وقبر ثم قـــام</a:t>
            </a:r>
            <a:r>
              <a:rPr lang="ar-SA" altLang="en-US" sz="7300" b="1"/>
              <a:t> </a:t>
            </a:r>
            <a:endParaRPr lang="en-US" altLang="en-US" sz="7300" b="1"/>
          </a:p>
        </p:txBody>
      </p:sp>
      <p:pic>
        <p:nvPicPr>
          <p:cNvPr id="39939" name="Picture 3">
            <a:extLst>
              <a:ext uri="{FF2B5EF4-FFF2-40B4-BE49-F238E27FC236}">
                <a16:creationId xmlns:a16="http://schemas.microsoft.com/office/drawing/2014/main" id="{CDC57E6F-B79F-492C-8777-34D91F948B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14">
            <a:extLst>
              <a:ext uri="{FF2B5EF4-FFF2-40B4-BE49-F238E27FC236}">
                <a16:creationId xmlns:a16="http://schemas.microsoft.com/office/drawing/2014/main" id="{5580490C-8A21-4917-9C64-6CD4692025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3657641"/>
              </p:ext>
            </p:extLst>
          </p:nvPr>
        </p:nvGraphicFramePr>
        <p:xfrm>
          <a:off x="0" y="4343400"/>
          <a:ext cx="9144000" cy="267953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267623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4400" b="1" i="0" kern="1200" dirty="0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وأما القسوس العلويين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endParaRPr kumimoji="0" lang="en-US" sz="4400" b="1" i="0" u="none" strike="noStrike" cap="none" normalizeH="0" baseline="0" dirty="0">
                        <a:ln>
                          <a:noFill/>
                        </a:ln>
                        <a:solidFill>
                          <a:srgbClr val="FFC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بي جوت إفطو إم إبريسڤيتيروس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endParaRPr lang="ar-EG" sz="44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76059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070918">
                <a:tc>
                  <a:txBody>
                    <a:bodyPr/>
                    <a:lstStyle/>
                    <a:p>
                      <a:pPr algn="ctr" rtl="1"/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مجامرهم ذهب صافيين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kumimoji="0" lang="en-US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يبخرون أمام القدوس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31054373"/>
      </p:ext>
    </p:extLst>
  </p:cSld>
  <p:clrMapOvr>
    <a:masterClrMapping/>
  </p:clrMapOvr>
</p:sld>
</file>

<file path=ppt/slides/slide11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ext Box 2">
            <a:extLst>
              <a:ext uri="{FF2B5EF4-FFF2-40B4-BE49-F238E27FC236}">
                <a16:creationId xmlns:a16="http://schemas.microsoft.com/office/drawing/2014/main" id="{9B65B768-4C6C-4BCC-9884-9A8C1D74B1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28600"/>
            <a:ext cx="3581400" cy="512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ar-SA" altLang="en-US" sz="6600" b="1"/>
              <a:t>قَــــــدِمَ باكراً يوحنـــــــــــا وبطرس الى حيث القبــــر للاستعلام  </a:t>
            </a:r>
            <a:endParaRPr lang="en-US" altLang="en-US" sz="6600" b="1">
              <a:solidFill>
                <a:schemeClr val="accent2"/>
              </a:solidFill>
            </a:endParaRPr>
          </a:p>
        </p:txBody>
      </p:sp>
      <p:pic>
        <p:nvPicPr>
          <p:cNvPr id="40963" name="Picture 3">
            <a:extLst>
              <a:ext uri="{FF2B5EF4-FFF2-40B4-BE49-F238E27FC236}">
                <a16:creationId xmlns:a16="http://schemas.microsoft.com/office/drawing/2014/main" id="{34526694-631D-4411-A19A-5198F01360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ext Box 2">
            <a:extLst>
              <a:ext uri="{FF2B5EF4-FFF2-40B4-BE49-F238E27FC236}">
                <a16:creationId xmlns:a16="http://schemas.microsoft.com/office/drawing/2014/main" id="{A21A604A-E774-412D-AC3E-1A8F22A28B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28600"/>
            <a:ext cx="3581400" cy="6130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ar-SA" altLang="en-US" sz="6600" b="1"/>
              <a:t>أســـــــــرع يوحنـــــــــا وتفــــــرس </a:t>
            </a:r>
            <a:r>
              <a:rPr lang="ar-SA" altLang="en-US" sz="6600" b="1">
                <a:solidFill>
                  <a:srgbClr val="CC3300"/>
                </a:solidFill>
                <a:cs typeface="Arabic Transparent" panose="020B0604020202020204" pitchFamily="34" charset="0"/>
              </a:rPr>
              <a:t>المسيــح صلب وقبر ثم قـــام</a:t>
            </a:r>
            <a:r>
              <a:rPr lang="ar-SA" altLang="en-US" sz="6600" b="1"/>
              <a:t> </a:t>
            </a:r>
            <a:endParaRPr lang="en-US" altLang="en-US" sz="6600" b="1"/>
          </a:p>
        </p:txBody>
      </p:sp>
      <p:pic>
        <p:nvPicPr>
          <p:cNvPr id="41987" name="Picture 3">
            <a:extLst>
              <a:ext uri="{FF2B5EF4-FFF2-40B4-BE49-F238E27FC236}">
                <a16:creationId xmlns:a16="http://schemas.microsoft.com/office/drawing/2014/main" id="{29EB585F-D28E-4E89-9287-8D0E9C136E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ext Box 2">
            <a:extLst>
              <a:ext uri="{FF2B5EF4-FFF2-40B4-BE49-F238E27FC236}">
                <a16:creationId xmlns:a16="http://schemas.microsoft.com/office/drawing/2014/main" id="{3EB4102C-11F4-42DC-BA98-23D8F72C5A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28600"/>
            <a:ext cx="3581400" cy="6999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ar-SA" altLang="en-US" sz="7600" b="1"/>
              <a:t>كلـم بطرس بالفزع ثـــم عاد بـــــــه الى المقام</a:t>
            </a:r>
            <a:r>
              <a:rPr lang="ar-SA" altLang="en-US" sz="7300" b="1"/>
              <a:t>  </a:t>
            </a:r>
            <a:endParaRPr lang="en-US" altLang="en-US" sz="7300" b="1">
              <a:solidFill>
                <a:schemeClr val="accent2"/>
              </a:solidFill>
            </a:endParaRPr>
          </a:p>
        </p:txBody>
      </p:sp>
      <p:pic>
        <p:nvPicPr>
          <p:cNvPr id="43011" name="Picture 3">
            <a:extLst>
              <a:ext uri="{FF2B5EF4-FFF2-40B4-BE49-F238E27FC236}">
                <a16:creationId xmlns:a16="http://schemas.microsoft.com/office/drawing/2014/main" id="{F5D99596-9027-4F23-9EB8-A041A588B6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ext Box 2">
            <a:extLst>
              <a:ext uri="{FF2B5EF4-FFF2-40B4-BE49-F238E27FC236}">
                <a16:creationId xmlns:a16="http://schemas.microsoft.com/office/drawing/2014/main" id="{9AF989C7-202A-41AA-9FCE-4BC5814F56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28600"/>
            <a:ext cx="3581400" cy="5964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ar-SA" altLang="en-US" sz="6000" b="1"/>
              <a:t>فوجــــــــودا</a:t>
            </a:r>
            <a:endParaRPr lang="ar-SA" altLang="en-US" sz="5900" b="1"/>
          </a:p>
          <a:p>
            <a:pPr algn="ctr" eaLnBrk="1" hangingPunct="1">
              <a:spcBef>
                <a:spcPct val="50000"/>
              </a:spcBef>
            </a:pPr>
            <a:r>
              <a:rPr lang="ar-SA" altLang="en-US" sz="5900" b="1"/>
              <a:t>اللفائـــــف فى موضـــــــــــع </a:t>
            </a:r>
            <a:r>
              <a:rPr lang="ar-SA" altLang="en-US" sz="5900" b="1">
                <a:solidFill>
                  <a:srgbClr val="CC3300"/>
                </a:solidFill>
                <a:cs typeface="Arabic Transparent" panose="020B0604020202020204" pitchFamily="34" charset="0"/>
              </a:rPr>
              <a:t>المسيــح صلب وقبر ثم قـــام</a:t>
            </a:r>
            <a:r>
              <a:rPr lang="ar-SA" altLang="en-US" sz="6000" b="1"/>
              <a:t> </a:t>
            </a:r>
            <a:endParaRPr lang="en-US" altLang="en-US" sz="6000" b="1"/>
          </a:p>
        </p:txBody>
      </p:sp>
      <p:pic>
        <p:nvPicPr>
          <p:cNvPr id="44035" name="Picture 3">
            <a:extLst>
              <a:ext uri="{FF2B5EF4-FFF2-40B4-BE49-F238E27FC236}">
                <a16:creationId xmlns:a16="http://schemas.microsoft.com/office/drawing/2014/main" id="{7FC74B57-9EE4-405C-83E8-33694ED9CD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ext Box 2">
            <a:extLst>
              <a:ext uri="{FF2B5EF4-FFF2-40B4-BE49-F238E27FC236}">
                <a16:creationId xmlns:a16="http://schemas.microsoft.com/office/drawing/2014/main" id="{002F2AF1-D73E-41A3-B8E0-5AFB4D7E01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28600"/>
            <a:ext cx="3581400" cy="565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ar-SA" altLang="en-US" sz="7300" b="1"/>
              <a:t>لمــــا عاينا تلـــــــــــــك العلامـــــات قالا حــــــقاً سيدنا قـام  </a:t>
            </a:r>
            <a:endParaRPr lang="en-US" altLang="en-US" sz="7300" b="1">
              <a:solidFill>
                <a:schemeClr val="accent2"/>
              </a:solidFill>
            </a:endParaRPr>
          </a:p>
        </p:txBody>
      </p:sp>
      <p:pic>
        <p:nvPicPr>
          <p:cNvPr id="45059" name="Picture 3">
            <a:extLst>
              <a:ext uri="{FF2B5EF4-FFF2-40B4-BE49-F238E27FC236}">
                <a16:creationId xmlns:a16="http://schemas.microsoft.com/office/drawing/2014/main" id="{144CB70C-1809-4564-AA39-79051F52A5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ext Box 2">
            <a:extLst>
              <a:ext uri="{FF2B5EF4-FFF2-40B4-BE49-F238E27FC236}">
                <a16:creationId xmlns:a16="http://schemas.microsoft.com/office/drawing/2014/main" id="{BD9EFFC5-9CD7-4BB7-8170-720E75319D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28600"/>
            <a:ext cx="3581400" cy="6130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ar-SA" altLang="en-US" sz="6600" b="1"/>
              <a:t>نؤمـــــــــــن بقيامته مـــن الأمــــــــوات </a:t>
            </a:r>
            <a:r>
              <a:rPr lang="ar-SA" altLang="en-US" sz="6600" b="1">
                <a:solidFill>
                  <a:srgbClr val="CC3300"/>
                </a:solidFill>
                <a:cs typeface="Arabic Transparent" panose="020B0604020202020204" pitchFamily="34" charset="0"/>
              </a:rPr>
              <a:t>المسيــح صلب وقبر ثم قـــام</a:t>
            </a:r>
            <a:r>
              <a:rPr lang="ar-SA" altLang="en-US" sz="6600" b="1"/>
              <a:t> </a:t>
            </a:r>
            <a:endParaRPr lang="en-US" altLang="en-US" sz="6600" b="1"/>
          </a:p>
        </p:txBody>
      </p:sp>
      <p:pic>
        <p:nvPicPr>
          <p:cNvPr id="46083" name="Picture 3">
            <a:extLst>
              <a:ext uri="{FF2B5EF4-FFF2-40B4-BE49-F238E27FC236}">
                <a16:creationId xmlns:a16="http://schemas.microsoft.com/office/drawing/2014/main" id="{E4FBB0E1-34A4-4D15-BDB5-193B765341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Text Box 2">
            <a:extLst>
              <a:ext uri="{FF2B5EF4-FFF2-40B4-BE49-F238E27FC236}">
                <a16:creationId xmlns:a16="http://schemas.microsoft.com/office/drawing/2014/main" id="{E519876E-6C4F-491A-8291-CF724F31E6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28600"/>
            <a:ext cx="3581400" cy="542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ar-SA" altLang="en-US" sz="7000" b="1"/>
              <a:t>من له يسبح العُلْوِيـــــون قــــام ظافراً علــــــــــــى الأخصام  </a:t>
            </a:r>
            <a:endParaRPr lang="en-US" altLang="en-US" sz="7000" b="1">
              <a:solidFill>
                <a:schemeClr val="accent2"/>
              </a:solidFill>
            </a:endParaRPr>
          </a:p>
        </p:txBody>
      </p:sp>
      <p:pic>
        <p:nvPicPr>
          <p:cNvPr id="47107" name="Picture 3">
            <a:extLst>
              <a:ext uri="{FF2B5EF4-FFF2-40B4-BE49-F238E27FC236}">
                <a16:creationId xmlns:a16="http://schemas.microsoft.com/office/drawing/2014/main" id="{C5961575-F18F-4401-B6DE-181C3629E0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Text Box 2">
            <a:extLst>
              <a:ext uri="{FF2B5EF4-FFF2-40B4-BE49-F238E27FC236}">
                <a16:creationId xmlns:a16="http://schemas.microsoft.com/office/drawing/2014/main" id="{A03E9EF9-7295-4CD3-AD3D-6602707058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28600"/>
            <a:ext cx="3581400" cy="512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ar-SA" altLang="en-US" sz="6600" b="1"/>
              <a:t>ونحن لفضله مدينــــــــون </a:t>
            </a:r>
            <a:r>
              <a:rPr lang="ar-SA" altLang="en-US" sz="6600" b="1">
                <a:solidFill>
                  <a:srgbClr val="CC3300"/>
                </a:solidFill>
                <a:cs typeface="Arabic Transparent" panose="020B0604020202020204" pitchFamily="34" charset="0"/>
              </a:rPr>
              <a:t>المسيــح صلب وقبر ثم قـــام</a:t>
            </a:r>
            <a:r>
              <a:rPr lang="ar-SA" altLang="en-US" sz="6600" b="1"/>
              <a:t> </a:t>
            </a:r>
            <a:endParaRPr lang="en-US" altLang="en-US" sz="6600" b="1"/>
          </a:p>
        </p:txBody>
      </p:sp>
      <p:pic>
        <p:nvPicPr>
          <p:cNvPr id="48131" name="Picture 3">
            <a:extLst>
              <a:ext uri="{FF2B5EF4-FFF2-40B4-BE49-F238E27FC236}">
                <a16:creationId xmlns:a16="http://schemas.microsoft.com/office/drawing/2014/main" id="{7BBE47B9-4E65-4BFC-9050-B026468FA0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Text Box 2">
            <a:extLst>
              <a:ext uri="{FF2B5EF4-FFF2-40B4-BE49-F238E27FC236}">
                <a16:creationId xmlns:a16="http://schemas.microsoft.com/office/drawing/2014/main" id="{C2DBA4D0-B871-45B5-97FD-95452FAC6D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28600"/>
            <a:ext cx="3581400" cy="542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ar-SA" altLang="en-US" sz="7000" b="1"/>
              <a:t>نقدم لــــــــه جزيــــــــــل الشكران لما تفضل بـــــه من الأنعام  </a:t>
            </a:r>
            <a:endParaRPr lang="en-US" altLang="en-US" sz="7000" b="1">
              <a:solidFill>
                <a:schemeClr val="accent2"/>
              </a:solidFill>
            </a:endParaRPr>
          </a:p>
        </p:txBody>
      </p:sp>
      <p:pic>
        <p:nvPicPr>
          <p:cNvPr id="49155" name="Picture 3">
            <a:extLst>
              <a:ext uri="{FF2B5EF4-FFF2-40B4-BE49-F238E27FC236}">
                <a16:creationId xmlns:a16="http://schemas.microsoft.com/office/drawing/2014/main" id="{D97F63D6-250A-48F4-AA55-D231CC0717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Text Box 2">
            <a:extLst>
              <a:ext uri="{FF2B5EF4-FFF2-40B4-BE49-F238E27FC236}">
                <a16:creationId xmlns:a16="http://schemas.microsoft.com/office/drawing/2014/main" id="{348C567F-5053-46FC-A31C-E912BAD328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28600"/>
            <a:ext cx="3581400" cy="5776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ar-SA" altLang="en-US" sz="6000" b="1"/>
              <a:t>وكلامه حق مـــــــــــدى الأزمــــــان </a:t>
            </a:r>
            <a:r>
              <a:rPr lang="ar-SA" altLang="en-US" sz="6000" b="1">
                <a:solidFill>
                  <a:srgbClr val="CC3300"/>
                </a:solidFill>
                <a:cs typeface="Arabic Transparent" panose="020B0604020202020204" pitchFamily="34" charset="0"/>
              </a:rPr>
              <a:t>المسيــح صلب وقبر ثم قـــام</a:t>
            </a:r>
            <a:r>
              <a:rPr lang="ar-SA" altLang="en-US" sz="7300" b="1"/>
              <a:t> </a:t>
            </a:r>
            <a:endParaRPr lang="en-US" altLang="en-US" sz="7300" b="1"/>
          </a:p>
        </p:txBody>
      </p:sp>
      <p:pic>
        <p:nvPicPr>
          <p:cNvPr id="50179" name="Picture 3">
            <a:extLst>
              <a:ext uri="{FF2B5EF4-FFF2-40B4-BE49-F238E27FC236}">
                <a16:creationId xmlns:a16="http://schemas.microsoft.com/office/drawing/2014/main" id="{4E84DA88-6934-4194-9895-5894C177E6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14">
            <a:extLst>
              <a:ext uri="{FF2B5EF4-FFF2-40B4-BE49-F238E27FC236}">
                <a16:creationId xmlns:a16="http://schemas.microsoft.com/office/drawing/2014/main" id="{5580490C-8A21-4917-9C64-6CD4692025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7547445"/>
              </p:ext>
            </p:extLst>
          </p:nvPr>
        </p:nvGraphicFramePr>
        <p:xfrm>
          <a:off x="0" y="4343400"/>
          <a:ext cx="9144000" cy="267953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267623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4400" b="1" i="0" kern="1200" dirty="0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لا يفترون من التسابيح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endParaRPr kumimoji="0" lang="en-US" sz="4400" b="1" i="0" u="none" strike="noStrike" cap="none" normalizeH="0" baseline="0" dirty="0">
                        <a:ln>
                          <a:noFill/>
                        </a:ln>
                        <a:solidFill>
                          <a:srgbClr val="FFC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قائلين قدوس قدوس قدوس.</a:t>
                      </a:r>
                      <a:endParaRPr lang="ar-EG" sz="44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76059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070918">
                <a:tc>
                  <a:txBody>
                    <a:bodyPr/>
                    <a:lstStyle/>
                    <a:p>
                      <a:pPr algn="ctr" rtl="1"/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ببخور طيب ويفيح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kumimoji="0" lang="en-US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إمبي إمثو إم بيف إثرونوس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45502307"/>
      </p:ext>
    </p:extLst>
  </p:cSld>
  <p:clrMapOvr>
    <a:masterClrMapping/>
  </p:clrMapOvr>
</p:sld>
</file>

<file path=ppt/slides/slide11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Text Box 2">
            <a:extLst>
              <a:ext uri="{FF2B5EF4-FFF2-40B4-BE49-F238E27FC236}">
                <a16:creationId xmlns:a16="http://schemas.microsoft.com/office/drawing/2014/main" id="{63980BDC-0820-4ED1-AD7F-7B92760176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28600"/>
            <a:ext cx="3581400" cy="6338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ar-SA" altLang="en-US" sz="8200" b="1"/>
              <a:t>هذه ارادة الله الرحيم وهذه آياته العظــــام</a:t>
            </a:r>
            <a:r>
              <a:rPr lang="ar-SA" altLang="en-US" sz="7300" b="1"/>
              <a:t>  </a:t>
            </a:r>
            <a:endParaRPr lang="en-US" altLang="en-US" sz="7300" b="1">
              <a:solidFill>
                <a:schemeClr val="accent2"/>
              </a:solidFill>
            </a:endParaRPr>
          </a:p>
        </p:txBody>
      </p:sp>
      <p:pic>
        <p:nvPicPr>
          <p:cNvPr id="51203" name="Picture 3">
            <a:extLst>
              <a:ext uri="{FF2B5EF4-FFF2-40B4-BE49-F238E27FC236}">
                <a16:creationId xmlns:a16="http://schemas.microsoft.com/office/drawing/2014/main" id="{9ED18334-7DA7-4E07-9250-BC6042238C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Text Box 2">
            <a:extLst>
              <a:ext uri="{FF2B5EF4-FFF2-40B4-BE49-F238E27FC236}">
                <a16:creationId xmlns:a16="http://schemas.microsoft.com/office/drawing/2014/main" id="{884E8079-886E-4EE8-B1C4-C826D58146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28600"/>
            <a:ext cx="3581400" cy="5697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ar-SA" altLang="en-US" sz="5900" b="1"/>
              <a:t>أن تدفن مــــن فى السمــــــاء مقيـــــــــــــــم </a:t>
            </a:r>
            <a:r>
              <a:rPr lang="ar-SA" altLang="en-US" sz="5900" b="1">
                <a:solidFill>
                  <a:srgbClr val="CC3300"/>
                </a:solidFill>
                <a:cs typeface="Arabic Transparent" panose="020B0604020202020204" pitchFamily="34" charset="0"/>
              </a:rPr>
              <a:t>المسيــح صلب وقبر ثم قـــام</a:t>
            </a:r>
            <a:r>
              <a:rPr lang="ar-SA" altLang="en-US" sz="7300" b="1"/>
              <a:t> </a:t>
            </a:r>
            <a:endParaRPr lang="en-US" altLang="en-US" sz="7300" b="1"/>
          </a:p>
        </p:txBody>
      </p:sp>
      <p:pic>
        <p:nvPicPr>
          <p:cNvPr id="52227" name="Picture 3">
            <a:extLst>
              <a:ext uri="{FF2B5EF4-FFF2-40B4-BE49-F238E27FC236}">
                <a16:creationId xmlns:a16="http://schemas.microsoft.com/office/drawing/2014/main" id="{16330014-C318-4206-A815-E345475D48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Text Box 2">
            <a:extLst>
              <a:ext uri="{FF2B5EF4-FFF2-40B4-BE49-F238E27FC236}">
                <a16:creationId xmlns:a16="http://schemas.microsoft.com/office/drawing/2014/main" id="{36344E42-27AD-4671-A376-9A86678070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0"/>
            <a:ext cx="3581400" cy="676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ar-SA" altLang="en-US" sz="7300" b="1" dirty="0"/>
              <a:t>ونحـــــــــن نسبح ربَّ الأربــــــاب ونُسَرُّ على مدى الدوام   </a:t>
            </a:r>
            <a:endParaRPr lang="en-US" altLang="en-US" sz="7300" b="1" dirty="0">
              <a:solidFill>
                <a:schemeClr val="accent2"/>
              </a:solidFill>
            </a:endParaRPr>
          </a:p>
        </p:txBody>
      </p:sp>
      <p:pic>
        <p:nvPicPr>
          <p:cNvPr id="53251" name="Picture 3">
            <a:extLst>
              <a:ext uri="{FF2B5EF4-FFF2-40B4-BE49-F238E27FC236}">
                <a16:creationId xmlns:a16="http://schemas.microsoft.com/office/drawing/2014/main" id="{C6E972B4-903B-4AC6-8AC7-54A5E94806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Text Box 2">
            <a:extLst>
              <a:ext uri="{FF2B5EF4-FFF2-40B4-BE49-F238E27FC236}">
                <a16:creationId xmlns:a16="http://schemas.microsoft.com/office/drawing/2014/main" id="{229160C7-5402-42B7-8F87-E2E95765A1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28600"/>
            <a:ext cx="3581400" cy="512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ar-SA" altLang="en-US" sz="6600" b="1"/>
              <a:t>بالجالس عن يميــــن الآب </a:t>
            </a:r>
            <a:r>
              <a:rPr lang="ar-SA" altLang="en-US" sz="6600" b="1">
                <a:solidFill>
                  <a:srgbClr val="CC3300"/>
                </a:solidFill>
                <a:cs typeface="Arabic Transparent" panose="020B0604020202020204" pitchFamily="34" charset="0"/>
              </a:rPr>
              <a:t>المسيــح صلب وقبر ثم قـــام</a:t>
            </a:r>
            <a:r>
              <a:rPr lang="ar-SA" altLang="en-US" sz="6600" b="1"/>
              <a:t> </a:t>
            </a:r>
            <a:endParaRPr lang="en-US" altLang="en-US" sz="6600" b="1"/>
          </a:p>
        </p:txBody>
      </p:sp>
      <p:pic>
        <p:nvPicPr>
          <p:cNvPr id="54275" name="Picture 3">
            <a:extLst>
              <a:ext uri="{FF2B5EF4-FFF2-40B4-BE49-F238E27FC236}">
                <a16:creationId xmlns:a16="http://schemas.microsoft.com/office/drawing/2014/main" id="{4F38AB48-A451-4A56-A92C-B5B655D5ED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Text Box 2">
            <a:extLst>
              <a:ext uri="{FF2B5EF4-FFF2-40B4-BE49-F238E27FC236}">
                <a16:creationId xmlns:a16="http://schemas.microsoft.com/office/drawing/2014/main" id="{38CD798D-590E-486F-B06A-90A649760A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28600"/>
            <a:ext cx="3581400" cy="542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ar-SA" altLang="en-US" sz="7000" b="1"/>
              <a:t>لاهــــــــوت متحــــــــــد بالناســــوت اله يليق به الاكــــــــرام </a:t>
            </a:r>
            <a:endParaRPr lang="en-US" altLang="en-US" sz="7000" b="1">
              <a:solidFill>
                <a:schemeClr val="accent2"/>
              </a:solidFill>
            </a:endParaRPr>
          </a:p>
        </p:txBody>
      </p:sp>
      <p:pic>
        <p:nvPicPr>
          <p:cNvPr id="55299" name="Picture 3">
            <a:extLst>
              <a:ext uri="{FF2B5EF4-FFF2-40B4-BE49-F238E27FC236}">
                <a16:creationId xmlns:a16="http://schemas.microsoft.com/office/drawing/2014/main" id="{4339626A-C3F1-4EAA-9B71-2AECF8BB97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Text Box 2">
            <a:extLst>
              <a:ext uri="{FF2B5EF4-FFF2-40B4-BE49-F238E27FC236}">
                <a16:creationId xmlns:a16="http://schemas.microsoft.com/office/drawing/2014/main" id="{1A50985B-F8D2-4FA8-89B0-E1C7A31F86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28600"/>
            <a:ext cx="3581400" cy="557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ar-SA" altLang="en-US" sz="6000" b="1"/>
              <a:t>أزلى سرمدي رب الصبـــــاؤوت </a:t>
            </a:r>
            <a:r>
              <a:rPr lang="ar-SA" altLang="en-US" sz="6000" b="1">
                <a:solidFill>
                  <a:srgbClr val="CC3300"/>
                </a:solidFill>
                <a:cs typeface="Arabic Transparent" panose="020B0604020202020204" pitchFamily="34" charset="0"/>
              </a:rPr>
              <a:t>المسيــح صلب وقبر ثم قـــام</a:t>
            </a:r>
            <a:r>
              <a:rPr lang="ar-SA" altLang="en-US" sz="6000" b="1"/>
              <a:t> </a:t>
            </a:r>
            <a:endParaRPr lang="en-US" altLang="en-US" sz="6000" b="1"/>
          </a:p>
        </p:txBody>
      </p:sp>
      <p:pic>
        <p:nvPicPr>
          <p:cNvPr id="56323" name="Picture 3">
            <a:extLst>
              <a:ext uri="{FF2B5EF4-FFF2-40B4-BE49-F238E27FC236}">
                <a16:creationId xmlns:a16="http://schemas.microsoft.com/office/drawing/2014/main" id="{B6AB86E8-32AE-466D-BB63-9E2BC958E0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Text Box 2">
            <a:extLst>
              <a:ext uri="{FF2B5EF4-FFF2-40B4-BE49-F238E27FC236}">
                <a16:creationId xmlns:a16="http://schemas.microsoft.com/office/drawing/2014/main" id="{651D670C-3E8F-429B-9EA6-3853BCBDB3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28600"/>
            <a:ext cx="3581400" cy="695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ar-SA" altLang="en-US" sz="7500" b="1"/>
              <a:t>يا مــــن قام من الاموات أشفنا مــــن كل الأسقـام</a:t>
            </a:r>
            <a:r>
              <a:rPr lang="ar-SA" altLang="en-US" sz="7000" b="1"/>
              <a:t>   </a:t>
            </a:r>
            <a:endParaRPr lang="en-US" altLang="en-US" sz="7000" b="1">
              <a:solidFill>
                <a:schemeClr val="accent2"/>
              </a:solidFill>
            </a:endParaRPr>
          </a:p>
        </p:txBody>
      </p:sp>
      <p:pic>
        <p:nvPicPr>
          <p:cNvPr id="57347" name="Picture 3">
            <a:extLst>
              <a:ext uri="{FF2B5EF4-FFF2-40B4-BE49-F238E27FC236}">
                <a16:creationId xmlns:a16="http://schemas.microsoft.com/office/drawing/2014/main" id="{E0E6258E-F551-4AEB-9133-FB0FCE239B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ext Box 2">
            <a:extLst>
              <a:ext uri="{FF2B5EF4-FFF2-40B4-BE49-F238E27FC236}">
                <a16:creationId xmlns:a16="http://schemas.microsoft.com/office/drawing/2014/main" id="{B1B0DB5B-B99E-4D48-B49C-194E3768F3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28600"/>
            <a:ext cx="3581400" cy="5532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ar-SA" altLang="en-US" sz="7300" b="1"/>
              <a:t>واحمنا من الضربــــات </a:t>
            </a:r>
            <a:r>
              <a:rPr lang="ar-SA" altLang="en-US" sz="6900" b="1">
                <a:solidFill>
                  <a:srgbClr val="CC3300"/>
                </a:solidFill>
                <a:cs typeface="Arabic Transparent" panose="020B0604020202020204" pitchFamily="34" charset="0"/>
              </a:rPr>
              <a:t>المسيــح صلب وقبر ثم قـــام</a:t>
            </a:r>
            <a:r>
              <a:rPr lang="ar-SA" altLang="en-US" sz="7300" b="1"/>
              <a:t> </a:t>
            </a:r>
            <a:endParaRPr lang="en-US" altLang="en-US" sz="7300" b="1"/>
          </a:p>
        </p:txBody>
      </p:sp>
      <p:pic>
        <p:nvPicPr>
          <p:cNvPr id="58371" name="Picture 3">
            <a:extLst>
              <a:ext uri="{FF2B5EF4-FFF2-40B4-BE49-F238E27FC236}">
                <a16:creationId xmlns:a16="http://schemas.microsoft.com/office/drawing/2014/main" id="{8E118591-7CE1-4B29-8C43-C2462836AC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24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12206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>
</file>

<file path=ppt/slides/slide11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ext Box 2">
            <a:extLst>
              <a:ext uri="{FF2B5EF4-FFF2-40B4-BE49-F238E27FC236}">
                <a16:creationId xmlns:a16="http://schemas.microsoft.com/office/drawing/2014/main" id="{6D67BDF9-2CE5-48EF-8806-A4559C2B30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76800" y="228600"/>
            <a:ext cx="3962400" cy="5807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rtl="1" eaLnBrk="1" hangingPunct="1">
              <a:spcBef>
                <a:spcPct val="50000"/>
              </a:spcBef>
            </a:pPr>
            <a:r>
              <a:rPr lang="ar-SA" altLang="en-US" sz="7500" b="1">
                <a:latin typeface="Arial" panose="020B0604020202020204" pitchFamily="34" charset="0"/>
                <a:cs typeface="Times New Roman (Arabic)" charset="0"/>
              </a:rPr>
              <a:t>أنا أفتح فمي وأتكلـــــــــم وأنشــــــىء مديحــــــــــاً بانسجـــــــام</a:t>
            </a:r>
            <a:r>
              <a:rPr lang="ar-SA" altLang="en-US" sz="7000" b="1">
                <a:latin typeface="Arial" panose="020B0604020202020204" pitchFamily="34" charset="0"/>
                <a:cs typeface="Times New Roman (Arabic)" charset="0"/>
              </a:rPr>
              <a:t> </a:t>
            </a:r>
            <a:r>
              <a:rPr lang="ar-SA" altLang="en-US" sz="7200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en-US" sz="72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1" name="Picture 3">
            <a:extLst>
              <a:ext uri="{FF2B5EF4-FFF2-40B4-BE49-F238E27FC236}">
                <a16:creationId xmlns:a16="http://schemas.microsoft.com/office/drawing/2014/main" id="{FD63B00F-E68F-4C53-9053-7E8C7966C8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1640C9A-6C18-4275-ADCF-E3FEC8FBF29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0D4A004-82BD-47FC-A7D0-D4474E7F002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-2245660" y="0"/>
            <a:ext cx="2245659" cy="1909763"/>
          </a:xfrm>
        </p:spPr>
        <p:txBody>
          <a:bodyPr>
            <a:normAutofit/>
          </a:bodyPr>
          <a:lstStyle/>
          <a:p>
            <a:pPr algn="r" rtl="1"/>
            <a:r>
              <a:rPr lang="ar-EG" dirty="0">
                <a:solidFill>
                  <a:srgbClr val="FFC000"/>
                </a:solidFill>
              </a:rPr>
              <a:t>(الخماسين) مديح الاحد الرابع</a:t>
            </a:r>
            <a:endParaRPr lang="en-GB" dirty="0">
              <a:solidFill>
                <a:srgbClr val="FFC000"/>
              </a:solidFill>
            </a:endParaRP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14">
            <a:extLst>
              <a:ext uri="{FF2B5EF4-FFF2-40B4-BE49-F238E27FC236}">
                <a16:creationId xmlns:a16="http://schemas.microsoft.com/office/drawing/2014/main" id="{5580490C-8A21-4917-9C64-6CD4692025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1054678"/>
              </p:ext>
            </p:extLst>
          </p:nvPr>
        </p:nvGraphicFramePr>
        <p:xfrm>
          <a:off x="0" y="4343400"/>
          <a:ext cx="9144000" cy="2514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267623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4800" b="1" i="0" kern="1200" dirty="0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يا مريم بكر نقية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kumimoji="0" lang="en-US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فقتي طبع البشرية.</a:t>
                      </a:r>
                      <a:endParaRPr lang="ar-EG" sz="48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76059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070918">
                <a:tc>
                  <a:txBody>
                    <a:bodyPr/>
                    <a:lstStyle/>
                    <a:p>
                      <a:pPr algn="ctr" rtl="1"/>
                      <a:r>
                        <a:rPr kumimoji="0" lang="ar-SA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يا نجمة في الصبحية</a:t>
                      </a:r>
                      <a:r>
                        <a:rPr kumimoji="0" lang="ar-EG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kumimoji="0" lang="en-US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SA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وضياؤها شارق فوق الرؤوس</a:t>
                      </a:r>
                      <a:r>
                        <a:rPr kumimoji="0" lang="ar-EG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61830624"/>
      </p:ext>
    </p:extLst>
  </p:cSld>
  <p:clrMapOvr>
    <a:masterClrMapping/>
  </p:clrMapOvr>
</p:sld>
</file>

<file path=ppt/slides/slide11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 Box 4">
            <a:extLst>
              <a:ext uri="{FF2B5EF4-FFF2-40B4-BE49-F238E27FC236}">
                <a16:creationId xmlns:a16="http://schemas.microsoft.com/office/drawing/2014/main" id="{00A8C8F5-6FD4-4FDF-8503-F628EB4170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05400" y="228600"/>
            <a:ext cx="3733800" cy="5807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ar-SA" altLang="en-US" sz="7500" b="1">
                <a:cs typeface="Arabic Transparent" panose="020B0604020202020204" pitchFamily="34" charset="0"/>
              </a:rPr>
              <a:t>فى مــن أتانا وتألـم </a:t>
            </a:r>
            <a:r>
              <a:rPr lang="ar-SA" altLang="en-US" sz="7500" b="1">
                <a:solidFill>
                  <a:srgbClr val="CC3300"/>
                </a:solidFill>
                <a:cs typeface="Arabic Transparent" panose="020B0604020202020204" pitchFamily="34" charset="0"/>
              </a:rPr>
              <a:t>المسيــح صلب وقبر ثم قـــام</a:t>
            </a:r>
            <a:r>
              <a:rPr lang="ar-SA" altLang="en-US" sz="7200" b="1">
                <a:cs typeface="Arabic Transparent" panose="020B0604020202020204" pitchFamily="34" charset="0"/>
              </a:rPr>
              <a:t> </a:t>
            </a:r>
            <a:endParaRPr lang="en-US" altLang="en-US" sz="7200" b="1">
              <a:cs typeface="Arabic Transparent" panose="020B0604020202020204" pitchFamily="34" charset="0"/>
            </a:endParaRPr>
          </a:p>
        </p:txBody>
      </p:sp>
      <p:pic>
        <p:nvPicPr>
          <p:cNvPr id="3075" name="Picture 5">
            <a:extLst>
              <a:ext uri="{FF2B5EF4-FFF2-40B4-BE49-F238E27FC236}">
                <a16:creationId xmlns:a16="http://schemas.microsoft.com/office/drawing/2014/main" id="{1D245608-56DC-4878-BEA4-B6D48E9AD8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B7928C-C911-4682-A503-0C0642A7CC6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sld>
</file>

<file path=ppt/slides/slide11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ext Box 2">
            <a:extLst>
              <a:ext uri="{FF2B5EF4-FFF2-40B4-BE49-F238E27FC236}">
                <a16:creationId xmlns:a16="http://schemas.microsoft.com/office/drawing/2014/main" id="{FD277AB1-AE1B-4EC6-B0C8-DF65C8D5C4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28600"/>
            <a:ext cx="3581400" cy="5807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ar-SA" altLang="en-US" sz="7500" b="1">
                <a:cs typeface="Times New Roman (Arabic)" charset="0"/>
              </a:rPr>
              <a:t>بــــــدا ذلك فى علْمِــــهِ قبـــــــــــل بدايــــــــــة الأيــــــــــام </a:t>
            </a:r>
            <a:endParaRPr lang="en-US" altLang="en-US" sz="7500" b="1">
              <a:cs typeface="Times New Roman (Arabic)" charset="0"/>
            </a:endParaRPr>
          </a:p>
        </p:txBody>
      </p:sp>
      <p:pic>
        <p:nvPicPr>
          <p:cNvPr id="4099" name="Picture 3">
            <a:extLst>
              <a:ext uri="{FF2B5EF4-FFF2-40B4-BE49-F238E27FC236}">
                <a16:creationId xmlns:a16="http://schemas.microsoft.com/office/drawing/2014/main" id="{DBA2BAF7-1BE1-4A54-929A-19F5384423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EB839AE-4308-4D43-BEDE-3E214DCD54F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sld>
</file>

<file path=ppt/slides/slide11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ext Box 2">
            <a:extLst>
              <a:ext uri="{FF2B5EF4-FFF2-40B4-BE49-F238E27FC236}">
                <a16:creationId xmlns:a16="http://schemas.microsoft.com/office/drawing/2014/main" id="{2EFEF145-6862-472E-ACE0-7132F16489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28600"/>
            <a:ext cx="3581400" cy="6453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rtl="1" eaLnBrk="1" hangingPunct="1">
              <a:spcBef>
                <a:spcPct val="50000"/>
              </a:spcBef>
            </a:pPr>
            <a:r>
              <a:rPr lang="ar-SA" altLang="en-US" sz="6900" b="1">
                <a:cs typeface="Times New Roman (Arabic)" charset="0"/>
              </a:rPr>
              <a:t>فدبــــــــــــر الفــــــــــداء بابنــــــــــــه  </a:t>
            </a:r>
            <a:r>
              <a:rPr lang="ar-SA" altLang="en-US" sz="6900" b="1">
                <a:solidFill>
                  <a:srgbClr val="CC3300"/>
                </a:solidFill>
                <a:cs typeface="Arabic Transparent" panose="020B0604020202020204" pitchFamily="34" charset="0"/>
              </a:rPr>
              <a:t>المسيــح صلب وقبر ثم قـــام</a:t>
            </a:r>
            <a:r>
              <a:rPr lang="ar-SA" altLang="en-US" sz="7200" b="1">
                <a:cs typeface="Arabic Transparent" panose="020B0604020202020204" pitchFamily="34" charset="0"/>
              </a:rPr>
              <a:t> </a:t>
            </a:r>
            <a:endParaRPr lang="en-US" altLang="en-US" sz="7200" b="1">
              <a:cs typeface="Arabic Transparent" panose="020B0604020202020204" pitchFamily="34" charset="0"/>
            </a:endParaRPr>
          </a:p>
        </p:txBody>
      </p:sp>
      <p:pic>
        <p:nvPicPr>
          <p:cNvPr id="5123" name="Picture 3">
            <a:extLst>
              <a:ext uri="{FF2B5EF4-FFF2-40B4-BE49-F238E27FC236}">
                <a16:creationId xmlns:a16="http://schemas.microsoft.com/office/drawing/2014/main" id="{23C64DCB-ECFD-4D87-980E-665566E687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4FECF04-8CAF-443E-B030-373A4D59395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sld>
</file>

<file path=ppt/slides/slide11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ext Box 2">
            <a:extLst>
              <a:ext uri="{FF2B5EF4-FFF2-40B4-BE49-F238E27FC236}">
                <a16:creationId xmlns:a16="http://schemas.microsoft.com/office/drawing/2014/main" id="{EB6899AE-DB54-4D54-9EC2-35C98AE251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53000" y="228600"/>
            <a:ext cx="3886200" cy="667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ar-SA" altLang="en-US" sz="7200" b="1">
                <a:cs typeface="Times New Roman (Arabic)" charset="0"/>
              </a:rPr>
              <a:t>تأهلت عــــن وصفــــــــــه الحكمـــــــاء وكـــذا جميع أولـــــــــــــى الأفهـــــــام</a:t>
            </a:r>
            <a:r>
              <a:rPr lang="ar-SA" altLang="en-US" sz="7000" b="1">
                <a:cs typeface="Times New Roman (Arabic)" charset="0"/>
              </a:rPr>
              <a:t> </a:t>
            </a:r>
            <a:r>
              <a:rPr lang="ar-SA" altLang="en-US" sz="7000" b="1">
                <a:cs typeface="Arial" panose="020B0604020202020204" pitchFamily="34" charset="0"/>
              </a:rPr>
              <a:t> </a:t>
            </a:r>
            <a:endParaRPr lang="en-US" altLang="en-US" sz="7000" b="1">
              <a:cs typeface="Arial" panose="020B0604020202020204" pitchFamily="34" charset="0"/>
            </a:endParaRPr>
          </a:p>
        </p:txBody>
      </p:sp>
      <p:pic>
        <p:nvPicPr>
          <p:cNvPr id="6147" name="Picture 3">
            <a:extLst>
              <a:ext uri="{FF2B5EF4-FFF2-40B4-BE49-F238E27FC236}">
                <a16:creationId xmlns:a16="http://schemas.microsoft.com/office/drawing/2014/main" id="{9C510FDA-DCE7-4F30-AA58-6EEE9476D3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F5328FA-BDB3-4066-A739-50A2F9805EA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sld>
</file>

<file path=ppt/slides/slide11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ext Box 2">
            <a:extLst>
              <a:ext uri="{FF2B5EF4-FFF2-40B4-BE49-F238E27FC236}">
                <a16:creationId xmlns:a16="http://schemas.microsoft.com/office/drawing/2014/main" id="{41155D37-4258-4E55-835C-03A6A16742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28600"/>
            <a:ext cx="3581400" cy="65325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ar-SA" altLang="en-US" sz="7000" b="1">
                <a:cs typeface="Times New Roman (Arabic)" charset="0"/>
              </a:rPr>
              <a:t>حيــــن رأوا مريم لــــــه شبه سمــاء  </a:t>
            </a:r>
            <a:r>
              <a:rPr lang="ar-SA" altLang="en-US" sz="7000" b="1">
                <a:solidFill>
                  <a:srgbClr val="CC3300"/>
                </a:solidFill>
                <a:cs typeface="Arabic Transparent" panose="020B0604020202020204" pitchFamily="34" charset="0"/>
              </a:rPr>
              <a:t>المسيــح صلب وقبر ثم قـــام</a:t>
            </a:r>
            <a:r>
              <a:rPr lang="ar-SA" altLang="en-US" sz="7200" b="1">
                <a:cs typeface="Arabic Transparent" panose="020B0604020202020204" pitchFamily="34" charset="0"/>
              </a:rPr>
              <a:t> </a:t>
            </a:r>
            <a:endParaRPr lang="en-US" altLang="en-US" sz="7200" b="1">
              <a:cs typeface="Arabic Transparent" panose="020B0604020202020204" pitchFamily="34" charset="0"/>
            </a:endParaRPr>
          </a:p>
        </p:txBody>
      </p:sp>
      <p:pic>
        <p:nvPicPr>
          <p:cNvPr id="7171" name="Picture 3">
            <a:extLst>
              <a:ext uri="{FF2B5EF4-FFF2-40B4-BE49-F238E27FC236}">
                <a16:creationId xmlns:a16="http://schemas.microsoft.com/office/drawing/2014/main" id="{68D6FB93-9CFD-4C04-BA00-1AAF2B6847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E9D7D62-9993-4D5A-B8E7-9189CEF49A5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sld>
</file>

<file path=ppt/slides/slide11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 Box 2">
            <a:extLst>
              <a:ext uri="{FF2B5EF4-FFF2-40B4-BE49-F238E27FC236}">
                <a16:creationId xmlns:a16="http://schemas.microsoft.com/office/drawing/2014/main" id="{DAC6D3DD-E78F-4C3B-99F8-7222E59C30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28600"/>
            <a:ext cx="3657600" cy="6492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rtl="1" eaLnBrk="1" hangingPunct="1">
              <a:spcBef>
                <a:spcPct val="50000"/>
              </a:spcBef>
            </a:pPr>
            <a:r>
              <a:rPr lang="ar-SA" altLang="en-US" sz="7000" b="1">
                <a:cs typeface="Times New Roman (Arabic)" charset="0"/>
              </a:rPr>
              <a:t>جاءنــــــــــا الالـــه ربُّ الصبـــاؤوت متجســـــــداً وبيننــــــــــا أقــــــــــــام</a:t>
            </a:r>
            <a:r>
              <a:rPr lang="ar-SA" altLang="en-US" sz="6700" b="1">
                <a:cs typeface="Times New Roman (Arabic)" charset="0"/>
              </a:rPr>
              <a:t>    </a:t>
            </a:r>
            <a:endParaRPr lang="en-US" altLang="en-US" sz="6700" b="1">
              <a:cs typeface="Times New Roman (Arabic)" charset="0"/>
            </a:endParaRPr>
          </a:p>
        </p:txBody>
      </p:sp>
      <p:pic>
        <p:nvPicPr>
          <p:cNvPr id="8195" name="Picture 3">
            <a:extLst>
              <a:ext uri="{FF2B5EF4-FFF2-40B4-BE49-F238E27FC236}">
                <a16:creationId xmlns:a16="http://schemas.microsoft.com/office/drawing/2014/main" id="{97479717-6210-43B9-A447-15031F883C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155B8EE-A056-4DCE-91BA-F0659809B48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sld>
</file>

<file path=ppt/slides/slide11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ext Box 2">
            <a:extLst>
              <a:ext uri="{FF2B5EF4-FFF2-40B4-BE49-F238E27FC236}">
                <a16:creationId xmlns:a16="http://schemas.microsoft.com/office/drawing/2014/main" id="{E8E075BE-5152-44A9-BDD4-38570F0039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0" y="228600"/>
            <a:ext cx="3581400" cy="660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ar-SA" altLang="en-US" sz="6100" b="1">
                <a:cs typeface="Times New Roman (Arabic)" charset="0"/>
              </a:rPr>
              <a:t>وعــــــــــــــن الشيطــــــــان أخفــــــــــــى اللاهــــــــوت </a:t>
            </a:r>
            <a:r>
              <a:rPr lang="ar-SA" altLang="en-US" sz="6100" b="1">
                <a:solidFill>
                  <a:srgbClr val="CC3300"/>
                </a:solidFill>
                <a:cs typeface="Arabic Transparent" panose="020B0604020202020204" pitchFamily="34" charset="0"/>
              </a:rPr>
              <a:t>المسيــح صلب وقبر ثم قـــام</a:t>
            </a:r>
            <a:r>
              <a:rPr lang="ar-SA" altLang="en-US" sz="6100" b="1">
                <a:cs typeface="Arabic Transparent" panose="020B0604020202020204" pitchFamily="34" charset="0"/>
              </a:rPr>
              <a:t> </a:t>
            </a:r>
            <a:endParaRPr lang="en-US" altLang="en-US" sz="6100" b="1">
              <a:cs typeface="Arabic Transparent" panose="020B0604020202020204" pitchFamily="34" charset="0"/>
            </a:endParaRPr>
          </a:p>
        </p:txBody>
      </p:sp>
      <p:pic>
        <p:nvPicPr>
          <p:cNvPr id="9219" name="Picture 3">
            <a:extLst>
              <a:ext uri="{FF2B5EF4-FFF2-40B4-BE49-F238E27FC236}">
                <a16:creationId xmlns:a16="http://schemas.microsoft.com/office/drawing/2014/main" id="{C27E018D-E03C-4AF7-B23E-AD786A74CE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7C26B05-09B6-4605-86D6-808E2EFFB7F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sld>
</file>

<file path=ppt/slides/slide11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ext Box 2">
            <a:extLst>
              <a:ext uri="{FF2B5EF4-FFF2-40B4-BE49-F238E27FC236}">
                <a16:creationId xmlns:a16="http://schemas.microsoft.com/office/drawing/2014/main" id="{A3AB062D-D999-4FFE-973D-0D378D5ABC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28600"/>
            <a:ext cx="3581400" cy="565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ar-SA" altLang="en-US" sz="7300" b="1">
                <a:cs typeface="Times New Roman (Arabic)" charset="0"/>
              </a:rPr>
              <a:t>حقاً أتى الى الصلبــــوت لخــــــلاص الذيــــن فى الظـــــــــلام</a:t>
            </a:r>
            <a:r>
              <a:rPr lang="ar-SA" altLang="en-US" sz="7200" b="1">
                <a:cs typeface="Times New Roman (Arabic)" charset="0"/>
              </a:rPr>
              <a:t> </a:t>
            </a:r>
            <a:endParaRPr lang="en-US" altLang="en-US" sz="7200" b="1">
              <a:cs typeface="Times New Roman (Arabic)" charset="0"/>
            </a:endParaRPr>
          </a:p>
        </p:txBody>
      </p:sp>
      <p:pic>
        <p:nvPicPr>
          <p:cNvPr id="10243" name="Picture 3">
            <a:extLst>
              <a:ext uri="{FF2B5EF4-FFF2-40B4-BE49-F238E27FC236}">
                <a16:creationId xmlns:a16="http://schemas.microsoft.com/office/drawing/2014/main" id="{7F3BF30D-FBCC-40C3-B048-45AB57ED19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D9B5E04-DEFA-47C6-BFA1-5129D885EE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sld>
</file>

<file path=ppt/slides/slide11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ext Box 2">
            <a:extLst>
              <a:ext uri="{FF2B5EF4-FFF2-40B4-BE49-F238E27FC236}">
                <a16:creationId xmlns:a16="http://schemas.microsoft.com/office/drawing/2014/main" id="{EBCBB7E8-C6AD-45A7-B33E-644A29A848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28600"/>
            <a:ext cx="3581400" cy="6643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ar-SA" altLang="en-US" sz="7200" b="1">
                <a:cs typeface="Times New Roman (Arabic)" charset="0"/>
              </a:rPr>
              <a:t>الكلمـــــــــة الأزلى ذاق المــــــــوت  </a:t>
            </a:r>
            <a:r>
              <a:rPr lang="ar-SA" altLang="en-US" sz="7000" b="1">
                <a:solidFill>
                  <a:srgbClr val="CC3300"/>
                </a:solidFill>
                <a:cs typeface="Arabic Transparent" panose="020B0604020202020204" pitchFamily="34" charset="0"/>
              </a:rPr>
              <a:t>المسيــح صلب وقبر ثم قـــام</a:t>
            </a:r>
            <a:r>
              <a:rPr lang="ar-SA" altLang="en-US" sz="7200" b="1">
                <a:cs typeface="Times New Roman (Arabic)" charset="0"/>
              </a:rPr>
              <a:t> </a:t>
            </a:r>
            <a:endParaRPr lang="en-US" altLang="en-US" sz="7200" b="1">
              <a:cs typeface="Times New Roman (Arabic)" charset="0"/>
            </a:endParaRPr>
          </a:p>
        </p:txBody>
      </p:sp>
      <p:pic>
        <p:nvPicPr>
          <p:cNvPr id="11267" name="Picture 3">
            <a:extLst>
              <a:ext uri="{FF2B5EF4-FFF2-40B4-BE49-F238E27FC236}">
                <a16:creationId xmlns:a16="http://schemas.microsoft.com/office/drawing/2014/main" id="{200921F8-8C50-4D91-913E-83A4F92669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FD72E64-792E-47BE-BC59-665518325DB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sld>
</file>

<file path=ppt/slides/slide11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ext Box 2">
            <a:extLst>
              <a:ext uri="{FF2B5EF4-FFF2-40B4-BE49-F238E27FC236}">
                <a16:creationId xmlns:a16="http://schemas.microsoft.com/office/drawing/2014/main" id="{260AB3D9-FCD9-49D4-977C-B3697D494C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28600"/>
            <a:ext cx="3581400" cy="667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rtl="1" eaLnBrk="1" hangingPunct="1">
              <a:spcBef>
                <a:spcPct val="50000"/>
              </a:spcBef>
            </a:pPr>
            <a:r>
              <a:rPr lang="ar-SA" altLang="en-US" sz="7200" b="1">
                <a:cs typeface="Times New Roman (Arabic)" charset="0"/>
              </a:rPr>
              <a:t>خلصــــــــنا الـــــــــــرب القــــــدوس بالمزايـــــــا والعطايــــــا والأنعــــــام  </a:t>
            </a:r>
            <a:endParaRPr lang="en-US" altLang="en-US" sz="7200" b="1">
              <a:cs typeface="Times New Roman (Arabic)" charset="0"/>
            </a:endParaRPr>
          </a:p>
        </p:txBody>
      </p:sp>
      <p:pic>
        <p:nvPicPr>
          <p:cNvPr id="12291" name="Picture 3">
            <a:extLst>
              <a:ext uri="{FF2B5EF4-FFF2-40B4-BE49-F238E27FC236}">
                <a16:creationId xmlns:a16="http://schemas.microsoft.com/office/drawing/2014/main" id="{DDFB7749-532D-44DF-BD20-0C8FF79A32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6F74243-BE90-4C41-A2D9-A9F85169935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14">
            <a:extLst>
              <a:ext uri="{FF2B5EF4-FFF2-40B4-BE49-F238E27FC236}">
                <a16:creationId xmlns:a16="http://schemas.microsoft.com/office/drawing/2014/main" id="{5580490C-8A21-4917-9C64-6CD4692025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1319355"/>
              </p:ext>
            </p:extLst>
          </p:nvPr>
        </p:nvGraphicFramePr>
        <p:xfrm>
          <a:off x="0" y="4316507"/>
          <a:ext cx="9144000" cy="25414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7609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4800" b="1" i="0" kern="1200" dirty="0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السلام لكِ يا ست الأبكار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kumimoji="0" lang="en-US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أنت من نسل الأبرار.</a:t>
                      </a:r>
                      <a:endParaRPr lang="ar-EG" sz="48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505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170342">
                <a:tc>
                  <a:txBody>
                    <a:bodyPr/>
                    <a:lstStyle/>
                    <a:p>
                      <a:pPr algn="ctr" rtl="1"/>
                      <a:r>
                        <a:rPr kumimoji="0" lang="ar-SA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تشفعي في الحضار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kumimoji="0" lang="en-US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SA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الكهنة وجميع النفوس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28034361"/>
      </p:ext>
    </p:extLst>
  </p:cSld>
  <p:clrMapOvr>
    <a:masterClrMapping/>
  </p:clrMapOvr>
</p:sld>
</file>

<file path=ppt/slides/slide11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ext Box 2">
            <a:extLst>
              <a:ext uri="{FF2B5EF4-FFF2-40B4-BE49-F238E27FC236}">
                <a16:creationId xmlns:a16="http://schemas.microsoft.com/office/drawing/2014/main" id="{A54BC637-5BF6-49AA-B63D-8683A6A283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28600"/>
            <a:ext cx="3581400" cy="658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ar-SA" altLang="en-US" sz="7100" b="1">
                <a:cs typeface="Times New Roman (Arabic)" charset="0"/>
              </a:rPr>
              <a:t>وبموتــــــه أحيــــــــــــا النفــــوس  </a:t>
            </a:r>
            <a:r>
              <a:rPr lang="ar-SA" altLang="en-US" sz="7100" b="1">
                <a:solidFill>
                  <a:srgbClr val="CC3300"/>
                </a:solidFill>
                <a:cs typeface="Arabic Transparent" panose="020B0604020202020204" pitchFamily="34" charset="0"/>
              </a:rPr>
              <a:t>المسيــح صلب وقبر ثم قـــام</a:t>
            </a:r>
            <a:r>
              <a:rPr lang="ar-SA" altLang="en-US" sz="6000" b="1">
                <a:solidFill>
                  <a:schemeClr val="accent2"/>
                </a:solidFill>
                <a:cs typeface="Arial" panose="020B0604020202020204" pitchFamily="34" charset="0"/>
              </a:rPr>
              <a:t> </a:t>
            </a:r>
            <a:endParaRPr lang="en-US" altLang="en-US" sz="6000" b="1">
              <a:solidFill>
                <a:schemeClr val="accent2"/>
              </a:solidFill>
              <a:cs typeface="Arial" panose="020B0604020202020204" pitchFamily="34" charset="0"/>
            </a:endParaRPr>
          </a:p>
        </p:txBody>
      </p:sp>
      <p:pic>
        <p:nvPicPr>
          <p:cNvPr id="13315" name="Picture 3">
            <a:extLst>
              <a:ext uri="{FF2B5EF4-FFF2-40B4-BE49-F238E27FC236}">
                <a16:creationId xmlns:a16="http://schemas.microsoft.com/office/drawing/2014/main" id="{00CF916F-CC8B-4A1A-B7C3-526BC404F9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A2A8A12-DB7A-428F-8600-B41123F4B4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sld>
</file>

<file path=ppt/slides/slide11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ext Box 2">
            <a:extLst>
              <a:ext uri="{FF2B5EF4-FFF2-40B4-BE49-F238E27FC236}">
                <a16:creationId xmlns:a16="http://schemas.microsoft.com/office/drawing/2014/main" id="{DF48A97B-3569-4676-886C-7C2679E3C8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28600"/>
            <a:ext cx="3581400" cy="6492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rtl="1" eaLnBrk="1" hangingPunct="1">
              <a:spcBef>
                <a:spcPct val="50000"/>
              </a:spcBef>
            </a:pPr>
            <a:r>
              <a:rPr lang="ar-SA" altLang="en-US" sz="7000" b="1">
                <a:cs typeface="Times New Roman (Arabic)" charset="0"/>
              </a:rPr>
              <a:t>داس سلطــــــــان المـــــــــوت وظفــــــــــر بالعـــــــــدو الظفر التمام    </a:t>
            </a:r>
            <a:endParaRPr lang="en-US" altLang="en-US" sz="7000" b="1">
              <a:cs typeface="Times New Roman (Arabic)" charset="0"/>
            </a:endParaRPr>
          </a:p>
        </p:txBody>
      </p:sp>
      <p:pic>
        <p:nvPicPr>
          <p:cNvPr id="14339" name="Picture 3">
            <a:extLst>
              <a:ext uri="{FF2B5EF4-FFF2-40B4-BE49-F238E27FC236}">
                <a16:creationId xmlns:a16="http://schemas.microsoft.com/office/drawing/2014/main" id="{E888D631-4485-4D59-A6EB-D9B95E0167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EDB13E7-DFA1-40A7-A977-E82D2A12BE0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sld>
</file>

<file path=ppt/slides/slide11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ext Box 2">
            <a:extLst>
              <a:ext uri="{FF2B5EF4-FFF2-40B4-BE49-F238E27FC236}">
                <a16:creationId xmlns:a16="http://schemas.microsoft.com/office/drawing/2014/main" id="{2EF03F66-50E8-46DF-9AF7-D8E64973CA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28600"/>
            <a:ext cx="3581400" cy="671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ar-SA" altLang="en-US" sz="7200" b="1">
                <a:cs typeface="Times New Roman (Arabic)" charset="0"/>
              </a:rPr>
              <a:t>هـــــو الحى الـــــــــــذى لايمــــوت  </a:t>
            </a:r>
            <a:r>
              <a:rPr lang="ar-SA" altLang="en-US" sz="7200" b="1">
                <a:solidFill>
                  <a:srgbClr val="CC3300"/>
                </a:solidFill>
                <a:cs typeface="Arabic Transparent" panose="020B0604020202020204" pitchFamily="34" charset="0"/>
              </a:rPr>
              <a:t>المسيــح صلب وقبر ثم قـــام</a:t>
            </a:r>
            <a:r>
              <a:rPr lang="ar-SA" altLang="en-US" sz="7500" b="1">
                <a:cs typeface="Times New Roman (Arabic)" charset="0"/>
              </a:rPr>
              <a:t> </a:t>
            </a:r>
            <a:endParaRPr lang="en-US" altLang="en-US" sz="7500" b="1">
              <a:cs typeface="Times New Roman (Arabic)" charset="0"/>
            </a:endParaRPr>
          </a:p>
        </p:txBody>
      </p:sp>
      <p:pic>
        <p:nvPicPr>
          <p:cNvPr id="15363" name="Picture 3">
            <a:extLst>
              <a:ext uri="{FF2B5EF4-FFF2-40B4-BE49-F238E27FC236}">
                <a16:creationId xmlns:a16="http://schemas.microsoft.com/office/drawing/2014/main" id="{6973441E-DD91-4B89-912F-1B2D9CBABA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948CD1B-7141-4989-81BA-A6A22C9053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sld>
</file>

<file path=ppt/slides/slide11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ext Box 2">
            <a:extLst>
              <a:ext uri="{FF2B5EF4-FFF2-40B4-BE49-F238E27FC236}">
                <a16:creationId xmlns:a16="http://schemas.microsoft.com/office/drawing/2014/main" id="{4E870E8E-FFFB-4245-89FE-E8B401114F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28600"/>
            <a:ext cx="3581400" cy="560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ar-SA" altLang="en-US" sz="7200" b="1">
                <a:cs typeface="Times New Roman (Arabic)" charset="0"/>
              </a:rPr>
              <a:t>ذل الشيطان الرجيم وأفل موليــــــــــاً الأدبــــــــار بانفحـــام  </a:t>
            </a:r>
            <a:r>
              <a:rPr lang="ar-SA" altLang="en-US" sz="7400" b="1">
                <a:cs typeface="Arial" panose="020B0604020202020204" pitchFamily="34" charset="0"/>
              </a:rPr>
              <a:t> </a:t>
            </a:r>
            <a:endParaRPr lang="en-US" altLang="en-US" sz="7400" b="1">
              <a:cs typeface="Arial" panose="020B0604020202020204" pitchFamily="34" charset="0"/>
            </a:endParaRPr>
          </a:p>
        </p:txBody>
      </p:sp>
      <p:pic>
        <p:nvPicPr>
          <p:cNvPr id="16387" name="Picture 3">
            <a:extLst>
              <a:ext uri="{FF2B5EF4-FFF2-40B4-BE49-F238E27FC236}">
                <a16:creationId xmlns:a16="http://schemas.microsoft.com/office/drawing/2014/main" id="{DE1349CA-23D2-434A-B583-942AD5061C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565F16E-E197-4D61-A847-DA02B35A519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sld>
</file>

<file path=ppt/slides/slide11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ext Box 2">
            <a:extLst>
              <a:ext uri="{FF2B5EF4-FFF2-40B4-BE49-F238E27FC236}">
                <a16:creationId xmlns:a16="http://schemas.microsoft.com/office/drawing/2014/main" id="{09B1731E-4202-4991-B1EA-09EE605F98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28600"/>
            <a:ext cx="3581400" cy="658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ar-SA" altLang="en-US" sz="7200" b="1">
                <a:latin typeface="Arial" panose="020B0604020202020204" pitchFamily="34" charset="0"/>
                <a:cs typeface="Times New Roman (Arabic)" charset="0"/>
              </a:rPr>
              <a:t>ويهـــــــوذا لنفسه قــــد قتـــــــــــــل </a:t>
            </a:r>
            <a:r>
              <a:rPr lang="ar-SA" altLang="en-US" sz="6000" b="1">
                <a:latin typeface="Arial" panose="020B0604020202020204" pitchFamily="34" charset="0"/>
                <a:cs typeface="Times New Roman (Arabic)" charset="0"/>
              </a:rPr>
              <a:t> </a:t>
            </a:r>
            <a:r>
              <a:rPr lang="ar-SA" altLang="en-US" sz="6900" b="1">
                <a:solidFill>
                  <a:srgbClr val="CC3300"/>
                </a:solidFill>
                <a:cs typeface="Arabic Transparent" panose="020B0604020202020204" pitchFamily="34" charset="0"/>
              </a:rPr>
              <a:t>المسيــح صلب وقبر ثم قـــام</a:t>
            </a:r>
            <a:r>
              <a:rPr lang="ar-SA" altLang="en-US" sz="7200" b="1">
                <a:latin typeface="Arial" panose="020B0604020202020204" pitchFamily="34" charset="0"/>
                <a:cs typeface="Times New Roman (Arabic)" charset="0"/>
              </a:rPr>
              <a:t> </a:t>
            </a:r>
            <a:endParaRPr lang="en-US" altLang="en-US" sz="7200" b="1">
              <a:latin typeface="Arial" panose="020B0604020202020204" pitchFamily="34" charset="0"/>
              <a:cs typeface="Times New Roman (Arabic)" charset="0"/>
            </a:endParaRPr>
          </a:p>
        </p:txBody>
      </p:sp>
      <p:pic>
        <p:nvPicPr>
          <p:cNvPr id="17411" name="Picture 3">
            <a:extLst>
              <a:ext uri="{FF2B5EF4-FFF2-40B4-BE49-F238E27FC236}">
                <a16:creationId xmlns:a16="http://schemas.microsoft.com/office/drawing/2014/main" id="{1B924FB8-7A19-4293-AF65-0A00B54F9B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E8A5C96-88F7-48F9-97D2-FEB6F024945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sld>
</file>

<file path=ppt/slides/slide11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ext Box 2">
            <a:extLst>
              <a:ext uri="{FF2B5EF4-FFF2-40B4-BE49-F238E27FC236}">
                <a16:creationId xmlns:a16="http://schemas.microsoft.com/office/drawing/2014/main" id="{1A433C0D-32B7-4BA7-87E1-F562AA8391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28600"/>
            <a:ext cx="3581400" cy="652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ar-SA" altLang="en-US" sz="7000" b="1">
                <a:cs typeface="Times New Roman (Arabic)" charset="0"/>
              </a:rPr>
              <a:t>رُفع المسيح علــــــــــــى الصليـــــــب خشبة العـار في تلــــــــك الأيـــــــام</a:t>
            </a:r>
            <a:r>
              <a:rPr lang="ar-SA" altLang="en-US" sz="7200" b="1">
                <a:cs typeface="Times New Roman (Arabic)" charset="0"/>
              </a:rPr>
              <a:t>  </a:t>
            </a:r>
            <a:r>
              <a:rPr lang="ar-SA" altLang="en-US" sz="7000" b="1">
                <a:cs typeface="Times New Roman (Arabic)" charset="0"/>
              </a:rPr>
              <a:t> </a:t>
            </a:r>
            <a:endParaRPr lang="en-US" altLang="en-US" sz="7000" b="1">
              <a:cs typeface="Times New Roman (Arabic)" charset="0"/>
            </a:endParaRPr>
          </a:p>
        </p:txBody>
      </p:sp>
      <p:pic>
        <p:nvPicPr>
          <p:cNvPr id="18435" name="Picture 3">
            <a:extLst>
              <a:ext uri="{FF2B5EF4-FFF2-40B4-BE49-F238E27FC236}">
                <a16:creationId xmlns:a16="http://schemas.microsoft.com/office/drawing/2014/main" id="{65E99BA8-AF51-4007-B562-D4649473F2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22A7CAF-EEA0-45AF-8010-C4C9FC8719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sld>
</file>

<file path=ppt/slides/slide11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ext Box 2">
            <a:extLst>
              <a:ext uri="{FF2B5EF4-FFF2-40B4-BE49-F238E27FC236}">
                <a16:creationId xmlns:a16="http://schemas.microsoft.com/office/drawing/2014/main" id="{06D03909-B61E-4F7F-8B94-6306A319FD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28600"/>
            <a:ext cx="3581400" cy="646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ar-SA" altLang="en-US" sz="7000" b="1">
                <a:cs typeface="Times New Roman (Arabic)" charset="0"/>
              </a:rPr>
              <a:t>وحمل مـــــا نستحق مـن التأديــــــــب  </a:t>
            </a:r>
            <a:r>
              <a:rPr lang="ar-SA" altLang="en-US" sz="6900" b="1">
                <a:solidFill>
                  <a:srgbClr val="CC3300"/>
                </a:solidFill>
                <a:cs typeface="Arabic Transparent" panose="020B0604020202020204" pitchFamily="34" charset="0"/>
              </a:rPr>
              <a:t>المسيــح صلب وقبر ثم قـــام</a:t>
            </a:r>
            <a:r>
              <a:rPr lang="ar-SA" altLang="en-US" sz="6000" b="1">
                <a:solidFill>
                  <a:schemeClr val="accent2"/>
                </a:solidFill>
                <a:cs typeface="Arial" panose="020B0604020202020204" pitchFamily="34" charset="0"/>
              </a:rPr>
              <a:t> </a:t>
            </a:r>
            <a:endParaRPr lang="en-US" altLang="en-US" sz="6000" b="1">
              <a:solidFill>
                <a:schemeClr val="accent2"/>
              </a:solidFill>
              <a:cs typeface="Arial" panose="020B0604020202020204" pitchFamily="34" charset="0"/>
            </a:endParaRPr>
          </a:p>
        </p:txBody>
      </p:sp>
      <p:pic>
        <p:nvPicPr>
          <p:cNvPr id="19459" name="Picture 3">
            <a:extLst>
              <a:ext uri="{FF2B5EF4-FFF2-40B4-BE49-F238E27FC236}">
                <a16:creationId xmlns:a16="http://schemas.microsoft.com/office/drawing/2014/main" id="{5CF2444A-B1A5-40EF-A7BA-4BF79A0963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0A9ED3E-A35F-40AC-B6C6-8CEE15E4C07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sld>
</file>

<file path=ppt/slides/slide11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ext Box 2">
            <a:extLst>
              <a:ext uri="{FF2B5EF4-FFF2-40B4-BE49-F238E27FC236}">
                <a16:creationId xmlns:a16="http://schemas.microsoft.com/office/drawing/2014/main" id="{1BCCD128-B791-4533-8706-5200BC231D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28600"/>
            <a:ext cx="3581400" cy="6130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ar-SA" altLang="en-US" sz="6600" b="1">
                <a:cs typeface="Times New Roman (Arabic)" charset="0"/>
              </a:rPr>
              <a:t>ذان الصليــــــــب بربوبيتـــــــه وحــــــــــول اللعنـــــة الى الســــــــــلام </a:t>
            </a:r>
            <a:endParaRPr lang="en-US" altLang="en-US" sz="6600" b="1">
              <a:cs typeface="Times New Roman (Arabic)" charset="0"/>
            </a:endParaRPr>
          </a:p>
        </p:txBody>
      </p:sp>
      <p:pic>
        <p:nvPicPr>
          <p:cNvPr id="20483" name="Picture 3">
            <a:extLst>
              <a:ext uri="{FF2B5EF4-FFF2-40B4-BE49-F238E27FC236}">
                <a16:creationId xmlns:a16="http://schemas.microsoft.com/office/drawing/2014/main" id="{3FEBFD1F-B99E-40EE-9AF4-52CA47EC17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E82EB9A-64C3-4556-B7FE-4D9945344A2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sld>
</file>

<file path=ppt/slides/slide118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ext Box 2">
            <a:extLst>
              <a:ext uri="{FF2B5EF4-FFF2-40B4-BE49-F238E27FC236}">
                <a16:creationId xmlns:a16="http://schemas.microsoft.com/office/drawing/2014/main" id="{5CF215C5-E61D-4521-9D5E-1767D8BF16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28600"/>
            <a:ext cx="3581400" cy="6492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ar-SA" altLang="en-US" sz="7000" b="1">
                <a:cs typeface="Times New Roman (Arabic)" charset="0"/>
              </a:rPr>
              <a:t>وجعل القوة في علامتــه  </a:t>
            </a:r>
            <a:r>
              <a:rPr lang="ar-SA" altLang="en-US" sz="7000" b="1">
                <a:solidFill>
                  <a:srgbClr val="CC3300"/>
                </a:solidFill>
                <a:cs typeface="Arabic Transparent" panose="020B0604020202020204" pitchFamily="34" charset="0"/>
              </a:rPr>
              <a:t>المسيــح صلب وقبر ثــــم قــــام</a:t>
            </a:r>
            <a:r>
              <a:rPr lang="ar-SA" altLang="en-US" sz="6100" b="1">
                <a:cs typeface="Arial" panose="020B0604020202020204" pitchFamily="34" charset="0"/>
              </a:rPr>
              <a:t> </a:t>
            </a:r>
            <a:endParaRPr lang="en-US" altLang="en-US" sz="6100" b="1">
              <a:cs typeface="Arial" panose="020B0604020202020204" pitchFamily="34" charset="0"/>
            </a:endParaRPr>
          </a:p>
        </p:txBody>
      </p:sp>
      <p:pic>
        <p:nvPicPr>
          <p:cNvPr id="21507" name="Picture 3">
            <a:extLst>
              <a:ext uri="{FF2B5EF4-FFF2-40B4-BE49-F238E27FC236}">
                <a16:creationId xmlns:a16="http://schemas.microsoft.com/office/drawing/2014/main" id="{C35FEFA4-DE14-46AE-A6D4-B8219DD842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3DA7F1D-C033-4C0D-9FD9-7731328D141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sld>
</file>

<file path=ppt/slides/slide118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ext Box 2">
            <a:extLst>
              <a:ext uri="{FF2B5EF4-FFF2-40B4-BE49-F238E27FC236}">
                <a16:creationId xmlns:a16="http://schemas.microsoft.com/office/drawing/2014/main" id="{CAC449FD-A2B6-4FC9-9F6C-CA3793D458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28600"/>
            <a:ext cx="3581400" cy="618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ar-SA" altLang="en-US" sz="8000" b="1">
                <a:cs typeface="Times New Roman (Arabic)" charset="0"/>
              </a:rPr>
              <a:t>سيدنا رب القــــــوات دفـــــن فى القبر ثلاثة أيــــــــام</a:t>
            </a:r>
            <a:r>
              <a:rPr lang="ar-SA" altLang="en-US" sz="7000" b="1">
                <a:cs typeface="Times New Roman (Arabic)" charset="0"/>
              </a:rPr>
              <a:t>  </a:t>
            </a:r>
            <a:r>
              <a:rPr lang="ar-SA" altLang="en-US" sz="7500" b="1">
                <a:cs typeface="Times New Roman (Arabic)" charset="0"/>
              </a:rPr>
              <a:t> </a:t>
            </a:r>
            <a:endParaRPr lang="en-US" altLang="en-US" sz="7500" b="1">
              <a:cs typeface="Times New Roman (Arabic)" charset="0"/>
            </a:endParaRPr>
          </a:p>
        </p:txBody>
      </p:sp>
      <p:pic>
        <p:nvPicPr>
          <p:cNvPr id="22531" name="Picture 3">
            <a:extLst>
              <a:ext uri="{FF2B5EF4-FFF2-40B4-BE49-F238E27FC236}">
                <a16:creationId xmlns:a16="http://schemas.microsoft.com/office/drawing/2014/main" id="{3D2D7E9D-D4F8-4222-8797-A3C615EC62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2F5B6DD-1F96-4092-9B2A-4A5C302C02E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58880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>
</file>

<file path=ppt/slides/slide119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ext Box 2">
            <a:extLst>
              <a:ext uri="{FF2B5EF4-FFF2-40B4-BE49-F238E27FC236}">
                <a16:creationId xmlns:a16="http://schemas.microsoft.com/office/drawing/2014/main" id="{B42E4AAB-79FA-4F20-90AC-CD663257AF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28600"/>
            <a:ext cx="3581400" cy="603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ar-SA" altLang="en-US" sz="6500" b="1">
                <a:cs typeface="Times New Roman (Arabic)" charset="0"/>
              </a:rPr>
              <a:t>وقــــــــام فى الثالـــــث من الأمــــــــوات </a:t>
            </a:r>
            <a:r>
              <a:rPr lang="ar-SA" altLang="en-US" sz="6500" b="1">
                <a:solidFill>
                  <a:srgbClr val="CC3300"/>
                </a:solidFill>
                <a:cs typeface="Arabic Transparent" panose="020B0604020202020204" pitchFamily="34" charset="0"/>
              </a:rPr>
              <a:t>المسيــح صلب وقبـر ثم قـــام</a:t>
            </a:r>
            <a:r>
              <a:rPr lang="ar-SA" altLang="en-US" sz="6500" b="1">
                <a:cs typeface="Arial" panose="020B0604020202020204" pitchFamily="34" charset="0"/>
              </a:rPr>
              <a:t> </a:t>
            </a:r>
            <a:endParaRPr lang="en-US" altLang="en-US" sz="6500" b="1">
              <a:cs typeface="Arial" panose="020B0604020202020204" pitchFamily="34" charset="0"/>
            </a:endParaRPr>
          </a:p>
        </p:txBody>
      </p:sp>
      <p:pic>
        <p:nvPicPr>
          <p:cNvPr id="23555" name="Picture 3">
            <a:extLst>
              <a:ext uri="{FF2B5EF4-FFF2-40B4-BE49-F238E27FC236}">
                <a16:creationId xmlns:a16="http://schemas.microsoft.com/office/drawing/2014/main" id="{E1C34BC5-354C-4923-BAC6-21DBB0959C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C2B89F7-AE91-4C32-9CC8-9D8FAD38140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sld>
</file>

<file path=ppt/slides/slide119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ext Box 2">
            <a:extLst>
              <a:ext uri="{FF2B5EF4-FFF2-40B4-BE49-F238E27FC236}">
                <a16:creationId xmlns:a16="http://schemas.microsoft.com/office/drawing/2014/main" id="{F418B0E2-6EDB-40D9-BA51-06132AA5F0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28600"/>
            <a:ext cx="3581400" cy="572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ar-SA" altLang="en-US" sz="7400" b="1">
                <a:cs typeface="Times New Roman (Arabic)" charset="0"/>
              </a:rPr>
              <a:t>شمل بالعفو آدم وبنيـــه ورفع عنهم صـــــــــارم الأحكــــام  </a:t>
            </a:r>
            <a:endParaRPr lang="en-US" altLang="en-US" sz="7400" b="1">
              <a:solidFill>
                <a:schemeClr val="accent2"/>
              </a:solidFill>
              <a:cs typeface="Times New Roman (Arabic)" charset="0"/>
            </a:endParaRPr>
          </a:p>
        </p:txBody>
      </p:sp>
      <p:pic>
        <p:nvPicPr>
          <p:cNvPr id="24579" name="Picture 3">
            <a:extLst>
              <a:ext uri="{FF2B5EF4-FFF2-40B4-BE49-F238E27FC236}">
                <a16:creationId xmlns:a16="http://schemas.microsoft.com/office/drawing/2014/main" id="{C5F970FA-0C39-43EF-96E4-72F88641B1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08F4F2B-416B-44E6-BFE3-29049D7C4E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sld>
</file>

<file path=ppt/slides/slide119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ext Box 2">
            <a:extLst>
              <a:ext uri="{FF2B5EF4-FFF2-40B4-BE49-F238E27FC236}">
                <a16:creationId xmlns:a16="http://schemas.microsoft.com/office/drawing/2014/main" id="{F878B48E-43FB-4A36-B165-28D70DFC09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28600"/>
            <a:ext cx="3581400" cy="659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ar-SA" altLang="en-US" sz="7200" b="1">
                <a:cs typeface="Times New Roman (Arabic)" charset="0"/>
              </a:rPr>
              <a:t>وعذابــــــــاً دائماً كانــوا فيـــــــــــــه  </a:t>
            </a:r>
            <a:r>
              <a:rPr lang="ar-SA" altLang="en-US" sz="6900" b="1">
                <a:solidFill>
                  <a:srgbClr val="CC3300"/>
                </a:solidFill>
                <a:cs typeface="Arabic Transparent" panose="020B0604020202020204" pitchFamily="34" charset="0"/>
              </a:rPr>
              <a:t>المسيــح صلب وقبر ثم قـــام</a:t>
            </a:r>
            <a:r>
              <a:rPr lang="ar-SA" altLang="en-US" sz="7000" b="1">
                <a:cs typeface="Times New Roman (Arabic)" charset="0"/>
              </a:rPr>
              <a:t> </a:t>
            </a:r>
            <a:endParaRPr lang="en-US" altLang="en-US" sz="7000" b="1">
              <a:cs typeface="Times New Roman (Arabic)" charset="0"/>
            </a:endParaRPr>
          </a:p>
        </p:txBody>
      </p:sp>
      <p:pic>
        <p:nvPicPr>
          <p:cNvPr id="25603" name="Picture 3">
            <a:extLst>
              <a:ext uri="{FF2B5EF4-FFF2-40B4-BE49-F238E27FC236}">
                <a16:creationId xmlns:a16="http://schemas.microsoft.com/office/drawing/2014/main" id="{55E1671F-9849-44A3-BBFC-70B2A55B11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73EE893-8A0B-4C1D-B6A4-7A460FE01EF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sld>
</file>

<file path=ppt/slides/slide119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ext Box 2">
            <a:extLst>
              <a:ext uri="{FF2B5EF4-FFF2-40B4-BE49-F238E27FC236}">
                <a16:creationId xmlns:a16="http://schemas.microsoft.com/office/drawing/2014/main" id="{2B47058A-E7F9-4293-9449-A0B70B9D60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28600"/>
            <a:ext cx="3581400" cy="5807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ar-SA" altLang="en-US" sz="7500" b="1">
                <a:cs typeface="Times New Roman (Arabic)" charset="0"/>
              </a:rPr>
              <a:t>صـــــــعـــد </a:t>
            </a:r>
            <a:r>
              <a:rPr lang="ar-SA" altLang="en-US" sz="7300" b="1">
                <a:cs typeface="Times New Roman (Arabic)" charset="0"/>
              </a:rPr>
              <a:t>للسماء</a:t>
            </a:r>
            <a:r>
              <a:rPr lang="ar-SA" altLang="en-US" sz="7500" b="1">
                <a:cs typeface="Times New Roman (Arabic)" charset="0"/>
              </a:rPr>
              <a:t> ابنه الاله بجسـد أخذ مــــــن ماريـــــام</a:t>
            </a:r>
            <a:r>
              <a:rPr lang="ar-SA" altLang="en-US" sz="7300" b="1">
                <a:cs typeface="Times New Roman (Arabic)" charset="0"/>
              </a:rPr>
              <a:t>  </a:t>
            </a:r>
            <a:endParaRPr lang="en-US" altLang="en-US" sz="7300" b="1">
              <a:solidFill>
                <a:schemeClr val="accent2"/>
              </a:solidFill>
              <a:cs typeface="Times New Roman (Arabic)" charset="0"/>
            </a:endParaRPr>
          </a:p>
        </p:txBody>
      </p:sp>
      <p:pic>
        <p:nvPicPr>
          <p:cNvPr id="26627" name="Picture 3">
            <a:extLst>
              <a:ext uri="{FF2B5EF4-FFF2-40B4-BE49-F238E27FC236}">
                <a16:creationId xmlns:a16="http://schemas.microsoft.com/office/drawing/2014/main" id="{5DF8DF64-3D98-4128-A615-FC7D6E5169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50BC202-C5BD-4622-8839-F08C3FE39DB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sld>
</file>

<file path=ppt/slides/slide119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ext Box 2">
            <a:extLst>
              <a:ext uri="{FF2B5EF4-FFF2-40B4-BE49-F238E27FC236}">
                <a16:creationId xmlns:a16="http://schemas.microsoft.com/office/drawing/2014/main" id="{04E180B6-0873-44E1-83F1-01F017FEA8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28600"/>
            <a:ext cx="3581400" cy="6707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ar-SA" altLang="en-US" sz="7300" b="1">
                <a:cs typeface="Times New Roman (Arabic)" charset="0"/>
              </a:rPr>
              <a:t>وجلس عن يميــن الآب في عـــــلاه  </a:t>
            </a:r>
            <a:r>
              <a:rPr lang="ar-SA" altLang="en-US" sz="6900" b="1">
                <a:solidFill>
                  <a:srgbClr val="CC3300"/>
                </a:solidFill>
                <a:cs typeface="Arabic Transparent" panose="020B0604020202020204" pitchFamily="34" charset="0"/>
              </a:rPr>
              <a:t>المسيــح صلب وقبر ثم قـــام</a:t>
            </a:r>
            <a:r>
              <a:rPr lang="ar-SA" altLang="en-US" sz="7300" b="1">
                <a:cs typeface="Times New Roman (Arabic)" charset="0"/>
              </a:rPr>
              <a:t> </a:t>
            </a:r>
            <a:endParaRPr lang="en-US" altLang="en-US" sz="7300" b="1">
              <a:cs typeface="Times New Roman (Arabic)" charset="0"/>
            </a:endParaRPr>
          </a:p>
        </p:txBody>
      </p:sp>
      <p:pic>
        <p:nvPicPr>
          <p:cNvPr id="27651" name="Picture 3">
            <a:extLst>
              <a:ext uri="{FF2B5EF4-FFF2-40B4-BE49-F238E27FC236}">
                <a16:creationId xmlns:a16="http://schemas.microsoft.com/office/drawing/2014/main" id="{C41FE42B-00CF-4FD6-9146-DCCDC66761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A517DC8-FD69-426A-ADBE-55976AB51B6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sld>
</file>

<file path=ppt/slides/slide119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ext Box 2">
            <a:extLst>
              <a:ext uri="{FF2B5EF4-FFF2-40B4-BE49-F238E27FC236}">
                <a16:creationId xmlns:a16="http://schemas.microsoft.com/office/drawing/2014/main" id="{E5F38826-98C6-484B-A418-C719C63B09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28600"/>
            <a:ext cx="3581400" cy="6130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ar-SA" altLang="en-US" sz="6600" b="1">
                <a:cs typeface="Times New Roman (Arabic)" charset="0"/>
              </a:rPr>
              <a:t>ضـــــــــــرب الأعــــــــداء وبددهـــــــــم وكسر شوكة المــــــــــوت الـــــــزؤام   </a:t>
            </a:r>
            <a:endParaRPr lang="en-US" altLang="en-US" sz="6600" b="1">
              <a:solidFill>
                <a:schemeClr val="accent2"/>
              </a:solidFill>
              <a:cs typeface="Times New Roman (Arabic)" charset="0"/>
            </a:endParaRPr>
          </a:p>
        </p:txBody>
      </p:sp>
      <p:pic>
        <p:nvPicPr>
          <p:cNvPr id="28675" name="Picture 3">
            <a:extLst>
              <a:ext uri="{FF2B5EF4-FFF2-40B4-BE49-F238E27FC236}">
                <a16:creationId xmlns:a16="http://schemas.microsoft.com/office/drawing/2014/main" id="{29D82A1A-2636-4C6D-AD65-B025973948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34E78C1-3154-4225-A765-0695A841399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sld>
</file>

<file path=ppt/slides/slide119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ext Box 2">
            <a:extLst>
              <a:ext uri="{FF2B5EF4-FFF2-40B4-BE49-F238E27FC236}">
                <a16:creationId xmlns:a16="http://schemas.microsoft.com/office/drawing/2014/main" id="{9C9D35C0-486A-49A6-9851-C502F00FB4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28600"/>
            <a:ext cx="3581400" cy="666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ar-SA" altLang="en-US" sz="6600" b="1">
                <a:cs typeface="Times New Roman (Arabic)" charset="0"/>
              </a:rPr>
              <a:t>والمأسورين</a:t>
            </a:r>
            <a:r>
              <a:rPr lang="ar-SA" altLang="en-US" sz="7300" b="1">
                <a:cs typeface="Times New Roman (Arabic)" charset="0"/>
              </a:rPr>
              <a:t> فى الجــــب أطلقهـــــــم  </a:t>
            </a:r>
            <a:r>
              <a:rPr lang="ar-SA" altLang="en-US" sz="6900" b="1">
                <a:solidFill>
                  <a:srgbClr val="CC3300"/>
                </a:solidFill>
                <a:cs typeface="Arabic Transparent" panose="020B0604020202020204" pitchFamily="34" charset="0"/>
              </a:rPr>
              <a:t>المسيــح صلب وقبر ثم قـــام</a:t>
            </a:r>
            <a:r>
              <a:rPr lang="ar-SA" altLang="en-US" sz="7000" b="1">
                <a:cs typeface="Times New Roman (Arabic)" charset="0"/>
              </a:rPr>
              <a:t> </a:t>
            </a:r>
            <a:endParaRPr lang="en-US" altLang="en-US" sz="7000" b="1">
              <a:cs typeface="Times New Roman (Arabic)" charset="0"/>
            </a:endParaRPr>
          </a:p>
        </p:txBody>
      </p:sp>
      <p:pic>
        <p:nvPicPr>
          <p:cNvPr id="29699" name="Picture 3">
            <a:extLst>
              <a:ext uri="{FF2B5EF4-FFF2-40B4-BE49-F238E27FC236}">
                <a16:creationId xmlns:a16="http://schemas.microsoft.com/office/drawing/2014/main" id="{4AF29DD2-7528-4482-8525-9F6146CC5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E85D192-54B4-41F0-8642-9203C166ECA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sld>
</file>

<file path=ppt/slides/slide119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ext Box 2">
            <a:extLst>
              <a:ext uri="{FF2B5EF4-FFF2-40B4-BE49-F238E27FC236}">
                <a16:creationId xmlns:a16="http://schemas.microsoft.com/office/drawing/2014/main" id="{12630DA2-15C2-45CD-9C56-601732658B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28600"/>
            <a:ext cx="3581400" cy="667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ar-SA" altLang="en-US" sz="7200" b="1">
                <a:cs typeface="Times New Roman (Arabic)" charset="0"/>
              </a:rPr>
              <a:t>طرح التنين فى بحيـرة النــــــار فى الآمِ باضطــــرام والتهــــام</a:t>
            </a:r>
            <a:r>
              <a:rPr lang="ar-SA" altLang="en-US" sz="6700" b="1">
                <a:cs typeface="Times New Roman (Arabic)" charset="0"/>
              </a:rPr>
              <a:t>   </a:t>
            </a:r>
            <a:endParaRPr lang="en-US" altLang="en-US" sz="6700" b="1">
              <a:solidFill>
                <a:schemeClr val="accent2"/>
              </a:solidFill>
              <a:cs typeface="Times New Roman (Arabic)" charset="0"/>
            </a:endParaRPr>
          </a:p>
        </p:txBody>
      </p:sp>
      <p:pic>
        <p:nvPicPr>
          <p:cNvPr id="30723" name="Picture 3">
            <a:extLst>
              <a:ext uri="{FF2B5EF4-FFF2-40B4-BE49-F238E27FC236}">
                <a16:creationId xmlns:a16="http://schemas.microsoft.com/office/drawing/2014/main" id="{6263D1C4-FA6F-4C1C-A2FA-039F391611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4BFAA81-C72B-4B87-BA68-18DE4BCE85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sld>
</file>

<file path=ppt/slides/slide119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ext Box 2">
            <a:extLst>
              <a:ext uri="{FF2B5EF4-FFF2-40B4-BE49-F238E27FC236}">
                <a16:creationId xmlns:a16="http://schemas.microsoft.com/office/drawing/2014/main" id="{E5D5518F-BD54-48F3-BEF0-99B2853AAF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28600"/>
            <a:ext cx="3581400" cy="6707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ar-SA" altLang="en-US" sz="7300" b="1">
                <a:cs typeface="Times New Roman (Arabic)" charset="0"/>
              </a:rPr>
              <a:t>معدة لــــــه ولجنـــــــده الأشــــــرار  </a:t>
            </a:r>
            <a:r>
              <a:rPr lang="ar-SA" altLang="en-US" sz="6900" b="1">
                <a:solidFill>
                  <a:srgbClr val="CC3300"/>
                </a:solidFill>
                <a:cs typeface="Arabic Transparent" panose="020B0604020202020204" pitchFamily="34" charset="0"/>
              </a:rPr>
              <a:t>المسيــح صلب وقبر ثم قـــام</a:t>
            </a:r>
            <a:r>
              <a:rPr lang="ar-SA" altLang="en-US" sz="7300" b="1">
                <a:cs typeface="Times New Roman (Arabic)" charset="0"/>
              </a:rPr>
              <a:t> </a:t>
            </a:r>
            <a:endParaRPr lang="en-US" altLang="en-US" sz="7300" b="1">
              <a:cs typeface="Times New Roman (Arabic)" charset="0"/>
            </a:endParaRPr>
          </a:p>
        </p:txBody>
      </p:sp>
      <p:pic>
        <p:nvPicPr>
          <p:cNvPr id="31747" name="Picture 3">
            <a:extLst>
              <a:ext uri="{FF2B5EF4-FFF2-40B4-BE49-F238E27FC236}">
                <a16:creationId xmlns:a16="http://schemas.microsoft.com/office/drawing/2014/main" id="{8D4F0A58-9DD8-4A9C-9E31-4EA67C42A5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BA7F1F7-5FC9-4580-86BB-E95F9E8167B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sld>
</file>

<file path=ppt/slides/slide119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ext Box 2">
            <a:extLst>
              <a:ext uri="{FF2B5EF4-FFF2-40B4-BE49-F238E27FC236}">
                <a16:creationId xmlns:a16="http://schemas.microsoft.com/office/drawing/2014/main" id="{3F17BB6F-A7AC-415D-8870-5AFF8CA432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28600"/>
            <a:ext cx="3581400" cy="5886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ar-SA" altLang="en-US" sz="7600" b="1">
                <a:cs typeface="Times New Roman (Arabic)" charset="0"/>
              </a:rPr>
              <a:t>ظن الشرير أنــــه تحكم وبمكــــــره استبعـــــــد الأنـــــــام  </a:t>
            </a:r>
            <a:endParaRPr lang="en-US" altLang="en-US" sz="7600" b="1">
              <a:solidFill>
                <a:schemeClr val="accent2"/>
              </a:solidFill>
              <a:cs typeface="Times New Roman (Arabic)" charset="0"/>
            </a:endParaRPr>
          </a:p>
        </p:txBody>
      </p:sp>
      <p:pic>
        <p:nvPicPr>
          <p:cNvPr id="32771" name="Picture 3">
            <a:extLst>
              <a:ext uri="{FF2B5EF4-FFF2-40B4-BE49-F238E27FC236}">
                <a16:creationId xmlns:a16="http://schemas.microsoft.com/office/drawing/2014/main" id="{5C526E4F-3F96-4705-8558-308BD13986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1FB18C9-2DC6-484A-BAFE-02642FA12D6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 trans="22000" smoothness="6"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F537E-0EF3-40D9-AF9A-7007A7AF5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1" cy="564776"/>
          </a:xfrm>
        </p:spPr>
        <p:txBody>
          <a:bodyPr>
            <a:noAutofit/>
          </a:bodyPr>
          <a:lstStyle/>
          <a:p>
            <a:pPr rtl="1"/>
            <a:r>
              <a:rPr kumimoji="0" lang="ar-EG" sz="3200" b="1" i="0" u="none" strike="noStrike" kern="1200" cap="all" spc="0" normalizeH="0" baseline="0" noProof="0" dirty="0">
                <a:ln>
                  <a:noFill/>
                </a:ln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implified Arabic Fixed" panose="02070309020205020404" pitchFamily="49" charset="-78"/>
                <a:cs typeface="Simplified Arabic Fixed" panose="02070309020205020404" pitchFamily="49" charset="-78"/>
              </a:rPr>
              <a:t>الباب الثاني: </a:t>
            </a:r>
            <a:r>
              <a:rPr lang="ar-EG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الملائكة والقديسين (بالترتيب الأبجدي)</a:t>
            </a:r>
            <a:endParaRPr lang="en-GB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016183AE-7919-46F2-85B4-BF0500055E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9977199"/>
              </p:ext>
            </p:extLst>
          </p:nvPr>
        </p:nvGraphicFramePr>
        <p:xfrm>
          <a:off x="0" y="578509"/>
          <a:ext cx="9144000" cy="629322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390965">
                  <a:extLst>
                    <a:ext uri="{9D8B030D-6E8A-4147-A177-3AD203B41FA5}">
                      <a16:colId xmlns:a16="http://schemas.microsoft.com/office/drawing/2014/main" val="569180622"/>
                    </a:ext>
                  </a:extLst>
                </a:gridCol>
                <a:gridCol w="753035">
                  <a:extLst>
                    <a:ext uri="{9D8B030D-6E8A-4147-A177-3AD203B41FA5}">
                      <a16:colId xmlns:a16="http://schemas.microsoft.com/office/drawing/2014/main" val="1274580594"/>
                    </a:ext>
                  </a:extLst>
                </a:gridCol>
              </a:tblGrid>
              <a:tr h="6293224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EG" sz="6000" b="1" dirty="0"/>
                        <a:t>أ</a:t>
                      </a:r>
                      <a:endParaRPr lang="en-GB" sz="60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19615823"/>
                  </a:ext>
                </a:extLst>
              </a:tr>
            </a:tbl>
          </a:graphicData>
        </a:graphic>
      </p:graphicFrame>
      <p:sp>
        <p:nvSpPr>
          <p:cNvPr id="53" name="Rectangle 52">
            <a:hlinkClick r:id="" action="ppaction://customshow?id=3&amp;return=true"/>
            <a:extLst>
              <a:ext uri="{FF2B5EF4-FFF2-40B4-BE49-F238E27FC236}">
                <a16:creationId xmlns:a16="http://schemas.microsoft.com/office/drawing/2014/main" id="{F107DC43-25AC-4AB0-B572-F3782768BECE}"/>
              </a:ext>
            </a:extLst>
          </p:cNvPr>
          <p:cNvSpPr/>
          <p:nvPr/>
        </p:nvSpPr>
        <p:spPr>
          <a:xfrm flipH="1">
            <a:off x="6366908" y="1235964"/>
            <a:ext cx="1908000" cy="468000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000" b="1" dirty="0">
                <a:solidFill>
                  <a:srgbClr val="FFCC00"/>
                </a:solidFill>
                <a:cs typeface="Times New Roman" pitchFamily="18" charset="0"/>
              </a:rPr>
              <a:t>أبا اسخيرون القليني</a:t>
            </a:r>
            <a:endParaRPr lang="en-US" sz="2000" b="1" dirty="0">
              <a:solidFill>
                <a:srgbClr val="FFCC00"/>
              </a:solidFill>
            </a:endParaRPr>
          </a:p>
        </p:txBody>
      </p:sp>
      <p:sp>
        <p:nvSpPr>
          <p:cNvPr id="54" name="Rectangle 53">
            <a:hlinkClick r:id="" action="ppaction://customshow?id=5"/>
            <a:extLst>
              <a:ext uri="{FF2B5EF4-FFF2-40B4-BE49-F238E27FC236}">
                <a16:creationId xmlns:a16="http://schemas.microsoft.com/office/drawing/2014/main" id="{A5FD67F2-07DB-4F23-8FDF-8E02985472AF}"/>
              </a:ext>
            </a:extLst>
          </p:cNvPr>
          <p:cNvSpPr/>
          <p:nvPr/>
        </p:nvSpPr>
        <p:spPr>
          <a:xfrm flipH="1">
            <a:off x="6366908" y="2344520"/>
            <a:ext cx="1908000" cy="468000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400" b="1" dirty="0">
                <a:solidFill>
                  <a:srgbClr val="FFCC00"/>
                </a:solidFill>
                <a:cs typeface="Times New Roman" pitchFamily="18" charset="0"/>
              </a:rPr>
              <a:t>أباكير ويوحنا</a:t>
            </a:r>
            <a:endParaRPr lang="en-US" sz="2400" b="1" dirty="0">
              <a:solidFill>
                <a:srgbClr val="FFCC00"/>
              </a:solidFill>
            </a:endParaRPr>
          </a:p>
        </p:txBody>
      </p:sp>
      <p:sp>
        <p:nvSpPr>
          <p:cNvPr id="55" name="Rectangle 54">
            <a:hlinkClick r:id="" action="ppaction://customshow?id=4&amp;return=true"/>
            <a:extLst>
              <a:ext uri="{FF2B5EF4-FFF2-40B4-BE49-F238E27FC236}">
                <a16:creationId xmlns:a16="http://schemas.microsoft.com/office/drawing/2014/main" id="{B8C4D7C1-AF6B-4762-B719-06A4AF23EEDB}"/>
              </a:ext>
            </a:extLst>
          </p:cNvPr>
          <p:cNvSpPr/>
          <p:nvPr/>
        </p:nvSpPr>
        <p:spPr>
          <a:xfrm flipH="1">
            <a:off x="6366908" y="1790242"/>
            <a:ext cx="1908000" cy="468000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000" b="1" dirty="0">
                <a:solidFill>
                  <a:srgbClr val="FFCC00"/>
                </a:solidFill>
                <a:cs typeface="Times New Roman" pitchFamily="18" charset="0"/>
              </a:rPr>
              <a:t>أباكراجون البتانوني</a:t>
            </a:r>
            <a:endParaRPr lang="en-US" sz="2000" b="1" dirty="0">
              <a:solidFill>
                <a:srgbClr val="FFCC00"/>
              </a:solidFill>
            </a:endParaRPr>
          </a:p>
        </p:txBody>
      </p:sp>
      <p:sp>
        <p:nvSpPr>
          <p:cNvPr id="56" name="Rectangle 55">
            <a:hlinkClick r:id="rId4" action="ppaction://hlinkpres?slideindex=1&amp;slidetitle="/>
            <a:extLst>
              <a:ext uri="{FF2B5EF4-FFF2-40B4-BE49-F238E27FC236}">
                <a16:creationId xmlns:a16="http://schemas.microsoft.com/office/drawing/2014/main" id="{C56187AC-8322-4470-84A8-9B80624E656F}"/>
              </a:ext>
            </a:extLst>
          </p:cNvPr>
          <p:cNvSpPr/>
          <p:nvPr/>
        </p:nvSpPr>
        <p:spPr>
          <a:xfrm flipH="1">
            <a:off x="6366908" y="3453076"/>
            <a:ext cx="1908000" cy="468000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200" b="1" dirty="0">
                <a:solidFill>
                  <a:srgbClr val="FFCC00"/>
                </a:solidFill>
                <a:cs typeface="Times New Roman" pitchFamily="18" charset="0"/>
              </a:rPr>
              <a:t>أبانوب النهيسي</a:t>
            </a:r>
            <a:endParaRPr lang="en-US" sz="2200" b="1" dirty="0">
              <a:solidFill>
                <a:srgbClr val="FFCC00"/>
              </a:solidFill>
            </a:endParaRPr>
          </a:p>
        </p:txBody>
      </p:sp>
      <p:sp>
        <p:nvSpPr>
          <p:cNvPr id="58" name="Rectangle 57">
            <a:hlinkClick r:id="rId4" action="ppaction://hlinkpres?slideindex=1&amp;slidetitle="/>
            <a:extLst>
              <a:ext uri="{FF2B5EF4-FFF2-40B4-BE49-F238E27FC236}">
                <a16:creationId xmlns:a16="http://schemas.microsoft.com/office/drawing/2014/main" id="{D1B29080-F27D-4B36-B349-D27B95B553C3}"/>
              </a:ext>
            </a:extLst>
          </p:cNvPr>
          <p:cNvSpPr/>
          <p:nvPr/>
        </p:nvSpPr>
        <p:spPr>
          <a:xfrm flipH="1">
            <a:off x="6366908" y="4561632"/>
            <a:ext cx="1908000" cy="468000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200" b="1" dirty="0">
                <a:solidFill>
                  <a:srgbClr val="FFCC00"/>
                </a:solidFill>
                <a:cs typeface="Times New Roman" pitchFamily="18" charset="0"/>
              </a:rPr>
              <a:t>القديسة براكسيا</a:t>
            </a:r>
            <a:endParaRPr lang="en-US" sz="2200" b="1" dirty="0">
              <a:solidFill>
                <a:srgbClr val="FFCC00"/>
              </a:solidFill>
            </a:endParaRPr>
          </a:p>
        </p:txBody>
      </p:sp>
      <p:sp>
        <p:nvSpPr>
          <p:cNvPr id="59" name="Rectangle 58">
            <a:hlinkClick r:id="rId5" action="ppaction://hlinkpres?slideindex=1&amp;slidetitle="/>
            <a:extLst>
              <a:ext uri="{FF2B5EF4-FFF2-40B4-BE49-F238E27FC236}">
                <a16:creationId xmlns:a16="http://schemas.microsoft.com/office/drawing/2014/main" id="{7AE8B52E-8A71-4A6D-8063-7596063DB8A7}"/>
              </a:ext>
            </a:extLst>
          </p:cNvPr>
          <p:cNvSpPr/>
          <p:nvPr/>
        </p:nvSpPr>
        <p:spPr>
          <a:xfrm flipH="1">
            <a:off x="6366908" y="6224467"/>
            <a:ext cx="1908000" cy="468000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b="1" dirty="0">
                <a:solidFill>
                  <a:srgbClr val="FFCC00"/>
                </a:solidFill>
                <a:cs typeface="Times New Roman" pitchFamily="18" charset="0"/>
              </a:rPr>
              <a:t>الأنبا أبوللو والأنبا أبيب</a:t>
            </a:r>
            <a:endParaRPr lang="en-US" b="1" dirty="0">
              <a:solidFill>
                <a:srgbClr val="FFCC00"/>
              </a:solidFill>
            </a:endParaRPr>
          </a:p>
        </p:txBody>
      </p:sp>
      <p:sp>
        <p:nvSpPr>
          <p:cNvPr id="62" name="Rectangle 61">
            <a:hlinkClick r:id="rId4" action="ppaction://hlinkpres?slideindex=1&amp;slidetitle="/>
            <a:extLst>
              <a:ext uri="{FF2B5EF4-FFF2-40B4-BE49-F238E27FC236}">
                <a16:creationId xmlns:a16="http://schemas.microsoft.com/office/drawing/2014/main" id="{E9199A4F-2330-437A-8BF5-F409513E09F6}"/>
              </a:ext>
            </a:extLst>
          </p:cNvPr>
          <p:cNvSpPr/>
          <p:nvPr/>
        </p:nvSpPr>
        <p:spPr>
          <a:xfrm flipH="1">
            <a:off x="4262011" y="681686"/>
            <a:ext cx="1908000" cy="468000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1700" b="1" dirty="0">
                <a:solidFill>
                  <a:srgbClr val="FFCC00"/>
                </a:solidFill>
                <a:cs typeface="Times New Roman" pitchFamily="18" charset="0"/>
              </a:rPr>
              <a:t>البابا أثناسيوس الرسولي</a:t>
            </a:r>
            <a:endParaRPr lang="en-US" sz="1700" b="1" dirty="0">
              <a:solidFill>
                <a:srgbClr val="FFCC00"/>
              </a:solidFill>
            </a:endParaRPr>
          </a:p>
        </p:txBody>
      </p:sp>
      <p:sp>
        <p:nvSpPr>
          <p:cNvPr id="63" name="Rectangle 62">
            <a:hlinkClick r:id="rId4" action="ppaction://hlinkpres?slideindex=1&amp;slidetitle="/>
            <a:extLst>
              <a:ext uri="{FF2B5EF4-FFF2-40B4-BE49-F238E27FC236}">
                <a16:creationId xmlns:a16="http://schemas.microsoft.com/office/drawing/2014/main" id="{4D55F26F-3597-4AB4-875C-2BCA9030FF9F}"/>
              </a:ext>
            </a:extLst>
          </p:cNvPr>
          <p:cNvSpPr/>
          <p:nvPr/>
        </p:nvSpPr>
        <p:spPr>
          <a:xfrm flipH="1">
            <a:off x="4262011" y="1235964"/>
            <a:ext cx="1908000" cy="468000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1500" b="1" dirty="0">
                <a:solidFill>
                  <a:srgbClr val="FFCC00"/>
                </a:solidFill>
                <a:cs typeface="Times New Roman" pitchFamily="18" charset="0"/>
              </a:rPr>
              <a:t>القمص أثناسيوس السرياني</a:t>
            </a:r>
            <a:endParaRPr lang="en-US" sz="1500" b="1" dirty="0">
              <a:solidFill>
                <a:srgbClr val="FFCC00"/>
              </a:solidFill>
            </a:endParaRPr>
          </a:p>
        </p:txBody>
      </p:sp>
      <p:sp>
        <p:nvSpPr>
          <p:cNvPr id="64" name="Rectangle 63">
            <a:hlinkClick r:id="rId4" action="ppaction://hlinkpres?slideindex=1&amp;slidetitle="/>
            <a:extLst>
              <a:ext uri="{FF2B5EF4-FFF2-40B4-BE49-F238E27FC236}">
                <a16:creationId xmlns:a16="http://schemas.microsoft.com/office/drawing/2014/main" id="{6287E381-C187-4EA0-89A5-88C6202CD620}"/>
              </a:ext>
            </a:extLst>
          </p:cNvPr>
          <p:cNvSpPr/>
          <p:nvPr/>
        </p:nvSpPr>
        <p:spPr>
          <a:xfrm flipH="1">
            <a:off x="4262011" y="1790242"/>
            <a:ext cx="1908000" cy="468000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200" b="1" dirty="0">
                <a:solidFill>
                  <a:srgbClr val="FFCC00"/>
                </a:solidFill>
                <a:cs typeface="Times New Roman" pitchFamily="18" charset="0"/>
              </a:rPr>
              <a:t>شهداء أخميم</a:t>
            </a:r>
            <a:endParaRPr lang="en-US" sz="2200" b="1" dirty="0">
              <a:solidFill>
                <a:srgbClr val="FFCC00"/>
              </a:solidFill>
            </a:endParaRPr>
          </a:p>
        </p:txBody>
      </p:sp>
      <p:sp>
        <p:nvSpPr>
          <p:cNvPr id="65" name="Rectangle 64">
            <a:hlinkClick r:id="rId5" action="ppaction://hlinkpres?slideindex=1&amp;slidetitle="/>
            <a:extLst>
              <a:ext uri="{FF2B5EF4-FFF2-40B4-BE49-F238E27FC236}">
                <a16:creationId xmlns:a16="http://schemas.microsoft.com/office/drawing/2014/main" id="{772B70C0-AE1F-4D62-AA43-13BAF1E59F19}"/>
              </a:ext>
            </a:extLst>
          </p:cNvPr>
          <p:cNvSpPr/>
          <p:nvPr/>
        </p:nvSpPr>
        <p:spPr>
          <a:xfrm flipH="1">
            <a:off x="4262011" y="5670188"/>
            <a:ext cx="1908000" cy="468000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200" b="1" dirty="0">
                <a:solidFill>
                  <a:srgbClr val="FFCC00"/>
                </a:solidFill>
                <a:cs typeface="Times New Roman" pitchFamily="18" charset="0"/>
              </a:rPr>
              <a:t>اسحق الدفراوي</a:t>
            </a:r>
            <a:endParaRPr lang="en-US" sz="2200" b="1" dirty="0">
              <a:solidFill>
                <a:srgbClr val="FFCC00"/>
              </a:solidFill>
            </a:endParaRPr>
          </a:p>
        </p:txBody>
      </p:sp>
      <p:sp>
        <p:nvSpPr>
          <p:cNvPr id="66" name="Rectangle 65">
            <a:hlinkClick r:id="rId4" action="ppaction://hlinkpres?slideindex=1&amp;slidetitle="/>
            <a:extLst>
              <a:ext uri="{FF2B5EF4-FFF2-40B4-BE49-F238E27FC236}">
                <a16:creationId xmlns:a16="http://schemas.microsoft.com/office/drawing/2014/main" id="{2B698964-3506-493F-A5E4-D47CAEC4766D}"/>
              </a:ext>
            </a:extLst>
          </p:cNvPr>
          <p:cNvSpPr/>
          <p:nvPr/>
        </p:nvSpPr>
        <p:spPr>
          <a:xfrm flipH="1">
            <a:off x="2202382" y="681686"/>
            <a:ext cx="1908000" cy="468000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200" b="1" dirty="0">
                <a:solidFill>
                  <a:srgbClr val="FFCC00"/>
                </a:solidFill>
                <a:cs typeface="Times New Roman" pitchFamily="18" charset="0"/>
              </a:rPr>
              <a:t>الشهيدة أغاثي</a:t>
            </a:r>
            <a:endParaRPr lang="en-US" sz="2200" b="1" dirty="0">
              <a:solidFill>
                <a:srgbClr val="FFCC00"/>
              </a:solidFill>
            </a:endParaRPr>
          </a:p>
        </p:txBody>
      </p:sp>
      <p:sp>
        <p:nvSpPr>
          <p:cNvPr id="67" name="Rectangle 66">
            <a:hlinkClick r:id="rId4" action="ppaction://hlinkpres?slideindex=1&amp;slidetitle="/>
            <a:extLst>
              <a:ext uri="{FF2B5EF4-FFF2-40B4-BE49-F238E27FC236}">
                <a16:creationId xmlns:a16="http://schemas.microsoft.com/office/drawing/2014/main" id="{08823298-D127-4AB5-B41F-893446961DB6}"/>
              </a:ext>
            </a:extLst>
          </p:cNvPr>
          <p:cNvSpPr/>
          <p:nvPr/>
        </p:nvSpPr>
        <p:spPr>
          <a:xfrm flipH="1">
            <a:off x="4262011" y="6224467"/>
            <a:ext cx="1908000" cy="468000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200" b="1" dirty="0">
                <a:solidFill>
                  <a:srgbClr val="FFCC00"/>
                </a:solidFill>
                <a:cs typeface="Times New Roman" pitchFamily="18" charset="0"/>
              </a:rPr>
              <a:t>الأربع أراخنة بإسنا</a:t>
            </a:r>
            <a:endParaRPr lang="en-US" sz="2200" b="1" dirty="0">
              <a:solidFill>
                <a:srgbClr val="FFCC00"/>
              </a:solidFill>
            </a:endParaRPr>
          </a:p>
        </p:txBody>
      </p:sp>
      <p:sp>
        <p:nvSpPr>
          <p:cNvPr id="68" name="Rectangle 67">
            <a:hlinkClick r:id="rId4" action="ppaction://hlinkpres?slideindex=1&amp;slidetitle="/>
            <a:extLst>
              <a:ext uri="{FF2B5EF4-FFF2-40B4-BE49-F238E27FC236}">
                <a16:creationId xmlns:a16="http://schemas.microsoft.com/office/drawing/2014/main" id="{150FF8B3-CB89-4A83-999A-9B617BA88DB4}"/>
              </a:ext>
            </a:extLst>
          </p:cNvPr>
          <p:cNvSpPr/>
          <p:nvPr/>
        </p:nvSpPr>
        <p:spPr>
          <a:xfrm flipH="1">
            <a:off x="2202721" y="1235964"/>
            <a:ext cx="1908000" cy="468000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b="1" dirty="0">
                <a:solidFill>
                  <a:srgbClr val="FFCC00"/>
                </a:solidFill>
                <a:cs typeface="Times New Roman" pitchFamily="18" charset="0"/>
              </a:rPr>
              <a:t>إغريغوريوس الراهب</a:t>
            </a:r>
            <a:endParaRPr lang="en-US" b="1" dirty="0">
              <a:solidFill>
                <a:srgbClr val="FFCC00"/>
              </a:solidFill>
            </a:endParaRPr>
          </a:p>
        </p:txBody>
      </p:sp>
      <p:sp>
        <p:nvSpPr>
          <p:cNvPr id="69" name="Rectangle 68">
            <a:hlinkClick r:id="rId4" action="ppaction://hlinkpres?slideindex=1&amp;slidetitle="/>
            <a:extLst>
              <a:ext uri="{FF2B5EF4-FFF2-40B4-BE49-F238E27FC236}">
                <a16:creationId xmlns:a16="http://schemas.microsoft.com/office/drawing/2014/main" id="{C9D26C0B-C8BF-4BCB-BCE6-DAFEFA0A27E9}"/>
              </a:ext>
            </a:extLst>
          </p:cNvPr>
          <p:cNvSpPr/>
          <p:nvPr/>
        </p:nvSpPr>
        <p:spPr>
          <a:xfrm flipH="1">
            <a:off x="2203060" y="1790242"/>
            <a:ext cx="1908000" cy="468000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1700" b="1" dirty="0">
                <a:solidFill>
                  <a:srgbClr val="FFCC00"/>
                </a:solidFill>
                <a:cs typeface="Times New Roman" pitchFamily="18" charset="0"/>
              </a:rPr>
              <a:t>أغسطينوس أسقف هيبو</a:t>
            </a:r>
            <a:endParaRPr lang="en-US" sz="1700" b="1" dirty="0">
              <a:solidFill>
                <a:srgbClr val="FFCC00"/>
              </a:solidFill>
            </a:endParaRPr>
          </a:p>
        </p:txBody>
      </p:sp>
      <p:sp>
        <p:nvSpPr>
          <p:cNvPr id="70" name="Rectangle 69">
            <a:hlinkClick r:id="rId4" action="ppaction://hlinkpres?slideindex=1&amp;slidetitle="/>
            <a:extLst>
              <a:ext uri="{FF2B5EF4-FFF2-40B4-BE49-F238E27FC236}">
                <a16:creationId xmlns:a16="http://schemas.microsoft.com/office/drawing/2014/main" id="{E0F7C35C-4B35-492F-8329-5CF6A5A3CD84}"/>
              </a:ext>
            </a:extLst>
          </p:cNvPr>
          <p:cNvSpPr/>
          <p:nvPr/>
        </p:nvSpPr>
        <p:spPr>
          <a:xfrm flipH="1">
            <a:off x="2203399" y="2344520"/>
            <a:ext cx="1908000" cy="468000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200" b="1" dirty="0">
                <a:solidFill>
                  <a:srgbClr val="FFCC00"/>
                </a:solidFill>
                <a:cs typeface="Times New Roman" pitchFamily="18" charset="0"/>
              </a:rPr>
              <a:t>مار افرام السرياني</a:t>
            </a:r>
            <a:endParaRPr lang="en-US" sz="2200" b="1" dirty="0">
              <a:solidFill>
                <a:srgbClr val="FFCC00"/>
              </a:solidFill>
            </a:endParaRPr>
          </a:p>
        </p:txBody>
      </p:sp>
      <p:sp>
        <p:nvSpPr>
          <p:cNvPr id="71" name="Rectangle 70">
            <a:hlinkClick r:id="rId5" action="ppaction://hlinkpres?slideindex=1&amp;slidetitle="/>
            <a:extLst>
              <a:ext uri="{FF2B5EF4-FFF2-40B4-BE49-F238E27FC236}">
                <a16:creationId xmlns:a16="http://schemas.microsoft.com/office/drawing/2014/main" id="{CEEDF94C-34A0-4A3E-A91D-17FB1E459E65}"/>
              </a:ext>
            </a:extLst>
          </p:cNvPr>
          <p:cNvSpPr/>
          <p:nvPr/>
        </p:nvSpPr>
        <p:spPr>
          <a:xfrm flipH="1">
            <a:off x="2203738" y="5670188"/>
            <a:ext cx="1908000" cy="468000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200" b="1" dirty="0">
                <a:solidFill>
                  <a:srgbClr val="FFCC00"/>
                </a:solidFill>
                <a:cs typeface="Times New Roman" pitchFamily="18" charset="0"/>
              </a:rPr>
              <a:t>الأنبا أمونيوس</a:t>
            </a:r>
            <a:endParaRPr lang="en-US" sz="2200" b="1" dirty="0">
              <a:solidFill>
                <a:srgbClr val="FFCC00"/>
              </a:solidFill>
            </a:endParaRPr>
          </a:p>
        </p:txBody>
      </p:sp>
      <p:sp>
        <p:nvSpPr>
          <p:cNvPr id="72" name="Rectangle 71">
            <a:hlinkClick r:id="rId4" action="ppaction://hlinkpres?slideindex=1&amp;slidetitle="/>
            <a:extLst>
              <a:ext uri="{FF2B5EF4-FFF2-40B4-BE49-F238E27FC236}">
                <a16:creationId xmlns:a16="http://schemas.microsoft.com/office/drawing/2014/main" id="{F1F5F7BF-357A-4FBC-89A0-0A02C2062B90}"/>
              </a:ext>
            </a:extLst>
          </p:cNvPr>
          <p:cNvSpPr/>
          <p:nvPr/>
        </p:nvSpPr>
        <p:spPr>
          <a:xfrm flipH="1">
            <a:off x="162249" y="681686"/>
            <a:ext cx="1908000" cy="468000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200" b="1" dirty="0">
                <a:solidFill>
                  <a:srgbClr val="FFCC00"/>
                </a:solidFill>
                <a:cs typeface="Times New Roman" pitchFamily="18" charset="0"/>
              </a:rPr>
              <a:t>أندراوس الرسول</a:t>
            </a:r>
            <a:endParaRPr lang="en-US" sz="2200" b="1" dirty="0">
              <a:solidFill>
                <a:srgbClr val="FFCC00"/>
              </a:solidFill>
            </a:endParaRPr>
          </a:p>
        </p:txBody>
      </p:sp>
      <p:sp>
        <p:nvSpPr>
          <p:cNvPr id="73" name="Rectangle 72">
            <a:hlinkClick r:id="rId4" action="ppaction://hlinkpres?slideindex=1&amp;slidetitle="/>
            <a:extLst>
              <a:ext uri="{FF2B5EF4-FFF2-40B4-BE49-F238E27FC236}">
                <a16:creationId xmlns:a16="http://schemas.microsoft.com/office/drawing/2014/main" id="{C79E220C-9EAF-42FF-AD42-359D4EBAA304}"/>
              </a:ext>
            </a:extLst>
          </p:cNvPr>
          <p:cNvSpPr/>
          <p:nvPr/>
        </p:nvSpPr>
        <p:spPr>
          <a:xfrm flipH="1">
            <a:off x="2204077" y="6224467"/>
            <a:ext cx="1908000" cy="468000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200" b="1" dirty="0">
                <a:solidFill>
                  <a:srgbClr val="FFCC00"/>
                </a:solidFill>
                <a:cs typeface="Times New Roman" pitchFamily="18" charset="0"/>
              </a:rPr>
              <a:t>أندراس أبو الليف</a:t>
            </a:r>
            <a:endParaRPr lang="en-US" sz="2200" b="1" dirty="0">
              <a:solidFill>
                <a:srgbClr val="FFCC00"/>
              </a:solidFill>
            </a:endParaRPr>
          </a:p>
        </p:txBody>
      </p:sp>
      <p:sp>
        <p:nvSpPr>
          <p:cNvPr id="74" name="Rectangle 73">
            <a:hlinkClick r:id="rId4" action="ppaction://hlinkpres?slideindex=1&amp;slidetitle="/>
            <a:extLst>
              <a:ext uri="{FF2B5EF4-FFF2-40B4-BE49-F238E27FC236}">
                <a16:creationId xmlns:a16="http://schemas.microsoft.com/office/drawing/2014/main" id="{7130DAF5-0292-4505-8859-0DE658F2E6FF}"/>
              </a:ext>
            </a:extLst>
          </p:cNvPr>
          <p:cNvSpPr/>
          <p:nvPr/>
        </p:nvSpPr>
        <p:spPr>
          <a:xfrm flipH="1">
            <a:off x="162249" y="1233551"/>
            <a:ext cx="1908000" cy="468000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1600" b="1" dirty="0">
                <a:solidFill>
                  <a:srgbClr val="FFCC00"/>
                </a:solidFill>
                <a:cs typeface="Times New Roman" pitchFamily="18" charset="0"/>
              </a:rPr>
              <a:t>أبونا أندراوس الصموئيلي</a:t>
            </a:r>
            <a:endParaRPr lang="en-US" sz="1600" b="1" dirty="0">
              <a:solidFill>
                <a:srgbClr val="FFCC00"/>
              </a:solidFill>
            </a:endParaRPr>
          </a:p>
        </p:txBody>
      </p:sp>
      <p:sp>
        <p:nvSpPr>
          <p:cNvPr id="75" name="Rectangle 74">
            <a:hlinkClick r:id="rId4" action="ppaction://hlinkpres?slideindex=1&amp;slidetitle="/>
            <a:extLst>
              <a:ext uri="{FF2B5EF4-FFF2-40B4-BE49-F238E27FC236}">
                <a16:creationId xmlns:a16="http://schemas.microsoft.com/office/drawing/2014/main" id="{24E8F16F-7826-499D-9661-32A2A72DE89E}"/>
              </a:ext>
            </a:extLst>
          </p:cNvPr>
          <p:cNvSpPr/>
          <p:nvPr/>
        </p:nvSpPr>
        <p:spPr>
          <a:xfrm flipH="1">
            <a:off x="163197" y="2337281"/>
            <a:ext cx="1906104" cy="468000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1900" b="1" dirty="0">
                <a:solidFill>
                  <a:srgbClr val="FFCC00"/>
                </a:solidFill>
                <a:cs typeface="Times New Roman" pitchFamily="18" charset="0"/>
              </a:rPr>
              <a:t>الأنبا أنطونيوس الكبير</a:t>
            </a:r>
            <a:endParaRPr lang="en-US" sz="1900" b="1" dirty="0">
              <a:solidFill>
                <a:srgbClr val="FFCC00"/>
              </a:solidFill>
            </a:endParaRPr>
          </a:p>
        </p:txBody>
      </p:sp>
      <p:sp>
        <p:nvSpPr>
          <p:cNvPr id="76" name="Rectangle 75">
            <a:hlinkClick r:id="rId4" action="ppaction://hlinkpres?slideindex=1&amp;slidetitle="/>
            <a:extLst>
              <a:ext uri="{FF2B5EF4-FFF2-40B4-BE49-F238E27FC236}">
                <a16:creationId xmlns:a16="http://schemas.microsoft.com/office/drawing/2014/main" id="{C20A9A2D-F8EB-436F-9B70-EFC3EC9DA3AA}"/>
              </a:ext>
            </a:extLst>
          </p:cNvPr>
          <p:cNvSpPr/>
          <p:nvPr/>
        </p:nvSpPr>
        <p:spPr>
          <a:xfrm flipH="1">
            <a:off x="163197" y="2898798"/>
            <a:ext cx="1906104" cy="1022278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000" b="1" dirty="0">
                <a:solidFill>
                  <a:srgbClr val="FFCC00"/>
                </a:solidFill>
                <a:cs typeface="Times New Roman" pitchFamily="18" charset="0"/>
              </a:rPr>
              <a:t>القديس إيرونيموس (القديس جيروم)</a:t>
            </a:r>
            <a:endParaRPr lang="en-US" sz="2000" b="1" dirty="0">
              <a:solidFill>
                <a:srgbClr val="FFCC00"/>
              </a:solidFill>
            </a:endParaRPr>
          </a:p>
        </p:txBody>
      </p:sp>
      <p:sp>
        <p:nvSpPr>
          <p:cNvPr id="77" name="Rectangle 76">
            <a:hlinkClick r:id="rId4" action="ppaction://hlinkpres?slideindex=1&amp;slidetitle="/>
            <a:extLst>
              <a:ext uri="{FF2B5EF4-FFF2-40B4-BE49-F238E27FC236}">
                <a16:creationId xmlns:a16="http://schemas.microsoft.com/office/drawing/2014/main" id="{B1A5DFD2-FE12-4310-BC31-A2E54B7B405C}"/>
              </a:ext>
            </a:extLst>
          </p:cNvPr>
          <p:cNvSpPr/>
          <p:nvPr/>
        </p:nvSpPr>
        <p:spPr>
          <a:xfrm flipH="1">
            <a:off x="6366908" y="5670188"/>
            <a:ext cx="1908000" cy="468000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b="1" dirty="0">
                <a:solidFill>
                  <a:srgbClr val="FFCC00"/>
                </a:solidFill>
                <a:cs typeface="Times New Roman" pitchFamily="18" charset="0"/>
              </a:rPr>
              <a:t>القمص ابراهيم البسيط</a:t>
            </a:r>
            <a:endParaRPr lang="en-US" b="1" dirty="0">
              <a:solidFill>
                <a:srgbClr val="FFCC00"/>
              </a:solidFill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34A599B0-BA7F-4D64-A788-322FDB86DC74}"/>
              </a:ext>
            </a:extLst>
          </p:cNvPr>
          <p:cNvSpPr/>
          <p:nvPr/>
        </p:nvSpPr>
        <p:spPr>
          <a:xfrm flipH="1">
            <a:off x="6366908" y="5115910"/>
            <a:ext cx="1908000" cy="468000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b="1" dirty="0">
                <a:solidFill>
                  <a:srgbClr val="FFCC00"/>
                </a:solidFill>
                <a:cs typeface="Times New Roman" pitchFamily="18" charset="0"/>
              </a:rPr>
              <a:t>الأنبا إبرآم أسقف الفيوم</a:t>
            </a:r>
            <a:endParaRPr lang="en-US" b="1" dirty="0">
              <a:solidFill>
                <a:srgbClr val="FFCC00"/>
              </a:solidFill>
            </a:endParaRPr>
          </a:p>
        </p:txBody>
      </p:sp>
      <p:sp>
        <p:nvSpPr>
          <p:cNvPr id="82" name="Rectangle 81">
            <a:hlinkClick r:id="rId4" action="ppaction://hlinkpres?slideindex=1&amp;slidetitle="/>
            <a:extLst>
              <a:ext uri="{FF2B5EF4-FFF2-40B4-BE49-F238E27FC236}">
                <a16:creationId xmlns:a16="http://schemas.microsoft.com/office/drawing/2014/main" id="{91837733-6FDD-4591-BA07-A20C453DEB7A}"/>
              </a:ext>
            </a:extLst>
          </p:cNvPr>
          <p:cNvSpPr/>
          <p:nvPr/>
        </p:nvSpPr>
        <p:spPr>
          <a:xfrm flipH="1">
            <a:off x="4262011" y="3453076"/>
            <a:ext cx="1908000" cy="468000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200" b="1" dirty="0">
                <a:solidFill>
                  <a:srgbClr val="FFCC00"/>
                </a:solidFill>
                <a:cs typeface="Times New Roman" pitchFamily="18" charset="0"/>
              </a:rPr>
              <a:t>الأربعة حيوانات</a:t>
            </a:r>
            <a:endParaRPr lang="en-US" sz="2200" b="1" dirty="0">
              <a:solidFill>
                <a:srgbClr val="FFCC00"/>
              </a:solidFill>
            </a:endParaRPr>
          </a:p>
        </p:txBody>
      </p:sp>
      <p:sp>
        <p:nvSpPr>
          <p:cNvPr id="83" name="Rectangle 82">
            <a:hlinkClick r:id="rId4" action="ppaction://hlinkpres?slideindex=1&amp;slidetitle="/>
            <a:extLst>
              <a:ext uri="{FF2B5EF4-FFF2-40B4-BE49-F238E27FC236}">
                <a16:creationId xmlns:a16="http://schemas.microsoft.com/office/drawing/2014/main" id="{9645F551-2663-423B-83B2-491A48A59B9B}"/>
              </a:ext>
            </a:extLst>
          </p:cNvPr>
          <p:cNvSpPr/>
          <p:nvPr/>
        </p:nvSpPr>
        <p:spPr>
          <a:xfrm flipH="1">
            <a:off x="4262011" y="2344520"/>
            <a:ext cx="1908000" cy="468000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200" b="1" dirty="0">
                <a:solidFill>
                  <a:srgbClr val="FFCC00"/>
                </a:solidFill>
                <a:cs typeface="Times New Roman" pitchFamily="18" charset="0"/>
              </a:rPr>
              <a:t>أدروسيس ويوأنة</a:t>
            </a:r>
            <a:endParaRPr lang="en-US" sz="2200" b="1" dirty="0">
              <a:solidFill>
                <a:srgbClr val="FFCC00"/>
              </a:solidFill>
            </a:endParaRPr>
          </a:p>
        </p:txBody>
      </p:sp>
      <p:sp>
        <p:nvSpPr>
          <p:cNvPr id="85" name="Rectangle 84">
            <a:hlinkClick r:id="rId4" action="ppaction://hlinkpres?slideindex=1&amp;slidetitle="/>
            <a:extLst>
              <a:ext uri="{FF2B5EF4-FFF2-40B4-BE49-F238E27FC236}">
                <a16:creationId xmlns:a16="http://schemas.microsoft.com/office/drawing/2014/main" id="{981910BB-4101-497D-8D06-15B106DCCB37}"/>
              </a:ext>
            </a:extLst>
          </p:cNvPr>
          <p:cNvSpPr/>
          <p:nvPr/>
        </p:nvSpPr>
        <p:spPr>
          <a:xfrm flipH="1">
            <a:off x="4262011" y="4007354"/>
            <a:ext cx="1908000" cy="468000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200" b="1" dirty="0">
                <a:solidFill>
                  <a:srgbClr val="FFCC00"/>
                </a:solidFill>
                <a:cs typeface="Times New Roman" pitchFamily="18" charset="0"/>
              </a:rPr>
              <a:t>الأنبا أرسانيوس</a:t>
            </a:r>
            <a:endParaRPr lang="en-US" sz="2200" b="1" dirty="0">
              <a:solidFill>
                <a:srgbClr val="FFCC00"/>
              </a:solidFill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5992BB98-02A7-4A14-8E17-13FBACBAACD9}"/>
              </a:ext>
            </a:extLst>
          </p:cNvPr>
          <p:cNvSpPr/>
          <p:nvPr/>
        </p:nvSpPr>
        <p:spPr>
          <a:xfrm flipH="1">
            <a:off x="2204416" y="3453076"/>
            <a:ext cx="1908000" cy="468000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200" b="1" dirty="0">
                <a:solidFill>
                  <a:srgbClr val="FFCC00"/>
                </a:solidFill>
                <a:cs typeface="Times New Roman" pitchFamily="18" charset="0"/>
              </a:rPr>
              <a:t>الشهيدة إفرونيا</a:t>
            </a:r>
            <a:endParaRPr lang="en-US" sz="2200" b="1" dirty="0">
              <a:solidFill>
                <a:srgbClr val="FFCC00"/>
              </a:solidFill>
            </a:endParaRP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1D4FEFAA-90B9-4CBD-8F0D-830692C34585}"/>
              </a:ext>
            </a:extLst>
          </p:cNvPr>
          <p:cNvSpPr/>
          <p:nvPr/>
        </p:nvSpPr>
        <p:spPr>
          <a:xfrm flipH="1">
            <a:off x="2204755" y="2898798"/>
            <a:ext cx="1908000" cy="468000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200" b="1" dirty="0">
                <a:solidFill>
                  <a:srgbClr val="FFCC00"/>
                </a:solidFill>
                <a:cs typeface="Times New Roman" pitchFamily="18" charset="0"/>
              </a:rPr>
              <a:t>القديسة إفروسينا</a:t>
            </a:r>
            <a:endParaRPr lang="en-US" sz="2200" b="1" dirty="0">
              <a:solidFill>
                <a:srgbClr val="FFCC00"/>
              </a:solidFill>
            </a:endParaRPr>
          </a:p>
        </p:txBody>
      </p:sp>
      <p:sp>
        <p:nvSpPr>
          <p:cNvPr id="89" name="Rectangle 88">
            <a:hlinkClick r:id="rId4" action="ppaction://hlinkpres?slideindex=1&amp;slidetitle="/>
            <a:extLst>
              <a:ext uri="{FF2B5EF4-FFF2-40B4-BE49-F238E27FC236}">
                <a16:creationId xmlns:a16="http://schemas.microsoft.com/office/drawing/2014/main" id="{E1F165F5-C682-4530-9F86-ECA7A5708166}"/>
              </a:ext>
            </a:extLst>
          </p:cNvPr>
          <p:cNvSpPr/>
          <p:nvPr/>
        </p:nvSpPr>
        <p:spPr>
          <a:xfrm flipH="1">
            <a:off x="2205094" y="4007354"/>
            <a:ext cx="1908000" cy="468000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200" b="1" dirty="0">
                <a:solidFill>
                  <a:srgbClr val="FFCC00"/>
                </a:solidFill>
                <a:cs typeface="Times New Roman" pitchFamily="18" charset="0"/>
              </a:rPr>
              <a:t>إقلاديوس الأمير</a:t>
            </a:r>
            <a:endParaRPr lang="en-US" sz="2200" b="1" dirty="0">
              <a:solidFill>
                <a:srgbClr val="FFCC00"/>
              </a:solidFill>
            </a:endParaRPr>
          </a:p>
        </p:txBody>
      </p:sp>
      <p:sp>
        <p:nvSpPr>
          <p:cNvPr id="90" name="Rectangle 89">
            <a:hlinkClick r:id="rId4" action="ppaction://hlinkpres?slideindex=1&amp;slidetitle="/>
            <a:extLst>
              <a:ext uri="{FF2B5EF4-FFF2-40B4-BE49-F238E27FC236}">
                <a16:creationId xmlns:a16="http://schemas.microsoft.com/office/drawing/2014/main" id="{107C29C5-3CA4-4C0B-8303-3FC0181C6484}"/>
              </a:ext>
            </a:extLst>
          </p:cNvPr>
          <p:cNvSpPr/>
          <p:nvPr/>
        </p:nvSpPr>
        <p:spPr>
          <a:xfrm flipH="1">
            <a:off x="2205433" y="4561632"/>
            <a:ext cx="1908000" cy="468000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1600" b="1" dirty="0">
                <a:solidFill>
                  <a:srgbClr val="FFCC00"/>
                </a:solidFill>
                <a:cs typeface="Times New Roman" pitchFamily="18" charset="0"/>
              </a:rPr>
              <a:t>أمبروسيوس أسقف ميلان</a:t>
            </a:r>
            <a:endParaRPr lang="en-US" sz="1600" b="1" dirty="0">
              <a:solidFill>
                <a:srgbClr val="FFCC00"/>
              </a:solidFill>
            </a:endParaRPr>
          </a:p>
        </p:txBody>
      </p:sp>
      <p:sp>
        <p:nvSpPr>
          <p:cNvPr id="91" name="Rectangle 90">
            <a:hlinkClick r:id="rId4" action="ppaction://hlinkpres?slideindex=1&amp;slidetitle="/>
            <a:extLst>
              <a:ext uri="{FF2B5EF4-FFF2-40B4-BE49-F238E27FC236}">
                <a16:creationId xmlns:a16="http://schemas.microsoft.com/office/drawing/2014/main" id="{73395797-C4B9-4A4F-B403-0B9D56EFE272}"/>
              </a:ext>
            </a:extLst>
          </p:cNvPr>
          <p:cNvSpPr/>
          <p:nvPr/>
        </p:nvSpPr>
        <p:spPr>
          <a:xfrm flipH="1">
            <a:off x="2205776" y="5115910"/>
            <a:ext cx="1908000" cy="468000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200" b="1" dirty="0">
                <a:solidFill>
                  <a:srgbClr val="FFCC00"/>
                </a:solidFill>
                <a:cs typeface="Times New Roman" pitchFamily="18" charset="0"/>
              </a:rPr>
              <a:t>الأنبا آمون السائح</a:t>
            </a:r>
            <a:endParaRPr lang="en-US" sz="2200" b="1" dirty="0">
              <a:solidFill>
                <a:srgbClr val="FFCC00"/>
              </a:solidFill>
            </a:endParaRPr>
          </a:p>
        </p:txBody>
      </p:sp>
      <p:sp>
        <p:nvSpPr>
          <p:cNvPr id="92" name="Rectangle 91">
            <a:hlinkClick r:id="rId4" action="ppaction://hlinkpres?slideindex=1&amp;slidetitle="/>
            <a:extLst>
              <a:ext uri="{FF2B5EF4-FFF2-40B4-BE49-F238E27FC236}">
                <a16:creationId xmlns:a16="http://schemas.microsoft.com/office/drawing/2014/main" id="{9DC33FBB-34A1-4347-86AF-476F236BA469}"/>
              </a:ext>
            </a:extLst>
          </p:cNvPr>
          <p:cNvSpPr/>
          <p:nvPr/>
        </p:nvSpPr>
        <p:spPr>
          <a:xfrm flipH="1">
            <a:off x="163197" y="4568876"/>
            <a:ext cx="1906104" cy="468000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200" b="1" dirty="0">
                <a:solidFill>
                  <a:srgbClr val="FFCC00"/>
                </a:solidFill>
                <a:cs typeface="Times New Roman" pitchFamily="18" charset="0"/>
              </a:rPr>
              <a:t>تماف إيريني</a:t>
            </a:r>
            <a:endParaRPr lang="en-US" sz="2200" b="1" dirty="0">
              <a:solidFill>
                <a:srgbClr val="FFCC00"/>
              </a:solidFill>
            </a:endParaRPr>
          </a:p>
        </p:txBody>
      </p:sp>
      <p:sp>
        <p:nvSpPr>
          <p:cNvPr id="93" name="Rectangle 92">
            <a:hlinkClick r:id="rId4" action="ppaction://hlinkpres?slideindex=1&amp;slidetitle="/>
            <a:extLst>
              <a:ext uri="{FF2B5EF4-FFF2-40B4-BE49-F238E27FC236}">
                <a16:creationId xmlns:a16="http://schemas.microsoft.com/office/drawing/2014/main" id="{4CFF8E1A-D0ED-4C83-A2E3-81EDFAAC63B3}"/>
              </a:ext>
            </a:extLst>
          </p:cNvPr>
          <p:cNvSpPr/>
          <p:nvPr/>
        </p:nvSpPr>
        <p:spPr>
          <a:xfrm flipH="1">
            <a:off x="163197" y="4017011"/>
            <a:ext cx="1906104" cy="468000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200" b="1" dirty="0">
                <a:solidFill>
                  <a:srgbClr val="FFCC00"/>
                </a:solidFill>
                <a:cs typeface="Times New Roman" pitchFamily="18" charset="0"/>
              </a:rPr>
              <a:t>الشهيدة إيريني</a:t>
            </a:r>
            <a:endParaRPr lang="en-US" sz="2200" b="1" dirty="0">
              <a:solidFill>
                <a:srgbClr val="FFCC00"/>
              </a:solidFill>
            </a:endParaRPr>
          </a:p>
        </p:txBody>
      </p:sp>
      <p:sp>
        <p:nvSpPr>
          <p:cNvPr id="94" name="Rectangle 93">
            <a:hlinkClick r:id="rId4" action="ppaction://hlinkpres?slideindex=1&amp;slidetitle="/>
            <a:extLst>
              <a:ext uri="{FF2B5EF4-FFF2-40B4-BE49-F238E27FC236}">
                <a16:creationId xmlns:a16="http://schemas.microsoft.com/office/drawing/2014/main" id="{8CFC55CD-653F-4E68-96B2-0A42142C9F89}"/>
              </a:ext>
            </a:extLst>
          </p:cNvPr>
          <p:cNvSpPr/>
          <p:nvPr/>
        </p:nvSpPr>
        <p:spPr>
          <a:xfrm flipH="1">
            <a:off x="163197" y="5120741"/>
            <a:ext cx="1906104" cy="468000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200" b="1" dirty="0">
                <a:solidFill>
                  <a:srgbClr val="FFCC00"/>
                </a:solidFill>
                <a:cs typeface="Times New Roman" pitchFamily="18" charset="0"/>
              </a:rPr>
              <a:t>الأنبا إيسيذورس </a:t>
            </a:r>
            <a:endParaRPr lang="en-US" sz="2200" b="1" dirty="0">
              <a:solidFill>
                <a:srgbClr val="FFCC00"/>
              </a:solidFill>
            </a:endParaRPr>
          </a:p>
        </p:txBody>
      </p:sp>
      <p:sp>
        <p:nvSpPr>
          <p:cNvPr id="95" name="Rectangle 94">
            <a:hlinkClick r:id="rId4" action="ppaction://hlinkpres?slideindex=1&amp;slidetitle="/>
            <a:extLst>
              <a:ext uri="{FF2B5EF4-FFF2-40B4-BE49-F238E27FC236}">
                <a16:creationId xmlns:a16="http://schemas.microsoft.com/office/drawing/2014/main" id="{706485B8-7698-4848-BBEF-8DC5EB2BFBB0}"/>
              </a:ext>
            </a:extLst>
          </p:cNvPr>
          <p:cNvSpPr/>
          <p:nvPr/>
        </p:nvSpPr>
        <p:spPr>
          <a:xfrm flipH="1">
            <a:off x="163197" y="5672606"/>
            <a:ext cx="1906104" cy="468000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200" b="1" dirty="0">
                <a:solidFill>
                  <a:srgbClr val="FFCC00"/>
                </a:solidFill>
                <a:cs typeface="Times New Roman" pitchFamily="18" charset="0"/>
              </a:rPr>
              <a:t>الانبا إيلاريون</a:t>
            </a:r>
            <a:endParaRPr lang="en-US" sz="2200" b="1" dirty="0">
              <a:solidFill>
                <a:srgbClr val="FFCC00"/>
              </a:solidFill>
            </a:endParaRPr>
          </a:p>
        </p:txBody>
      </p:sp>
      <p:sp>
        <p:nvSpPr>
          <p:cNvPr id="47" name="Rectangle 46">
            <a:hlinkClick r:id="" action="ppaction://customshow?id=2&amp;return=true"/>
            <a:extLst>
              <a:ext uri="{FF2B5EF4-FFF2-40B4-BE49-F238E27FC236}">
                <a16:creationId xmlns:a16="http://schemas.microsoft.com/office/drawing/2014/main" id="{32082E54-2C18-40A0-B035-E673554EDF4F}"/>
              </a:ext>
            </a:extLst>
          </p:cNvPr>
          <p:cNvSpPr/>
          <p:nvPr/>
        </p:nvSpPr>
        <p:spPr>
          <a:xfrm flipH="1">
            <a:off x="6366908" y="681686"/>
            <a:ext cx="1908000" cy="468000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400" b="1" dirty="0">
                <a:solidFill>
                  <a:srgbClr val="FFCC00"/>
                </a:solidFill>
                <a:cs typeface="Times New Roman" pitchFamily="18" charset="0"/>
              </a:rPr>
              <a:t>أبادير وإيرائي</a:t>
            </a:r>
            <a:endParaRPr lang="en-US" sz="2400" b="1" dirty="0">
              <a:solidFill>
                <a:srgbClr val="FFCC00"/>
              </a:solidFill>
            </a:endParaRPr>
          </a:p>
        </p:txBody>
      </p:sp>
      <p:sp>
        <p:nvSpPr>
          <p:cNvPr id="48" name="Rectangle 47">
            <a:hlinkClick r:id="rId6" action="ppaction://hlinkpres?slideindex=1&amp;slidetitle="/>
            <a:extLst>
              <a:ext uri="{FF2B5EF4-FFF2-40B4-BE49-F238E27FC236}">
                <a16:creationId xmlns:a16="http://schemas.microsoft.com/office/drawing/2014/main" id="{4B05C3F3-74C6-430C-8F14-56E83AF32F91}"/>
              </a:ext>
            </a:extLst>
          </p:cNvPr>
          <p:cNvSpPr/>
          <p:nvPr/>
        </p:nvSpPr>
        <p:spPr>
          <a:xfrm flipH="1">
            <a:off x="6366908" y="2898798"/>
            <a:ext cx="1908000" cy="468000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1700" b="1" dirty="0">
                <a:solidFill>
                  <a:srgbClr val="FFC000"/>
                </a:solidFill>
                <a:cs typeface="Times New Roman" pitchFamily="18" charset="0"/>
              </a:rPr>
              <a:t>يسطس وأبالى وثاؤكليا</a:t>
            </a:r>
            <a:r>
              <a:rPr lang="en-US" sz="1700" b="1" dirty="0">
                <a:solidFill>
                  <a:srgbClr val="FFC000"/>
                </a:solidFill>
                <a:cs typeface="Times New Roman" pitchFamily="18" charset="0"/>
              </a:rPr>
              <a:t>*</a:t>
            </a:r>
            <a:endParaRPr lang="en-US" sz="1700" b="1" dirty="0">
              <a:solidFill>
                <a:srgbClr val="FFC000"/>
              </a:solidFill>
            </a:endParaRPr>
          </a:p>
        </p:txBody>
      </p:sp>
      <p:sp>
        <p:nvSpPr>
          <p:cNvPr id="50" name="Rectangle 49">
            <a:hlinkClick r:id="rId4" action="ppaction://hlinkpres?slideindex=1&amp;slidetitle="/>
            <a:extLst>
              <a:ext uri="{FF2B5EF4-FFF2-40B4-BE49-F238E27FC236}">
                <a16:creationId xmlns:a16="http://schemas.microsoft.com/office/drawing/2014/main" id="{9B7B74C6-93C9-49FF-8A70-C4DB71EAF805}"/>
              </a:ext>
            </a:extLst>
          </p:cNvPr>
          <p:cNvSpPr/>
          <p:nvPr/>
        </p:nvSpPr>
        <p:spPr>
          <a:xfrm flipH="1">
            <a:off x="4262011" y="2898798"/>
            <a:ext cx="1908000" cy="468000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400" b="1" dirty="0">
                <a:solidFill>
                  <a:srgbClr val="FFCC00"/>
                </a:solidFill>
                <a:cs typeface="Times New Roman" pitchFamily="18" charset="0"/>
              </a:rPr>
              <a:t>الشهيدة أربسيما</a:t>
            </a:r>
            <a:endParaRPr lang="en-US" sz="2400" b="1" dirty="0">
              <a:solidFill>
                <a:srgbClr val="FFCC00"/>
              </a:solidFill>
            </a:endParaRPr>
          </a:p>
        </p:txBody>
      </p:sp>
      <p:sp>
        <p:nvSpPr>
          <p:cNvPr id="51" name="Rectangle 50">
            <a:hlinkClick r:id="rId4" action="ppaction://hlinkpres?slideindex=1&amp;slidetitle="/>
            <a:extLst>
              <a:ext uri="{FF2B5EF4-FFF2-40B4-BE49-F238E27FC236}">
                <a16:creationId xmlns:a16="http://schemas.microsoft.com/office/drawing/2014/main" id="{3D53FC9C-7F77-4559-8F88-2FDF00FC60D5}"/>
              </a:ext>
            </a:extLst>
          </p:cNvPr>
          <p:cNvSpPr/>
          <p:nvPr/>
        </p:nvSpPr>
        <p:spPr>
          <a:xfrm flipH="1">
            <a:off x="4262011" y="4561632"/>
            <a:ext cx="1908000" cy="468000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000" b="1" dirty="0">
                <a:solidFill>
                  <a:srgbClr val="FFCC00"/>
                </a:solidFill>
                <a:cs typeface="Times New Roman" pitchFamily="18" charset="0"/>
              </a:rPr>
              <a:t>أريانوس والي أنصنا</a:t>
            </a:r>
            <a:endParaRPr lang="en-US" sz="2000" b="1" dirty="0">
              <a:solidFill>
                <a:srgbClr val="FFCC00"/>
              </a:solidFill>
            </a:endParaRPr>
          </a:p>
        </p:txBody>
      </p:sp>
      <p:sp>
        <p:nvSpPr>
          <p:cNvPr id="84" name="Rectangle 83">
            <a:hlinkClick r:id="rId4" action="ppaction://hlinkpres?slideindex=1&amp;slidetitle="/>
            <a:extLst>
              <a:ext uri="{FF2B5EF4-FFF2-40B4-BE49-F238E27FC236}">
                <a16:creationId xmlns:a16="http://schemas.microsoft.com/office/drawing/2014/main" id="{D09F83F8-B3B9-4B08-A5A5-F82C53507E70}"/>
              </a:ext>
            </a:extLst>
          </p:cNvPr>
          <p:cNvSpPr/>
          <p:nvPr/>
        </p:nvSpPr>
        <p:spPr>
          <a:xfrm flipH="1">
            <a:off x="163197" y="6224467"/>
            <a:ext cx="1906104" cy="468000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200" b="1" dirty="0">
                <a:solidFill>
                  <a:srgbClr val="FFCC00"/>
                </a:solidFill>
                <a:cs typeface="Times New Roman" pitchFamily="18" charset="0"/>
              </a:rPr>
              <a:t>إيلارية</a:t>
            </a:r>
            <a:endParaRPr lang="en-US" sz="2200" b="1" dirty="0">
              <a:solidFill>
                <a:srgbClr val="FFCC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7290779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3441B4-5A51-4326-B597-8DB9684DE3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097741" y="0"/>
            <a:ext cx="2097741" cy="1325563"/>
          </a:xfrm>
        </p:spPr>
        <p:txBody>
          <a:bodyPr>
            <a:normAutofit/>
          </a:bodyPr>
          <a:lstStyle/>
          <a:p>
            <a:pPr algn="r" rtl="1"/>
            <a:r>
              <a:rPr lang="ar-EG" sz="4000" b="1" dirty="0">
                <a:solidFill>
                  <a:srgbClr val="FFC000"/>
                </a:solidFill>
              </a:rPr>
              <a:t>(كيهك) الأحد الثاني </a:t>
            </a:r>
            <a:endParaRPr lang="en-GB" sz="4000" b="1" dirty="0">
              <a:solidFill>
                <a:srgbClr val="FFC000"/>
              </a:solidFill>
            </a:endParaRPr>
          </a:p>
        </p:txBody>
      </p:sp>
      <p:graphicFrame>
        <p:nvGraphicFramePr>
          <p:cNvPr id="3" name="Table 14">
            <a:extLst>
              <a:ext uri="{FF2B5EF4-FFF2-40B4-BE49-F238E27FC236}">
                <a16:creationId xmlns:a16="http://schemas.microsoft.com/office/drawing/2014/main" id="{230EAB48-4363-4BCB-988D-F7275EEA61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4688606"/>
              </p:ext>
            </p:extLst>
          </p:nvPr>
        </p:nvGraphicFramePr>
        <p:xfrm>
          <a:off x="0" y="4316507"/>
          <a:ext cx="9144000" cy="25414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7609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4400" b="1" i="0" kern="1200" dirty="0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أبدي باسم الله القدوس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kumimoji="0" lang="en-US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الابن الكلمة الرب إيسوس.</a:t>
                      </a:r>
                      <a:endParaRPr lang="ar-EG" sz="44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505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170342">
                <a:tc>
                  <a:txBody>
                    <a:bodyPr/>
                    <a:lstStyle/>
                    <a:p>
                      <a:pPr algn="ctr" rtl="1"/>
                      <a:r>
                        <a:rPr kumimoji="0" lang="ar-SA" sz="4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باسم الثالوث غير المحسوس</a:t>
                      </a:r>
                      <a:r>
                        <a:rPr kumimoji="0" lang="ar-EG" sz="4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kumimoji="0" lang="en-US" sz="4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إ</a:t>
                      </a:r>
                      <a:r>
                        <a:rPr kumimoji="0" lang="ar-SA" sz="4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كؤواب إكؤواب آجيوس</a:t>
                      </a:r>
                      <a:r>
                        <a:rPr kumimoji="0" lang="ar-EG" sz="4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9F16A920-2247-421E-9F67-37B17C9E87BC}"/>
              </a:ext>
            </a:extLst>
          </p:cNvPr>
          <p:cNvSpPr txBox="1"/>
          <p:nvPr/>
        </p:nvSpPr>
        <p:spPr>
          <a:xfrm>
            <a:off x="0" y="3670176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kumimoji="0" lang="ar-SA" sz="3600" b="1" i="0" strike="noStrike" kern="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مديح للأحد الثاني</a:t>
            </a:r>
            <a:r>
              <a:rPr kumimoji="0" lang="en-US" sz="3600" b="1" i="0" strike="noStrike" kern="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 </a:t>
            </a:r>
            <a:r>
              <a:rPr kumimoji="0" lang="ar-SA" sz="3600" b="1" i="0" strike="noStrike" kern="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(من نظم الأب البطريرك الانبا مرقس)</a:t>
            </a:r>
            <a:endParaRPr lang="en-GB" sz="1400" b="1" dirty="0"/>
          </a:p>
        </p:txBody>
      </p:sp>
    </p:spTree>
    <p:extLst>
      <p:ext uri="{BB962C8B-B14F-4D97-AF65-F5344CB8AC3E}">
        <p14:creationId xmlns:p14="http://schemas.microsoft.com/office/powerpoint/2010/main" val="1097163563"/>
      </p:ext>
    </p:extLst>
  </p:cSld>
  <p:clrMapOvr>
    <a:masterClrMapping/>
  </p:clrMapOvr>
</p:sld>
</file>

<file path=ppt/slides/slide120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ext Box 2">
            <a:extLst>
              <a:ext uri="{FF2B5EF4-FFF2-40B4-BE49-F238E27FC236}">
                <a16:creationId xmlns:a16="http://schemas.microsoft.com/office/drawing/2014/main" id="{4FFF80EA-589F-4E10-8A91-8F805BBD51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28600"/>
            <a:ext cx="3581400" cy="6707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ar-SA" altLang="en-US" sz="7300" b="1">
                <a:cs typeface="Times New Roman (Arabic)" charset="0"/>
              </a:rPr>
              <a:t>فخلصهـــــم الله بتدبيـــر محكــــــــــم  </a:t>
            </a:r>
            <a:r>
              <a:rPr lang="ar-SA" altLang="en-US" sz="6900" b="1">
                <a:solidFill>
                  <a:srgbClr val="CC3300"/>
                </a:solidFill>
                <a:cs typeface="Arabic Transparent" panose="020B0604020202020204" pitchFamily="34" charset="0"/>
              </a:rPr>
              <a:t>المسيــح صلب وقبر ثم قـــام</a:t>
            </a:r>
            <a:r>
              <a:rPr lang="ar-SA" altLang="en-US" sz="7300" b="1">
                <a:cs typeface="Times New Roman (Arabic)" charset="0"/>
              </a:rPr>
              <a:t> </a:t>
            </a:r>
            <a:endParaRPr lang="en-US" altLang="en-US" sz="7300" b="1">
              <a:cs typeface="Times New Roman (Arabic)" charset="0"/>
            </a:endParaRPr>
          </a:p>
        </p:txBody>
      </p:sp>
      <p:pic>
        <p:nvPicPr>
          <p:cNvPr id="33795" name="Picture 3">
            <a:extLst>
              <a:ext uri="{FF2B5EF4-FFF2-40B4-BE49-F238E27FC236}">
                <a16:creationId xmlns:a16="http://schemas.microsoft.com/office/drawing/2014/main" id="{2F736A22-E111-4489-877A-FD33430A1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58AE0F4-9F5F-4E29-87F4-7862938A197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sld>
</file>

<file path=ppt/slides/slide120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ext Box 2">
            <a:extLst>
              <a:ext uri="{FF2B5EF4-FFF2-40B4-BE49-F238E27FC236}">
                <a16:creationId xmlns:a16="http://schemas.microsoft.com/office/drawing/2014/main" id="{B8CF47DE-C8A6-452C-AE18-C1E47C7BF6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28600"/>
            <a:ext cx="3581400" cy="618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ar-SA" altLang="en-US" sz="8000" b="1">
                <a:cs typeface="Times New Roman (Arabic)" charset="0"/>
              </a:rPr>
              <a:t>عظيـم جداً ومكــــــرم فعـــــل الله الــــــــــــه ابـــــرآم   </a:t>
            </a:r>
            <a:endParaRPr lang="en-US" altLang="en-US" sz="8000" b="1">
              <a:solidFill>
                <a:schemeClr val="accent2"/>
              </a:solidFill>
              <a:cs typeface="Times New Roman (Arabic)" charset="0"/>
            </a:endParaRPr>
          </a:p>
        </p:txBody>
      </p:sp>
      <p:pic>
        <p:nvPicPr>
          <p:cNvPr id="34819" name="Picture 3">
            <a:extLst>
              <a:ext uri="{FF2B5EF4-FFF2-40B4-BE49-F238E27FC236}">
                <a16:creationId xmlns:a16="http://schemas.microsoft.com/office/drawing/2014/main" id="{89AB4DF8-15A2-4537-8AF0-838C960EC9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28E6908-57B5-43AD-BC67-73B70E813EA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sld>
</file>

<file path=ppt/slides/slide120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ext Box 2">
            <a:extLst>
              <a:ext uri="{FF2B5EF4-FFF2-40B4-BE49-F238E27FC236}">
                <a16:creationId xmlns:a16="http://schemas.microsoft.com/office/drawing/2014/main" id="{DFC4CC0D-75A1-480D-88AE-8AABD01EB9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28600"/>
            <a:ext cx="3581400" cy="658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ar-SA" altLang="en-US" sz="7100" b="1">
                <a:cs typeface="Times New Roman (Arabic)" charset="0"/>
              </a:rPr>
              <a:t>حيث فدانـــا بابنـــــــــــه الأكـــــــرم  </a:t>
            </a:r>
            <a:r>
              <a:rPr lang="ar-SA" altLang="en-US" sz="7100" b="1">
                <a:solidFill>
                  <a:srgbClr val="CC3300"/>
                </a:solidFill>
                <a:cs typeface="Arabic Transparent" panose="020B0604020202020204" pitchFamily="34" charset="0"/>
              </a:rPr>
              <a:t>المسيــح صلب وقبر ثم قـــام</a:t>
            </a:r>
            <a:r>
              <a:rPr lang="ar-SA" altLang="en-US" sz="7100" b="1">
                <a:cs typeface="Times New Roman (Arabic)" charset="0"/>
              </a:rPr>
              <a:t> </a:t>
            </a:r>
            <a:endParaRPr lang="en-US" altLang="en-US" sz="7100" b="1">
              <a:cs typeface="Times New Roman (Arabic)" charset="0"/>
            </a:endParaRPr>
          </a:p>
        </p:txBody>
      </p:sp>
      <p:pic>
        <p:nvPicPr>
          <p:cNvPr id="35843" name="Picture 3">
            <a:extLst>
              <a:ext uri="{FF2B5EF4-FFF2-40B4-BE49-F238E27FC236}">
                <a16:creationId xmlns:a16="http://schemas.microsoft.com/office/drawing/2014/main" id="{2D924C05-F67E-4A80-AC04-E48DA71E28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C297A4C-478D-40DF-A050-4571176BEE2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sld>
</file>

<file path=ppt/slides/slide120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ext Box 2">
            <a:extLst>
              <a:ext uri="{FF2B5EF4-FFF2-40B4-BE49-F238E27FC236}">
                <a16:creationId xmlns:a16="http://schemas.microsoft.com/office/drawing/2014/main" id="{35207046-1D35-4EC1-9722-3FA05ECF82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28600"/>
            <a:ext cx="3581400" cy="565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ar-SA" altLang="en-US" sz="7300" b="1">
                <a:cs typeface="Times New Roman (Arabic)" charset="0"/>
              </a:rPr>
              <a:t>غرتنا ثمـرة العصيـــــان فآثرناهـــــا على كــــــل طعـــــــام   </a:t>
            </a:r>
            <a:endParaRPr lang="en-US" altLang="en-US" sz="7300" b="1">
              <a:solidFill>
                <a:schemeClr val="accent2"/>
              </a:solidFill>
              <a:cs typeface="Times New Roman (Arabic)" charset="0"/>
            </a:endParaRPr>
          </a:p>
        </p:txBody>
      </p:sp>
      <p:pic>
        <p:nvPicPr>
          <p:cNvPr id="36867" name="Picture 3">
            <a:extLst>
              <a:ext uri="{FF2B5EF4-FFF2-40B4-BE49-F238E27FC236}">
                <a16:creationId xmlns:a16="http://schemas.microsoft.com/office/drawing/2014/main" id="{9C7D47CF-6611-43B1-9D27-985B724268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0D9FB5-CE60-40DA-BE5D-02F170205CA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sld>
</file>

<file path=ppt/slides/slide120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ext Box 2">
            <a:extLst>
              <a:ext uri="{FF2B5EF4-FFF2-40B4-BE49-F238E27FC236}">
                <a16:creationId xmlns:a16="http://schemas.microsoft.com/office/drawing/2014/main" id="{80D31EF7-30B7-43CE-B431-1BE31DDBF0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28600"/>
            <a:ext cx="3581400" cy="6311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ar-SA" altLang="en-US" sz="6800" b="1">
                <a:cs typeface="Times New Roman (Arabic)" charset="0"/>
              </a:rPr>
              <a:t>واليها بجرأة امتــــــــــدت اليــــــــــدان  </a:t>
            </a:r>
            <a:r>
              <a:rPr lang="ar-SA" altLang="en-US" sz="6800" b="1">
                <a:solidFill>
                  <a:srgbClr val="CC3300"/>
                </a:solidFill>
                <a:cs typeface="Arabic Transparent" panose="020B0604020202020204" pitchFamily="34" charset="0"/>
              </a:rPr>
              <a:t>المسيــح صلب وقبر ثم قـــام</a:t>
            </a:r>
            <a:r>
              <a:rPr lang="ar-SA" altLang="en-US" sz="6000" b="1">
                <a:cs typeface="Times New Roman (Arabic)" charset="0"/>
              </a:rPr>
              <a:t> </a:t>
            </a:r>
            <a:endParaRPr lang="en-US" altLang="en-US" sz="6000" b="1">
              <a:cs typeface="Times New Roman (Arabic)" charset="0"/>
            </a:endParaRPr>
          </a:p>
        </p:txBody>
      </p:sp>
      <p:pic>
        <p:nvPicPr>
          <p:cNvPr id="37891" name="Picture 3">
            <a:extLst>
              <a:ext uri="{FF2B5EF4-FFF2-40B4-BE49-F238E27FC236}">
                <a16:creationId xmlns:a16="http://schemas.microsoft.com/office/drawing/2014/main" id="{A02B298C-8EB2-41A4-A0E0-1AB48C65EB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C03ADCB-FACD-4F6B-9BBC-678D5FEF658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sld>
</file>

<file path=ppt/slides/slide120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ext Box 2">
            <a:extLst>
              <a:ext uri="{FF2B5EF4-FFF2-40B4-BE49-F238E27FC236}">
                <a16:creationId xmlns:a16="http://schemas.microsoft.com/office/drawing/2014/main" id="{E76E5765-9BE8-40B3-8DE6-59019364EF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28600"/>
            <a:ext cx="3581400" cy="6492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ar-SA" altLang="en-US" sz="7000" b="1">
                <a:cs typeface="Times New Roman (Arabic)" charset="0"/>
              </a:rPr>
              <a:t>فيها كـــــان الســــــــــــم الزاعـــــــف أودى بالأرواح والاجسام   </a:t>
            </a:r>
            <a:endParaRPr lang="en-US" altLang="en-US" sz="7000" b="1">
              <a:solidFill>
                <a:schemeClr val="accent2"/>
              </a:solidFill>
              <a:cs typeface="Times New Roman (Arabic)" charset="0"/>
            </a:endParaRPr>
          </a:p>
        </p:txBody>
      </p:sp>
      <p:pic>
        <p:nvPicPr>
          <p:cNvPr id="38915" name="Picture 3">
            <a:extLst>
              <a:ext uri="{FF2B5EF4-FFF2-40B4-BE49-F238E27FC236}">
                <a16:creationId xmlns:a16="http://schemas.microsoft.com/office/drawing/2014/main" id="{56E5AA1E-405D-4FD2-8AC2-DF80E6F9D9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F3CF610-DF2F-4A83-9521-BAC93EF1F76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sld>
</file>

<file path=ppt/slides/slide120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ext Box 2">
            <a:extLst>
              <a:ext uri="{FF2B5EF4-FFF2-40B4-BE49-F238E27FC236}">
                <a16:creationId xmlns:a16="http://schemas.microsoft.com/office/drawing/2014/main" id="{846D40CE-3BA3-4C6B-820B-C205498496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28600"/>
            <a:ext cx="3581400" cy="5592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ar-SA" altLang="en-US" sz="7200" b="1">
                <a:cs typeface="Times New Roman (Arabic)" charset="0"/>
              </a:rPr>
              <a:t>فأدركنا الله بالإلطــاف  </a:t>
            </a:r>
            <a:r>
              <a:rPr lang="ar-SA" altLang="en-US" sz="7200" b="1">
                <a:solidFill>
                  <a:srgbClr val="CC3300"/>
                </a:solidFill>
                <a:cs typeface="Arabic Transparent" panose="020B0604020202020204" pitchFamily="34" charset="0"/>
              </a:rPr>
              <a:t>المسيــح صلب وقبر ثم قـــام</a:t>
            </a:r>
            <a:r>
              <a:rPr lang="ar-SA" altLang="en-US" sz="7300" b="1">
                <a:cs typeface="Times New Roman (Arabic)" charset="0"/>
              </a:rPr>
              <a:t> </a:t>
            </a:r>
            <a:endParaRPr lang="en-US" altLang="en-US" sz="7300" b="1">
              <a:cs typeface="Times New Roman (Arabic)" charset="0"/>
            </a:endParaRPr>
          </a:p>
        </p:txBody>
      </p:sp>
      <p:pic>
        <p:nvPicPr>
          <p:cNvPr id="39939" name="Picture 3">
            <a:extLst>
              <a:ext uri="{FF2B5EF4-FFF2-40B4-BE49-F238E27FC236}">
                <a16:creationId xmlns:a16="http://schemas.microsoft.com/office/drawing/2014/main" id="{E0F3C4D4-F9B5-41EC-B7CF-529ABB097B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F2B4C6E-FB19-4FB1-A9E3-A95227EEEC6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sld>
</file>

<file path=ppt/slides/slide120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ext Box 2">
            <a:extLst>
              <a:ext uri="{FF2B5EF4-FFF2-40B4-BE49-F238E27FC236}">
                <a16:creationId xmlns:a16="http://schemas.microsoft.com/office/drawing/2014/main" id="{84B6FE8E-D516-43A0-8B42-5615ACC149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28600"/>
            <a:ext cx="3581400" cy="6492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ar-SA" altLang="en-US" sz="7000" b="1">
                <a:cs typeface="Times New Roman (Arabic)" charset="0"/>
              </a:rPr>
              <a:t>قـــــــــدوس رحمتــه الى الأبد لــــــــه التمجيـــــــد على طــــول الــــــدوام</a:t>
            </a:r>
            <a:r>
              <a:rPr lang="ar-SA" altLang="en-US" sz="6600" b="1">
                <a:cs typeface="Times New Roman (Arabic)" charset="0"/>
              </a:rPr>
              <a:t>   </a:t>
            </a:r>
            <a:endParaRPr lang="en-US" altLang="en-US" sz="6600" b="1">
              <a:solidFill>
                <a:schemeClr val="accent2"/>
              </a:solidFill>
              <a:cs typeface="Times New Roman (Arabic)" charset="0"/>
            </a:endParaRPr>
          </a:p>
        </p:txBody>
      </p:sp>
      <p:pic>
        <p:nvPicPr>
          <p:cNvPr id="40963" name="Picture 3">
            <a:extLst>
              <a:ext uri="{FF2B5EF4-FFF2-40B4-BE49-F238E27FC236}">
                <a16:creationId xmlns:a16="http://schemas.microsoft.com/office/drawing/2014/main" id="{3B81DC4A-1F16-42A1-A266-142D065944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75BC366-BAE4-4FCA-A294-DE80733D857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sld>
</file>

<file path=ppt/slides/slide120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ext Box 2">
            <a:extLst>
              <a:ext uri="{FF2B5EF4-FFF2-40B4-BE49-F238E27FC236}">
                <a16:creationId xmlns:a16="http://schemas.microsoft.com/office/drawing/2014/main" id="{0A2AE449-FA10-4D8E-AA30-7D7396A86F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28600"/>
            <a:ext cx="3581400" cy="557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ar-SA" altLang="en-US" sz="7200" b="1">
                <a:cs typeface="Times New Roman (Arabic)" charset="0"/>
              </a:rPr>
              <a:t>ليس لقدرته العُلِوْية حــد </a:t>
            </a:r>
            <a:r>
              <a:rPr lang="ar-SA" altLang="en-US" sz="7200" b="1">
                <a:solidFill>
                  <a:srgbClr val="CC3300"/>
                </a:solidFill>
                <a:cs typeface="Arabic Transparent" panose="020B0604020202020204" pitchFamily="34" charset="0"/>
              </a:rPr>
              <a:t>المسيــح صلب وقبر ثم قـــام</a:t>
            </a:r>
            <a:r>
              <a:rPr lang="ar-SA" altLang="en-US" sz="6600" b="1">
                <a:cs typeface="Times New Roman (Arabic)" charset="0"/>
              </a:rPr>
              <a:t> </a:t>
            </a:r>
            <a:endParaRPr lang="en-US" altLang="en-US" sz="6600" b="1">
              <a:cs typeface="Times New Roman (Arabic)" charset="0"/>
            </a:endParaRPr>
          </a:p>
        </p:txBody>
      </p:sp>
      <p:pic>
        <p:nvPicPr>
          <p:cNvPr id="41987" name="Picture 3">
            <a:extLst>
              <a:ext uri="{FF2B5EF4-FFF2-40B4-BE49-F238E27FC236}">
                <a16:creationId xmlns:a16="http://schemas.microsoft.com/office/drawing/2014/main" id="{61111DF3-8AF9-4F97-AF5F-3A3CC57420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E2DB4A7-0EAB-4631-BE62-3AECED9190B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sld>
</file>

<file path=ppt/slides/slide120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ext Box 2">
            <a:extLst>
              <a:ext uri="{FF2B5EF4-FFF2-40B4-BE49-F238E27FC236}">
                <a16:creationId xmlns:a16="http://schemas.microsoft.com/office/drawing/2014/main" id="{AE707F74-4600-4F0D-B444-42FDE14B26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28600"/>
            <a:ext cx="3581400" cy="570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ar-SA" altLang="en-US" sz="7300" b="1">
                <a:cs typeface="Times New Roman (Arabic)" charset="0"/>
              </a:rPr>
              <a:t>كَمُلَ وتم كلُّ المكتـــــوب فى الأنبياء من غابــــر الايــــــام</a:t>
            </a:r>
            <a:r>
              <a:rPr lang="ar-SA" altLang="en-US" sz="7600" b="1">
                <a:cs typeface="Times New Roman (Arabic)" charset="0"/>
              </a:rPr>
              <a:t> </a:t>
            </a:r>
            <a:r>
              <a:rPr lang="ar-SA" altLang="en-US" sz="7300" b="1">
                <a:cs typeface="Times New Roman (Arabic)" charset="0"/>
              </a:rPr>
              <a:t>  </a:t>
            </a:r>
            <a:endParaRPr lang="en-US" altLang="en-US" sz="7300" b="1">
              <a:solidFill>
                <a:schemeClr val="accent2"/>
              </a:solidFill>
              <a:cs typeface="Times New Roman (Arabic)" charset="0"/>
            </a:endParaRPr>
          </a:p>
        </p:txBody>
      </p:sp>
      <p:pic>
        <p:nvPicPr>
          <p:cNvPr id="43011" name="Picture 3">
            <a:extLst>
              <a:ext uri="{FF2B5EF4-FFF2-40B4-BE49-F238E27FC236}">
                <a16:creationId xmlns:a16="http://schemas.microsoft.com/office/drawing/2014/main" id="{E0BD531F-8518-479F-9FCB-DF910B9C02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1AED46A-685D-41CA-A2EF-D2159BB84D8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14">
            <a:extLst>
              <a:ext uri="{FF2B5EF4-FFF2-40B4-BE49-F238E27FC236}">
                <a16:creationId xmlns:a16="http://schemas.microsoft.com/office/drawing/2014/main" id="{230EAB48-4363-4BCB-988D-F7275EEA61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3239690"/>
              </p:ext>
            </p:extLst>
          </p:nvPr>
        </p:nvGraphicFramePr>
        <p:xfrm>
          <a:off x="0" y="4316507"/>
          <a:ext cx="9144000" cy="25414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7609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3900" b="1" i="0" kern="1200" dirty="0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بعد الثلاثة تقاديس للثلاثة أقانيم</a:t>
                      </a:r>
                      <a:r>
                        <a:rPr kumimoji="0" lang="ar-EG" sz="39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kumimoji="0" lang="en-US" sz="39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39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إله واحد من غير تقسيم.</a:t>
                      </a:r>
                      <a:endParaRPr lang="ar-EG" sz="39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505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170342">
                <a:tc>
                  <a:txBody>
                    <a:bodyPr/>
                    <a:lstStyle/>
                    <a:p>
                      <a:pPr algn="ctr" rtl="1"/>
                      <a:r>
                        <a:rPr kumimoji="0" lang="ar-SA" sz="43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أمدح مريم ابنة يواقيم</a:t>
                      </a:r>
                      <a:r>
                        <a:rPr kumimoji="0" lang="ar-EG" sz="43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kumimoji="0" lang="en-US" sz="43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3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شفيعة في ني إخرستيانوس.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36763338"/>
      </p:ext>
    </p:extLst>
  </p:cSld>
  <p:clrMapOvr>
    <a:masterClrMapping/>
  </p:clrMapOvr>
</p:sld>
</file>

<file path=ppt/slides/slide12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ext Box 2">
            <a:extLst>
              <a:ext uri="{FF2B5EF4-FFF2-40B4-BE49-F238E27FC236}">
                <a16:creationId xmlns:a16="http://schemas.microsoft.com/office/drawing/2014/main" id="{5A097BA6-4838-4810-A4CD-0B1B7C6AEB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28600"/>
            <a:ext cx="3581400" cy="554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ar-SA" altLang="en-US" sz="6000" b="1">
                <a:cs typeface="Times New Roman (Arabic)" charset="0"/>
              </a:rPr>
              <a:t>عن ابــــــــــن الله الفــــــادى المحبــــــــوب </a:t>
            </a:r>
            <a:r>
              <a:rPr lang="ar-SA" altLang="en-US" sz="5900" b="1">
                <a:cs typeface="Times New Roman (Arabic)" charset="0"/>
              </a:rPr>
              <a:t> </a:t>
            </a:r>
            <a:r>
              <a:rPr lang="ar-SA" altLang="en-US" sz="5900" b="1">
                <a:solidFill>
                  <a:srgbClr val="CC3300"/>
                </a:solidFill>
                <a:cs typeface="Arabic Transparent" panose="020B0604020202020204" pitchFamily="34" charset="0"/>
              </a:rPr>
              <a:t>المسيــح صلب وقبر ثم قـــام</a:t>
            </a:r>
            <a:r>
              <a:rPr lang="ar-SA" altLang="en-US" sz="6000" b="1">
                <a:cs typeface="Times New Roman (Arabic)" charset="0"/>
              </a:rPr>
              <a:t> </a:t>
            </a:r>
            <a:endParaRPr lang="en-US" altLang="en-US" sz="6000" b="1">
              <a:cs typeface="Times New Roman (Arabic)" charset="0"/>
            </a:endParaRPr>
          </a:p>
        </p:txBody>
      </p:sp>
      <p:pic>
        <p:nvPicPr>
          <p:cNvPr id="44035" name="Picture 3">
            <a:extLst>
              <a:ext uri="{FF2B5EF4-FFF2-40B4-BE49-F238E27FC236}">
                <a16:creationId xmlns:a16="http://schemas.microsoft.com/office/drawing/2014/main" id="{1E348A61-AF82-416F-B6E8-7FE1D64B3B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41C7818-2FB7-4058-BAB7-5D6F60BAF7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sld>
</file>

<file path=ppt/slides/slide12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ext Box 2">
            <a:extLst>
              <a:ext uri="{FF2B5EF4-FFF2-40B4-BE49-F238E27FC236}">
                <a16:creationId xmlns:a16="http://schemas.microsoft.com/office/drawing/2014/main" id="{FAD2AE6A-79D6-49A2-8CBD-23E76782B3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28600"/>
            <a:ext cx="3581400" cy="6538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ar-SA" altLang="en-US" sz="7000" b="1">
                <a:cs typeface="Times New Roman (Arabic)" charset="0"/>
              </a:rPr>
              <a:t>لـــه أشارت جميــــــــــع النبوات  مــــن مَوْلدٍ وتَألُّمٍ ودفـنٍ وقيـــــــام</a:t>
            </a:r>
            <a:r>
              <a:rPr lang="ar-SA" altLang="en-US" sz="7300" b="1">
                <a:cs typeface="Times New Roman (Arabic)" charset="0"/>
              </a:rPr>
              <a:t>   </a:t>
            </a:r>
            <a:endParaRPr lang="en-US" altLang="en-US" sz="7300" b="1">
              <a:solidFill>
                <a:schemeClr val="accent2"/>
              </a:solidFill>
              <a:cs typeface="Times New Roman (Arabic)" charset="0"/>
            </a:endParaRPr>
          </a:p>
        </p:txBody>
      </p:sp>
      <p:pic>
        <p:nvPicPr>
          <p:cNvPr id="45059" name="Picture 3">
            <a:extLst>
              <a:ext uri="{FF2B5EF4-FFF2-40B4-BE49-F238E27FC236}">
                <a16:creationId xmlns:a16="http://schemas.microsoft.com/office/drawing/2014/main" id="{807CAD62-3AD1-40B9-8D1A-6960B7C225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943B6EC-A3F3-442F-806C-180FDFF3039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sld>
</file>

<file path=ppt/slides/slide12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ext Box 2">
            <a:extLst>
              <a:ext uri="{FF2B5EF4-FFF2-40B4-BE49-F238E27FC236}">
                <a16:creationId xmlns:a16="http://schemas.microsoft.com/office/drawing/2014/main" id="{DC9DEE85-B14B-4B11-A613-EF25502D92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28600"/>
            <a:ext cx="3581400" cy="6130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ar-SA" altLang="en-US" sz="6600" b="1">
                <a:cs typeface="Times New Roman (Arabic)" charset="0"/>
              </a:rPr>
              <a:t>وصعودٍ الى أعْلــــــــــــىَ السمــــــوات </a:t>
            </a:r>
            <a:r>
              <a:rPr lang="ar-SA" altLang="en-US" sz="6600" b="1">
                <a:solidFill>
                  <a:srgbClr val="CC3300"/>
                </a:solidFill>
                <a:cs typeface="Arabic Transparent" panose="020B0604020202020204" pitchFamily="34" charset="0"/>
              </a:rPr>
              <a:t>المسيــح صلب وقبر ثم قـــام</a:t>
            </a:r>
            <a:r>
              <a:rPr lang="ar-SA" altLang="en-US" sz="6600" b="1">
                <a:cs typeface="Times New Roman (Arabic)" charset="0"/>
              </a:rPr>
              <a:t> </a:t>
            </a:r>
            <a:endParaRPr lang="en-US" altLang="en-US" sz="6600" b="1">
              <a:cs typeface="Times New Roman (Arabic)" charset="0"/>
            </a:endParaRPr>
          </a:p>
        </p:txBody>
      </p:sp>
      <p:pic>
        <p:nvPicPr>
          <p:cNvPr id="46083" name="Picture 3">
            <a:extLst>
              <a:ext uri="{FF2B5EF4-FFF2-40B4-BE49-F238E27FC236}">
                <a16:creationId xmlns:a16="http://schemas.microsoft.com/office/drawing/2014/main" id="{9379FD74-F424-4B87-B9F3-AE622AA8E3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636E64E-89B1-4D68-9847-06E5335EE2E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sld>
</file>

<file path=ppt/slides/slide12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Text Box 2">
            <a:extLst>
              <a:ext uri="{FF2B5EF4-FFF2-40B4-BE49-F238E27FC236}">
                <a16:creationId xmlns:a16="http://schemas.microsoft.com/office/drawing/2014/main" id="{2F2717AB-1EFB-4FB6-A0F1-ED9FD9120B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28600"/>
            <a:ext cx="3581400" cy="6492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ar-SA" altLang="en-US" sz="7000" b="1">
                <a:cs typeface="Times New Roman (Arabic)" charset="0"/>
              </a:rPr>
              <a:t>من سمائـــه رب الكـــون أرسل روحه القــــــدوس بســــــــــلام   </a:t>
            </a:r>
            <a:endParaRPr lang="en-US" altLang="en-US" sz="7000" b="1">
              <a:solidFill>
                <a:schemeClr val="accent2"/>
              </a:solidFill>
              <a:cs typeface="Times New Roman (Arabic)" charset="0"/>
            </a:endParaRPr>
          </a:p>
        </p:txBody>
      </p:sp>
      <p:pic>
        <p:nvPicPr>
          <p:cNvPr id="47107" name="Picture 3">
            <a:extLst>
              <a:ext uri="{FF2B5EF4-FFF2-40B4-BE49-F238E27FC236}">
                <a16:creationId xmlns:a16="http://schemas.microsoft.com/office/drawing/2014/main" id="{624E0BE0-C15C-4E97-BDE2-434550C3F8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FE7CAA1-0B4A-4C5D-916B-17ABAF3AE74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sld>
</file>

<file path=ppt/slides/slide12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Text Box 2">
            <a:extLst>
              <a:ext uri="{FF2B5EF4-FFF2-40B4-BE49-F238E27FC236}">
                <a16:creationId xmlns:a16="http://schemas.microsoft.com/office/drawing/2014/main" id="{9CEEF41A-6F53-4C82-A7E9-229A895423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81600" y="228600"/>
            <a:ext cx="3581400" cy="6130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ar-SA" altLang="en-US" sz="6600" b="1">
                <a:cs typeface="Times New Roman (Arabic)" charset="0"/>
              </a:rPr>
              <a:t>على تلاميذه في عليـــــــة صهيـــــــون  </a:t>
            </a:r>
            <a:r>
              <a:rPr lang="ar-SA" altLang="en-US" sz="6600" b="1">
                <a:solidFill>
                  <a:srgbClr val="CC3300"/>
                </a:solidFill>
                <a:cs typeface="Arabic Transparent" panose="020B0604020202020204" pitchFamily="34" charset="0"/>
              </a:rPr>
              <a:t>المسيــح صلب وقبر ثم قـــام</a:t>
            </a:r>
            <a:r>
              <a:rPr lang="ar-SA" altLang="en-US" sz="6600" b="1">
                <a:cs typeface="Times New Roman (Arabic)" charset="0"/>
              </a:rPr>
              <a:t> </a:t>
            </a:r>
            <a:endParaRPr lang="en-US" altLang="en-US" sz="6600" b="1">
              <a:cs typeface="Times New Roman (Arabic)" charset="0"/>
            </a:endParaRPr>
          </a:p>
        </p:txBody>
      </p:sp>
      <p:pic>
        <p:nvPicPr>
          <p:cNvPr id="48131" name="Picture 3">
            <a:extLst>
              <a:ext uri="{FF2B5EF4-FFF2-40B4-BE49-F238E27FC236}">
                <a16:creationId xmlns:a16="http://schemas.microsoft.com/office/drawing/2014/main" id="{B58F055D-ED83-458E-8728-252A5F00A9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5B377F8-3E8E-4B5E-A3DB-D31691B5EBD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sld>
</file>

<file path=ppt/slides/slide12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Text Box 2">
            <a:extLst>
              <a:ext uri="{FF2B5EF4-FFF2-40B4-BE49-F238E27FC236}">
                <a16:creationId xmlns:a16="http://schemas.microsoft.com/office/drawing/2014/main" id="{81B421C5-8979-4DFE-BECD-69F12E1641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28600"/>
            <a:ext cx="3581400" cy="6492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ar-SA" altLang="en-US" sz="7000" b="1">
                <a:cs typeface="Times New Roman (Arabic)" charset="0"/>
              </a:rPr>
              <a:t>نوره العظيم أشـــــــــرق عليهـــــــــم ومنحهــــــم المعرفـــــــة بقسط تــــام</a:t>
            </a:r>
            <a:endParaRPr lang="en-US" altLang="en-US" sz="7000" b="1">
              <a:solidFill>
                <a:schemeClr val="accent2"/>
              </a:solidFill>
              <a:cs typeface="Times New Roman (Arabic)" charset="0"/>
            </a:endParaRPr>
          </a:p>
        </p:txBody>
      </p:sp>
      <p:pic>
        <p:nvPicPr>
          <p:cNvPr id="49155" name="Picture 3">
            <a:extLst>
              <a:ext uri="{FF2B5EF4-FFF2-40B4-BE49-F238E27FC236}">
                <a16:creationId xmlns:a16="http://schemas.microsoft.com/office/drawing/2014/main" id="{194F6B04-8251-40DD-BAFE-360514A3B0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C12AC1E-6402-4F3B-811C-CB92B9BC4BB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sld>
</file>

<file path=ppt/slides/slide12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Text Box 2">
            <a:extLst>
              <a:ext uri="{FF2B5EF4-FFF2-40B4-BE49-F238E27FC236}">
                <a16:creationId xmlns:a16="http://schemas.microsoft.com/office/drawing/2014/main" id="{D41D883C-B3EA-481A-9078-64F85DEC08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28600"/>
            <a:ext cx="3581400" cy="6538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ar-SA" altLang="en-US" sz="7000" b="1">
                <a:cs typeface="Times New Roman (Arabic)" charset="0"/>
              </a:rPr>
              <a:t>فسطـــــــــع عليهـــــــــم وأبـــــــــرق  </a:t>
            </a:r>
            <a:r>
              <a:rPr lang="ar-SA" altLang="en-US" sz="7000" b="1">
                <a:solidFill>
                  <a:srgbClr val="CC3300"/>
                </a:solidFill>
                <a:cs typeface="Arabic Transparent" panose="020B0604020202020204" pitchFamily="34" charset="0"/>
              </a:rPr>
              <a:t>المسيــح صلب وقبر ثم قـــام</a:t>
            </a:r>
            <a:r>
              <a:rPr lang="ar-SA" altLang="en-US" sz="7300" b="1">
                <a:cs typeface="Times New Roman (Arabic)" charset="0"/>
              </a:rPr>
              <a:t> </a:t>
            </a:r>
            <a:endParaRPr lang="en-US" altLang="en-US" sz="7300" b="1">
              <a:cs typeface="Times New Roman (Arabic)" charset="0"/>
            </a:endParaRPr>
          </a:p>
        </p:txBody>
      </p:sp>
      <p:pic>
        <p:nvPicPr>
          <p:cNvPr id="50179" name="Picture 3">
            <a:extLst>
              <a:ext uri="{FF2B5EF4-FFF2-40B4-BE49-F238E27FC236}">
                <a16:creationId xmlns:a16="http://schemas.microsoft.com/office/drawing/2014/main" id="{59F9D4C9-4EFC-49BC-8BCF-30BB8398A9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D0EDD41-8610-4555-AFA1-9A96BAA5B51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sld>
</file>

<file path=ppt/slides/slide12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Text Box 2">
            <a:extLst>
              <a:ext uri="{FF2B5EF4-FFF2-40B4-BE49-F238E27FC236}">
                <a16:creationId xmlns:a16="http://schemas.microsoft.com/office/drawing/2014/main" id="{49B215E7-2197-4040-9D2D-3A797A7BD2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28600"/>
            <a:ext cx="3581400" cy="6338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ar-SA" altLang="en-US" sz="8200" b="1">
                <a:cs typeface="Times New Roman (Arabic)" charset="0"/>
              </a:rPr>
              <a:t>هذا هـــــو صنعا لاله المتفضــل علينــــــــا بالأنعـام </a:t>
            </a:r>
            <a:r>
              <a:rPr lang="ar-SA" altLang="en-US" sz="7300" b="1">
                <a:cs typeface="Times New Roman (Arabic)" charset="0"/>
              </a:rPr>
              <a:t>  </a:t>
            </a:r>
            <a:endParaRPr lang="en-US" altLang="en-US" sz="7300" b="1">
              <a:solidFill>
                <a:schemeClr val="accent2"/>
              </a:solidFill>
              <a:cs typeface="Times New Roman (Arabic)" charset="0"/>
            </a:endParaRPr>
          </a:p>
        </p:txBody>
      </p:sp>
      <p:pic>
        <p:nvPicPr>
          <p:cNvPr id="51203" name="Picture 3">
            <a:extLst>
              <a:ext uri="{FF2B5EF4-FFF2-40B4-BE49-F238E27FC236}">
                <a16:creationId xmlns:a16="http://schemas.microsoft.com/office/drawing/2014/main" id="{B140C2F6-523E-4E76-9869-2BE0500279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EFC70F0-9B9A-483B-A729-39D459AB95B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sld>
</file>

<file path=ppt/slides/slide12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Text Box 2">
            <a:extLst>
              <a:ext uri="{FF2B5EF4-FFF2-40B4-BE49-F238E27FC236}">
                <a16:creationId xmlns:a16="http://schemas.microsoft.com/office/drawing/2014/main" id="{BDB6BBD4-3DC9-48A0-97C2-90EB45A51B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28600"/>
            <a:ext cx="3581400" cy="603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ar-SA" altLang="en-US" sz="6500" b="1">
                <a:cs typeface="Times New Roman (Arabic)" charset="0"/>
              </a:rPr>
              <a:t>نحمـــده على خلاص لنـــــا أولاه </a:t>
            </a:r>
            <a:r>
              <a:rPr lang="ar-SA" altLang="en-US" sz="6500" b="1">
                <a:solidFill>
                  <a:srgbClr val="CC3300"/>
                </a:solidFill>
                <a:cs typeface="Arabic Transparent" panose="020B0604020202020204" pitchFamily="34" charset="0"/>
              </a:rPr>
              <a:t>المسيــح صلب وقبر ثم قـــام</a:t>
            </a:r>
            <a:r>
              <a:rPr lang="ar-SA" altLang="en-US" sz="6500" b="1">
                <a:cs typeface="Times New Roman (Arabic)" charset="0"/>
              </a:rPr>
              <a:t> </a:t>
            </a:r>
            <a:endParaRPr lang="en-US" altLang="en-US" sz="6500" b="1">
              <a:cs typeface="Times New Roman (Arabic)" charset="0"/>
            </a:endParaRPr>
          </a:p>
        </p:txBody>
      </p:sp>
      <p:pic>
        <p:nvPicPr>
          <p:cNvPr id="52227" name="Picture 3">
            <a:extLst>
              <a:ext uri="{FF2B5EF4-FFF2-40B4-BE49-F238E27FC236}">
                <a16:creationId xmlns:a16="http://schemas.microsoft.com/office/drawing/2014/main" id="{38AF8E99-FF6E-441C-81BE-22E1334A12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4D0956D-982F-42E6-A882-C48199C7E2A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sld>
</file>

<file path=ppt/slides/slide12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Text Box 2">
            <a:extLst>
              <a:ext uri="{FF2B5EF4-FFF2-40B4-BE49-F238E27FC236}">
                <a16:creationId xmlns:a16="http://schemas.microsoft.com/office/drawing/2014/main" id="{36D66934-DB17-41CD-B922-799C314CAC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28600"/>
            <a:ext cx="3581400" cy="565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ar-SA" altLang="en-US" sz="7300" b="1">
                <a:cs typeface="Times New Roman (Arabic)" charset="0"/>
              </a:rPr>
              <a:t>لأنه الــــــه رؤوف رحيم غافـر الخطايـــــــا الجســـام   </a:t>
            </a:r>
            <a:endParaRPr lang="en-US" altLang="en-US" sz="7300" b="1">
              <a:solidFill>
                <a:schemeClr val="accent2"/>
              </a:solidFill>
              <a:cs typeface="Times New Roman (Arabic)" charset="0"/>
            </a:endParaRPr>
          </a:p>
        </p:txBody>
      </p:sp>
      <p:pic>
        <p:nvPicPr>
          <p:cNvPr id="53251" name="Picture 3">
            <a:extLst>
              <a:ext uri="{FF2B5EF4-FFF2-40B4-BE49-F238E27FC236}">
                <a16:creationId xmlns:a16="http://schemas.microsoft.com/office/drawing/2014/main" id="{2A8903FC-37B8-45A2-A819-6ED623B2AF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2B0687E-861D-46C1-8DC4-8B47224D4EB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14">
            <a:extLst>
              <a:ext uri="{FF2B5EF4-FFF2-40B4-BE49-F238E27FC236}">
                <a16:creationId xmlns:a16="http://schemas.microsoft.com/office/drawing/2014/main" id="{230EAB48-4363-4BCB-988D-F7275EEA61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6559795"/>
              </p:ext>
            </p:extLst>
          </p:nvPr>
        </p:nvGraphicFramePr>
        <p:xfrm>
          <a:off x="0" y="4054288"/>
          <a:ext cx="9144000" cy="280371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7609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4800" b="1" i="0" kern="1200" dirty="0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ثم أن الإله اختار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kumimoji="0" lang="en-US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مريم طهر الأطهار.</a:t>
                      </a:r>
                      <a:endParaRPr lang="ar-EG" sz="48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505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170342">
                <a:tc>
                  <a:txBody>
                    <a:bodyPr/>
                    <a:lstStyle/>
                    <a:p>
                      <a:pPr algn="ctr" rtl="1"/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باسم الثالوث من واحد قد صار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</a:p>
                    <a:p>
                      <a:pPr algn="ctr" rtl="1"/>
                      <a:r>
                        <a:rPr kumimoji="0" lang="en-US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جسدًا كاملاً ممسوكًا ملموس.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90101553"/>
      </p:ext>
    </p:extLst>
  </p:cSld>
  <p:clrMapOvr>
    <a:masterClrMapping/>
  </p:clrMapOvr>
</p:sld>
</file>

<file path=ppt/slides/slide12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Text Box 2">
            <a:extLst>
              <a:ext uri="{FF2B5EF4-FFF2-40B4-BE49-F238E27FC236}">
                <a16:creationId xmlns:a16="http://schemas.microsoft.com/office/drawing/2014/main" id="{BB547AAC-C620-4E63-B974-796BAD7CE4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28600"/>
            <a:ext cx="3581400" cy="6130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ar-SA" altLang="en-US" sz="6600" b="1">
                <a:cs typeface="Times New Roman (Arabic)" charset="0"/>
              </a:rPr>
              <a:t>مورث شعبه فــــــــردوس النعيـــــــــــم  </a:t>
            </a:r>
            <a:r>
              <a:rPr lang="ar-SA" altLang="en-US" sz="6600" b="1">
                <a:solidFill>
                  <a:srgbClr val="CC3300"/>
                </a:solidFill>
                <a:cs typeface="Arabic Transparent" panose="020B0604020202020204" pitchFamily="34" charset="0"/>
              </a:rPr>
              <a:t>المسيــح صلب وقبر ثم قـــام</a:t>
            </a:r>
            <a:r>
              <a:rPr lang="ar-SA" altLang="en-US" sz="6600" b="1">
                <a:cs typeface="Times New Roman (Arabic)" charset="0"/>
              </a:rPr>
              <a:t> </a:t>
            </a:r>
            <a:endParaRPr lang="en-US" altLang="en-US" sz="6600" b="1">
              <a:cs typeface="Times New Roman (Arabic)" charset="0"/>
            </a:endParaRPr>
          </a:p>
        </p:txBody>
      </p:sp>
      <p:pic>
        <p:nvPicPr>
          <p:cNvPr id="54275" name="Picture 3">
            <a:extLst>
              <a:ext uri="{FF2B5EF4-FFF2-40B4-BE49-F238E27FC236}">
                <a16:creationId xmlns:a16="http://schemas.microsoft.com/office/drawing/2014/main" id="{8F2B8D5E-993B-493E-8F2A-D052B103DE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2B64EAD-5B75-4B71-A890-E8389A86F49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sld>
</file>

<file path=ppt/slides/slide12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Text Box 2">
            <a:extLst>
              <a:ext uri="{FF2B5EF4-FFF2-40B4-BE49-F238E27FC236}">
                <a16:creationId xmlns:a16="http://schemas.microsoft.com/office/drawing/2014/main" id="{60B30A43-5A83-463E-A95D-94E9C60739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28600"/>
            <a:ext cx="3581400" cy="542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ar-SA" altLang="en-US" sz="7000" b="1">
                <a:cs typeface="Times New Roman (Arabic)" charset="0"/>
              </a:rPr>
              <a:t>يا من قــــــد أتى وهو آت ليديــــــــــن المخلوقــات بأحكـــــــــام </a:t>
            </a:r>
            <a:endParaRPr lang="en-US" altLang="en-US" sz="7000" b="1">
              <a:solidFill>
                <a:schemeClr val="accent2"/>
              </a:solidFill>
              <a:cs typeface="Times New Roman (Arabic)" charset="0"/>
            </a:endParaRPr>
          </a:p>
        </p:txBody>
      </p:sp>
      <p:pic>
        <p:nvPicPr>
          <p:cNvPr id="55299" name="Picture 3">
            <a:extLst>
              <a:ext uri="{FF2B5EF4-FFF2-40B4-BE49-F238E27FC236}">
                <a16:creationId xmlns:a16="http://schemas.microsoft.com/office/drawing/2014/main" id="{C92E9638-4322-4633-9912-1C44479D9D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05E1F0F-4FCB-4EFC-A166-F8B1E58161A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sld>
</file>

<file path=ppt/slides/slide12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Text Box 2">
            <a:extLst>
              <a:ext uri="{FF2B5EF4-FFF2-40B4-BE49-F238E27FC236}">
                <a16:creationId xmlns:a16="http://schemas.microsoft.com/office/drawing/2014/main" id="{2CDBAF91-0BF5-4F00-9C3A-DA492DF972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28600"/>
            <a:ext cx="3581400" cy="5759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ar-SA" altLang="en-US" sz="6200" b="1">
                <a:cs typeface="Times New Roman (Arabic)" charset="0"/>
              </a:rPr>
              <a:t>الأحيــــــــــاء منهــــــــــــــم والأمـــــــوات  </a:t>
            </a:r>
            <a:r>
              <a:rPr lang="ar-SA" altLang="en-US" sz="6200" b="1">
                <a:solidFill>
                  <a:srgbClr val="CC3300"/>
                </a:solidFill>
                <a:cs typeface="Arabic Transparent" panose="020B0604020202020204" pitchFamily="34" charset="0"/>
              </a:rPr>
              <a:t>المسيــح صلب وقبر ثـم قـــام</a:t>
            </a:r>
            <a:r>
              <a:rPr lang="ar-SA" altLang="en-US" sz="6000" b="1">
                <a:cs typeface="Times New Roman (Arabic)" charset="0"/>
              </a:rPr>
              <a:t> </a:t>
            </a:r>
            <a:endParaRPr lang="en-US" altLang="en-US" sz="6000" b="1">
              <a:cs typeface="Times New Roman (Arabic)" charset="0"/>
            </a:endParaRPr>
          </a:p>
        </p:txBody>
      </p:sp>
      <p:pic>
        <p:nvPicPr>
          <p:cNvPr id="56323" name="Picture 3">
            <a:extLst>
              <a:ext uri="{FF2B5EF4-FFF2-40B4-BE49-F238E27FC236}">
                <a16:creationId xmlns:a16="http://schemas.microsoft.com/office/drawing/2014/main" id="{2E49ECAA-0E4A-40C5-8D04-E87745EC9D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FD4FDCF-CFAD-400E-8080-BD14C67A189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sld>
</file>

<file path=ppt/slides/slide12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Text Box 2">
            <a:extLst>
              <a:ext uri="{FF2B5EF4-FFF2-40B4-BE49-F238E27FC236}">
                <a16:creationId xmlns:a16="http://schemas.microsoft.com/office/drawing/2014/main" id="{FC526D47-9447-4247-B4F3-F4BDC980E1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28600"/>
            <a:ext cx="3581400" cy="6397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ar-SA" altLang="en-US" sz="6900" b="1">
                <a:cs typeface="Times New Roman (Arabic)" charset="0"/>
              </a:rPr>
              <a:t>واحفـــــــــظ شعبك وبلغه مناه حيـــــاة  مرضيــــــة وحســــــــن ختــــــــام   </a:t>
            </a:r>
            <a:endParaRPr lang="en-US" altLang="en-US" sz="6900" b="1">
              <a:solidFill>
                <a:schemeClr val="accent2"/>
              </a:solidFill>
              <a:cs typeface="Times New Roman (Arabic)" charset="0"/>
            </a:endParaRPr>
          </a:p>
        </p:txBody>
      </p:sp>
      <p:pic>
        <p:nvPicPr>
          <p:cNvPr id="57347" name="Picture 3">
            <a:extLst>
              <a:ext uri="{FF2B5EF4-FFF2-40B4-BE49-F238E27FC236}">
                <a16:creationId xmlns:a16="http://schemas.microsoft.com/office/drawing/2014/main" id="{883EC58E-6E97-42EA-9232-48F56D47FA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64C8E44-4D29-4319-9072-071B91FF0EA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sld>
</file>

<file path=ppt/slides/slide12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ext Box 2">
            <a:extLst>
              <a:ext uri="{FF2B5EF4-FFF2-40B4-BE49-F238E27FC236}">
                <a16:creationId xmlns:a16="http://schemas.microsoft.com/office/drawing/2014/main" id="{DC5AF492-5B33-4F62-832E-32FF8E93E8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28600"/>
            <a:ext cx="3581400" cy="6707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ar-SA" altLang="en-US" sz="7300" b="1">
                <a:cs typeface="Times New Roman (Arabic)" charset="0"/>
              </a:rPr>
              <a:t>وأسكنــــــه مكانا عالياً فى أخــــراه  </a:t>
            </a:r>
            <a:r>
              <a:rPr lang="ar-SA" altLang="en-US" sz="6900" b="1">
                <a:solidFill>
                  <a:srgbClr val="CC3300"/>
                </a:solidFill>
                <a:cs typeface="Arabic Transparent" panose="020B0604020202020204" pitchFamily="34" charset="0"/>
              </a:rPr>
              <a:t>المسيــح صلب وقبر ثم قـــام</a:t>
            </a:r>
            <a:r>
              <a:rPr lang="ar-SA" altLang="en-US" sz="7300" b="1">
                <a:cs typeface="Times New Roman (Arabic)" charset="0"/>
              </a:rPr>
              <a:t> </a:t>
            </a:r>
            <a:endParaRPr lang="en-US" altLang="en-US" sz="7300" b="1">
              <a:cs typeface="Times New Roman (Arabic)" charset="0"/>
            </a:endParaRPr>
          </a:p>
        </p:txBody>
      </p:sp>
      <p:pic>
        <p:nvPicPr>
          <p:cNvPr id="58371" name="Picture 3">
            <a:extLst>
              <a:ext uri="{FF2B5EF4-FFF2-40B4-BE49-F238E27FC236}">
                <a16:creationId xmlns:a16="http://schemas.microsoft.com/office/drawing/2014/main" id="{8243C3C6-03DD-4BEF-9171-0FC9E3A5A7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0EE5CD8-747C-423C-8565-386D9947C53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sld>
</file>

<file path=ppt/slides/slide1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51F4103-5B60-403F-90B5-C3F2F7C6C05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4847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>
</file>

<file path=ppt/slides/slide12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ext Box 2">
            <a:extLst>
              <a:ext uri="{FF2B5EF4-FFF2-40B4-BE49-F238E27FC236}">
                <a16:creationId xmlns:a16="http://schemas.microsoft.com/office/drawing/2014/main" id="{B4A3A4F7-D1F5-4ADE-8CEE-8D36EC63C1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76800" y="228600"/>
            <a:ext cx="3962400" cy="656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rtl="1" eaLnBrk="1" hangingPunct="1">
              <a:spcBef>
                <a:spcPct val="50000"/>
              </a:spcBef>
            </a:pPr>
            <a:r>
              <a:rPr lang="ar-SA" altLang="en-US" sz="8500" b="1" dirty="0">
                <a:latin typeface="Arial" panose="020B0604020202020204" pitchFamily="34" charset="0"/>
                <a:cs typeface="Times New Roman (Arabic)" charset="0"/>
              </a:rPr>
              <a:t>أبـدى باسم الله القـــــدوس أبـــؤرو ان ابورانيـون</a:t>
            </a:r>
            <a:r>
              <a:rPr lang="ar-SA" altLang="en-US" sz="7000" b="1" dirty="0">
                <a:latin typeface="Arial" panose="020B0604020202020204" pitchFamily="34" charset="0"/>
                <a:cs typeface="Times New Roman (Arabic)" charset="0"/>
              </a:rPr>
              <a:t> </a:t>
            </a:r>
            <a:r>
              <a:rPr lang="ar-SA" altLang="en-US" sz="7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en-US" sz="7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1" name="Picture 3">
            <a:extLst>
              <a:ext uri="{FF2B5EF4-FFF2-40B4-BE49-F238E27FC236}">
                <a16:creationId xmlns:a16="http://schemas.microsoft.com/office/drawing/2014/main" id="{DB6D9B65-D09D-4763-B635-757F44E710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 Box 4">
            <a:extLst>
              <a:ext uri="{FF2B5EF4-FFF2-40B4-BE49-F238E27FC236}">
                <a16:creationId xmlns:a16="http://schemas.microsoft.com/office/drawing/2014/main" id="{7A735636-1FC6-4B77-841D-1F2BEE900E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05400" y="228600"/>
            <a:ext cx="3733800" cy="652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ar-SA" altLang="en-US" sz="7000" b="1">
                <a:cs typeface="Arabic Transparent" panose="020B0604020202020204" pitchFamily="34" charset="0"/>
              </a:rPr>
              <a:t>بيــــن سوتيـران اغاثــوس </a:t>
            </a:r>
            <a:r>
              <a:rPr lang="ar-SA" altLang="en-US" sz="7000" b="1">
                <a:solidFill>
                  <a:srgbClr val="CC3300"/>
                </a:solidFill>
                <a:cs typeface="Arabic Transparent" panose="020B0604020202020204" pitchFamily="34" charset="0"/>
              </a:rPr>
              <a:t>اخرستوس أنيستــي اكنكــرون</a:t>
            </a:r>
            <a:r>
              <a:rPr lang="ar-SA" altLang="en-US" sz="7200" b="1">
                <a:cs typeface="Arabic Transparent" panose="020B0604020202020204" pitchFamily="34" charset="0"/>
              </a:rPr>
              <a:t> </a:t>
            </a:r>
            <a:endParaRPr lang="en-US" altLang="en-US" sz="7200" b="1">
              <a:cs typeface="Arabic Transparent" panose="020B0604020202020204" pitchFamily="34" charset="0"/>
            </a:endParaRPr>
          </a:p>
        </p:txBody>
      </p:sp>
      <p:pic>
        <p:nvPicPr>
          <p:cNvPr id="3075" name="Picture 5">
            <a:extLst>
              <a:ext uri="{FF2B5EF4-FFF2-40B4-BE49-F238E27FC236}">
                <a16:creationId xmlns:a16="http://schemas.microsoft.com/office/drawing/2014/main" id="{9EAE1173-AB26-44F5-A3E9-1105C81F86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ext Box 2">
            <a:extLst>
              <a:ext uri="{FF2B5EF4-FFF2-40B4-BE49-F238E27FC236}">
                <a16:creationId xmlns:a16="http://schemas.microsoft.com/office/drawing/2014/main" id="{63833CD1-8C34-40BC-8E8D-4EE6A035CB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28600"/>
            <a:ext cx="3581400" cy="618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ar-SA" altLang="en-US" sz="8000" b="1">
                <a:cs typeface="Times New Roman (Arabic)" charset="0"/>
              </a:rPr>
              <a:t>بتدبيره قـد خلصنا من يـــــــــــــد الشيطـــان الأركــــون</a:t>
            </a:r>
            <a:r>
              <a:rPr lang="ar-SA" altLang="en-US" sz="7500" b="1">
                <a:cs typeface="Times New Roman (Arabic)" charset="0"/>
              </a:rPr>
              <a:t> </a:t>
            </a:r>
            <a:endParaRPr lang="en-US" altLang="en-US" sz="7500" b="1">
              <a:cs typeface="Times New Roman (Arabic)" charset="0"/>
            </a:endParaRPr>
          </a:p>
        </p:txBody>
      </p:sp>
      <p:pic>
        <p:nvPicPr>
          <p:cNvPr id="4099" name="Picture 3">
            <a:extLst>
              <a:ext uri="{FF2B5EF4-FFF2-40B4-BE49-F238E27FC236}">
                <a16:creationId xmlns:a16="http://schemas.microsoft.com/office/drawing/2014/main" id="{C9142044-1946-4A47-99FB-99BE904E46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ext Box 2">
            <a:extLst>
              <a:ext uri="{FF2B5EF4-FFF2-40B4-BE49-F238E27FC236}">
                <a16:creationId xmlns:a16="http://schemas.microsoft.com/office/drawing/2014/main" id="{B7886F0B-48AC-4F69-A998-D21249322A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05400" y="228600"/>
            <a:ext cx="3733800" cy="610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rtl="1" eaLnBrk="1" hangingPunct="1">
              <a:spcBef>
                <a:spcPct val="50000"/>
              </a:spcBef>
            </a:pPr>
            <a:r>
              <a:rPr lang="ar-SA" altLang="en-US" sz="7900" b="1">
                <a:cs typeface="Arabic Transparent" panose="020B0604020202020204" pitchFamily="34" charset="0"/>
              </a:rPr>
              <a:t>أتى وتأنس وأنقــذنا </a:t>
            </a:r>
            <a:r>
              <a:rPr lang="ar-SA" altLang="en-US" sz="7900" b="1">
                <a:solidFill>
                  <a:srgbClr val="CC3300"/>
                </a:solidFill>
                <a:cs typeface="Arabic Transparent" panose="020B0604020202020204" pitchFamily="34" charset="0"/>
              </a:rPr>
              <a:t>اخرستوس أنيستــي اكنكـرون</a:t>
            </a:r>
            <a:r>
              <a:rPr lang="ar-SA" altLang="en-US" sz="7200" b="1">
                <a:cs typeface="Arabic Transparent" panose="020B0604020202020204" pitchFamily="34" charset="0"/>
              </a:rPr>
              <a:t> </a:t>
            </a:r>
            <a:endParaRPr lang="en-US" altLang="en-US" sz="7200" b="1">
              <a:cs typeface="Arabic Transparent" panose="020B0604020202020204" pitchFamily="34" charset="0"/>
            </a:endParaRPr>
          </a:p>
        </p:txBody>
      </p:sp>
      <p:pic>
        <p:nvPicPr>
          <p:cNvPr id="5123" name="Picture 3">
            <a:extLst>
              <a:ext uri="{FF2B5EF4-FFF2-40B4-BE49-F238E27FC236}">
                <a16:creationId xmlns:a16="http://schemas.microsoft.com/office/drawing/2014/main" id="{84C62327-A586-44ED-894F-AF49F978EC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14">
            <a:extLst>
              <a:ext uri="{FF2B5EF4-FFF2-40B4-BE49-F238E27FC236}">
                <a16:creationId xmlns:a16="http://schemas.microsoft.com/office/drawing/2014/main" id="{230EAB48-4363-4BCB-988D-F7275EEA61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4703928"/>
              </p:ext>
            </p:extLst>
          </p:nvPr>
        </p:nvGraphicFramePr>
        <p:xfrm>
          <a:off x="0" y="4316507"/>
          <a:ext cx="9144000" cy="25414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7609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4800" b="1" i="0" kern="1200" dirty="0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جاء غبريال إلى مريم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kumimoji="0" lang="en-US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بسلامه إليها وتكلم.</a:t>
                      </a:r>
                      <a:endParaRPr lang="ar-EG" sz="48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505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170342">
                <a:tc>
                  <a:txBody>
                    <a:bodyPr/>
                    <a:lstStyle/>
                    <a:p>
                      <a:pPr algn="ctr" rtl="1"/>
                      <a:r>
                        <a:rPr kumimoji="0" lang="ar-SA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بشرها بالسر الأعظم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kumimoji="0" lang="en-US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بحلول الكلمة القدوس.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39508527"/>
      </p:ext>
    </p:extLst>
  </p:cSld>
  <p:clrMapOvr>
    <a:masterClrMapping/>
  </p:clrMapOvr>
</p:sld>
</file>

<file path=ppt/slides/slide12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ext Box 2">
            <a:extLst>
              <a:ext uri="{FF2B5EF4-FFF2-40B4-BE49-F238E27FC236}">
                <a16:creationId xmlns:a16="http://schemas.microsoft.com/office/drawing/2014/main" id="{CE6817DD-4590-49FF-92B4-A3CD32404A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53000" y="228600"/>
            <a:ext cx="3886200" cy="618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ar-SA" altLang="en-US" sz="8000" b="1">
                <a:cs typeface="Times New Roman (Arabic)" charset="0"/>
              </a:rPr>
              <a:t>تمـــم وعده ووافــــــــاه لنــــــا الهنا عالم مــــــا سيكــــون </a:t>
            </a:r>
            <a:r>
              <a:rPr lang="ar-SA" altLang="en-US" sz="8000" b="1">
                <a:cs typeface="Arial" panose="020B0604020202020204" pitchFamily="34" charset="0"/>
              </a:rPr>
              <a:t> </a:t>
            </a:r>
            <a:endParaRPr lang="en-US" altLang="en-US" sz="8000" b="1">
              <a:cs typeface="Arial" panose="020B0604020202020204" pitchFamily="34" charset="0"/>
            </a:endParaRPr>
          </a:p>
        </p:txBody>
      </p:sp>
      <p:pic>
        <p:nvPicPr>
          <p:cNvPr id="6147" name="Picture 3">
            <a:extLst>
              <a:ext uri="{FF2B5EF4-FFF2-40B4-BE49-F238E27FC236}">
                <a16:creationId xmlns:a16="http://schemas.microsoft.com/office/drawing/2014/main" id="{2BC4948F-675A-419B-BABD-4DFC1FC059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ext Box 2">
            <a:extLst>
              <a:ext uri="{FF2B5EF4-FFF2-40B4-BE49-F238E27FC236}">
                <a16:creationId xmlns:a16="http://schemas.microsoft.com/office/drawing/2014/main" id="{46B5687A-92BB-4450-8D31-74097AC44D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05400" y="228600"/>
            <a:ext cx="3733800" cy="652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ar-SA" altLang="en-US" sz="7000" b="1">
                <a:cs typeface="Arabic Transparent" panose="020B0604020202020204" pitchFamily="34" charset="0"/>
              </a:rPr>
              <a:t>وصـــار حاضـــر حالـل معنا </a:t>
            </a:r>
            <a:r>
              <a:rPr lang="ar-SA" altLang="en-US" sz="7000" b="1">
                <a:solidFill>
                  <a:srgbClr val="CC3300"/>
                </a:solidFill>
                <a:cs typeface="Arabic Transparent" panose="020B0604020202020204" pitchFamily="34" charset="0"/>
              </a:rPr>
              <a:t>اخرستوس أنيستــي اكنكــرون</a:t>
            </a:r>
            <a:r>
              <a:rPr lang="ar-SA" altLang="en-US" sz="7200" b="1">
                <a:cs typeface="Arabic Transparent" panose="020B0604020202020204" pitchFamily="34" charset="0"/>
              </a:rPr>
              <a:t> </a:t>
            </a:r>
            <a:endParaRPr lang="en-US" altLang="en-US" sz="7200" b="1">
              <a:cs typeface="Arabic Transparent" panose="020B0604020202020204" pitchFamily="34" charset="0"/>
            </a:endParaRPr>
          </a:p>
        </p:txBody>
      </p:sp>
      <p:pic>
        <p:nvPicPr>
          <p:cNvPr id="7171" name="Picture 3">
            <a:extLst>
              <a:ext uri="{FF2B5EF4-FFF2-40B4-BE49-F238E27FC236}">
                <a16:creationId xmlns:a16="http://schemas.microsoft.com/office/drawing/2014/main" id="{463AB285-2A6A-4B88-8190-C901302684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 Box 2">
            <a:extLst>
              <a:ext uri="{FF2B5EF4-FFF2-40B4-BE49-F238E27FC236}">
                <a16:creationId xmlns:a16="http://schemas.microsoft.com/office/drawing/2014/main" id="{6106477B-5416-45E5-8BFA-A87207CDE7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28600"/>
            <a:ext cx="3657600" cy="618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rtl="1" eaLnBrk="1" hangingPunct="1">
              <a:spcBef>
                <a:spcPct val="50000"/>
              </a:spcBef>
            </a:pPr>
            <a:r>
              <a:rPr lang="ar-SA" altLang="en-US" sz="8000" b="1">
                <a:cs typeface="Times New Roman (Arabic)" charset="0"/>
              </a:rPr>
              <a:t>جـــــــــــاء الابـــــــــن الأزلـــــــي وتشبـــــــه بالبشريون</a:t>
            </a:r>
            <a:r>
              <a:rPr lang="ar-SA" altLang="en-US" sz="6600" b="1">
                <a:cs typeface="Times New Roman (Arabic)" charset="0"/>
              </a:rPr>
              <a:t>   </a:t>
            </a:r>
            <a:r>
              <a:rPr lang="ar-SA" altLang="en-US" sz="6700" b="1">
                <a:cs typeface="Times New Roman (Arabic)" charset="0"/>
              </a:rPr>
              <a:t> </a:t>
            </a:r>
            <a:endParaRPr lang="en-US" altLang="en-US" sz="6700" b="1">
              <a:cs typeface="Times New Roman (Arabic)" charset="0"/>
            </a:endParaRPr>
          </a:p>
        </p:txBody>
      </p:sp>
      <p:pic>
        <p:nvPicPr>
          <p:cNvPr id="8195" name="Picture 3">
            <a:extLst>
              <a:ext uri="{FF2B5EF4-FFF2-40B4-BE49-F238E27FC236}">
                <a16:creationId xmlns:a16="http://schemas.microsoft.com/office/drawing/2014/main" id="{ACEFB3B2-8CDA-4C06-8750-95ED102D2B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ext Box 2">
            <a:extLst>
              <a:ext uri="{FF2B5EF4-FFF2-40B4-BE49-F238E27FC236}">
                <a16:creationId xmlns:a16="http://schemas.microsoft.com/office/drawing/2014/main" id="{40BF2620-16B1-4D28-9009-5C3E83EFF7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0" y="228600"/>
            <a:ext cx="3581400" cy="572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ar-SA" altLang="en-US" sz="7400" b="1">
                <a:cs typeface="Times New Roman (Arabic)" charset="0"/>
              </a:rPr>
              <a:t>له التسابيح ولم يـــــزل </a:t>
            </a:r>
            <a:r>
              <a:rPr lang="ar-SA" altLang="en-US" sz="7400" b="1">
                <a:solidFill>
                  <a:srgbClr val="CC3300"/>
                </a:solidFill>
                <a:cs typeface="Arabic Transparent" panose="020B0604020202020204" pitchFamily="34" charset="0"/>
              </a:rPr>
              <a:t>اخرستوس أنيستــي اكنكـرون</a:t>
            </a:r>
            <a:r>
              <a:rPr lang="ar-SA" altLang="en-US" sz="7200" b="1">
                <a:cs typeface="Arabic Transparent" panose="020B0604020202020204" pitchFamily="34" charset="0"/>
              </a:rPr>
              <a:t> </a:t>
            </a:r>
            <a:endParaRPr lang="en-US" altLang="en-US" sz="7200" b="1">
              <a:cs typeface="Arabic Transparent" panose="020B0604020202020204" pitchFamily="34" charset="0"/>
            </a:endParaRPr>
          </a:p>
        </p:txBody>
      </p:sp>
      <p:pic>
        <p:nvPicPr>
          <p:cNvPr id="9219" name="Picture 3">
            <a:extLst>
              <a:ext uri="{FF2B5EF4-FFF2-40B4-BE49-F238E27FC236}">
                <a16:creationId xmlns:a16="http://schemas.microsoft.com/office/drawing/2014/main" id="{0E04E667-A41A-40C2-9E1F-FC5FF1AC36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ext Box 2">
            <a:extLst>
              <a:ext uri="{FF2B5EF4-FFF2-40B4-BE49-F238E27FC236}">
                <a16:creationId xmlns:a16="http://schemas.microsoft.com/office/drawing/2014/main" id="{28BF523E-3B60-4595-AAF0-0B23A5490A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28600"/>
            <a:ext cx="3581400" cy="6662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ar-SA" altLang="en-US" sz="7300" b="1">
                <a:cs typeface="Times New Roman (Arabic)" charset="0"/>
              </a:rPr>
              <a:t>حلــــــــــــو هـــــــــــــو تسبيحــــــه في أفـــــواه ملائكتـــــــه </a:t>
            </a:r>
            <a:r>
              <a:rPr lang="ar-SA" altLang="en-US" sz="6600" b="1">
                <a:cs typeface="Times New Roman (Arabic)" charset="0"/>
              </a:rPr>
              <a:t>والقديسيـون </a:t>
            </a:r>
            <a:endParaRPr lang="en-US" altLang="en-US" sz="6600" b="1">
              <a:cs typeface="Times New Roman (Arabic)" charset="0"/>
            </a:endParaRPr>
          </a:p>
        </p:txBody>
      </p:sp>
      <p:pic>
        <p:nvPicPr>
          <p:cNvPr id="10243" name="Picture 3">
            <a:extLst>
              <a:ext uri="{FF2B5EF4-FFF2-40B4-BE49-F238E27FC236}">
                <a16:creationId xmlns:a16="http://schemas.microsoft.com/office/drawing/2014/main" id="{D6E37F51-2A66-49FB-A1A1-02590EF404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ext Box 2">
            <a:extLst>
              <a:ext uri="{FF2B5EF4-FFF2-40B4-BE49-F238E27FC236}">
                <a16:creationId xmlns:a16="http://schemas.microsoft.com/office/drawing/2014/main" id="{1E20EAB9-016B-4820-B44C-E3F4AA31B3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28600"/>
            <a:ext cx="3581400" cy="6037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ar-SA" altLang="en-US" sz="7800" b="1">
                <a:cs typeface="Times New Roman (Arabic)" charset="0"/>
              </a:rPr>
              <a:t>أتـــــى الى آدم وفــداه </a:t>
            </a:r>
            <a:r>
              <a:rPr lang="ar-SA" altLang="en-US" sz="7800" b="1">
                <a:solidFill>
                  <a:srgbClr val="CC3300"/>
                </a:solidFill>
                <a:cs typeface="Arabic Transparent" panose="020B0604020202020204" pitchFamily="34" charset="0"/>
              </a:rPr>
              <a:t>اخرستوس أنيستـي اكنكـرون</a:t>
            </a:r>
            <a:r>
              <a:rPr lang="ar-SA" altLang="en-US" sz="7200" b="1">
                <a:cs typeface="Arabic Transparent" panose="020B0604020202020204" pitchFamily="34" charset="0"/>
              </a:rPr>
              <a:t> </a:t>
            </a:r>
            <a:endParaRPr lang="en-US" altLang="en-US" sz="7200" b="1">
              <a:cs typeface="Arabic Transparent" panose="020B0604020202020204" pitchFamily="34" charset="0"/>
            </a:endParaRPr>
          </a:p>
        </p:txBody>
      </p:sp>
      <p:pic>
        <p:nvPicPr>
          <p:cNvPr id="11267" name="Picture 3">
            <a:extLst>
              <a:ext uri="{FF2B5EF4-FFF2-40B4-BE49-F238E27FC236}">
                <a16:creationId xmlns:a16="http://schemas.microsoft.com/office/drawing/2014/main" id="{2D63EFB2-F0DE-4BD7-A581-45DA7E9361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ext Box 2">
            <a:extLst>
              <a:ext uri="{FF2B5EF4-FFF2-40B4-BE49-F238E27FC236}">
                <a16:creationId xmlns:a16="http://schemas.microsoft.com/office/drawing/2014/main" id="{C4DF5C2F-E6A9-4B09-904B-C34518FA86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28600"/>
            <a:ext cx="3581400" cy="5940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rtl="1" eaLnBrk="1" hangingPunct="1">
              <a:spcBef>
                <a:spcPct val="50000"/>
              </a:spcBef>
            </a:pPr>
            <a:r>
              <a:rPr lang="ar-SA" altLang="en-US" sz="6400" b="1">
                <a:cs typeface="Times New Roman (Arabic)" charset="0"/>
              </a:rPr>
              <a:t>خلص مـــــن كان فى جحيم   وظـــــــــــلام وجميع مــــن كانـــــــــــــوا محبوسيـــــن</a:t>
            </a:r>
            <a:endParaRPr lang="en-US" altLang="en-US" sz="6400" b="1">
              <a:cs typeface="Times New Roman (Arabic)" charset="0"/>
            </a:endParaRPr>
          </a:p>
        </p:txBody>
      </p:sp>
      <p:pic>
        <p:nvPicPr>
          <p:cNvPr id="12291" name="Picture 3">
            <a:extLst>
              <a:ext uri="{FF2B5EF4-FFF2-40B4-BE49-F238E27FC236}">
                <a16:creationId xmlns:a16="http://schemas.microsoft.com/office/drawing/2014/main" id="{4ACFA72F-120A-497E-985F-4ABE0B5C08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ext Box 2">
            <a:extLst>
              <a:ext uri="{FF2B5EF4-FFF2-40B4-BE49-F238E27FC236}">
                <a16:creationId xmlns:a16="http://schemas.microsoft.com/office/drawing/2014/main" id="{3ABC90F7-A43A-4AA4-ABBD-C520BACF91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28600"/>
            <a:ext cx="3581400" cy="6037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ar-SA" altLang="en-US" sz="7800" b="1">
                <a:cs typeface="Times New Roman (Arabic)" charset="0"/>
              </a:rPr>
              <a:t>لـه التمجيد مـع الاكرام </a:t>
            </a:r>
            <a:r>
              <a:rPr lang="ar-SA" altLang="en-US" sz="7800" b="1">
                <a:solidFill>
                  <a:srgbClr val="CC3300"/>
                </a:solidFill>
                <a:cs typeface="Arabic Transparent" panose="020B0604020202020204" pitchFamily="34" charset="0"/>
              </a:rPr>
              <a:t>اخرستوس أنيستـي اكنكـرون</a:t>
            </a:r>
            <a:r>
              <a:rPr lang="ar-SA" altLang="en-US" sz="7200" b="1">
                <a:cs typeface="Arabic Transparent" panose="020B0604020202020204" pitchFamily="34" charset="0"/>
              </a:rPr>
              <a:t> </a:t>
            </a:r>
            <a:endParaRPr lang="en-US" altLang="en-US" sz="7200" b="1">
              <a:cs typeface="Arabic Transparent" panose="020B0604020202020204" pitchFamily="34" charset="0"/>
            </a:endParaRPr>
          </a:p>
        </p:txBody>
      </p:sp>
      <p:pic>
        <p:nvPicPr>
          <p:cNvPr id="13315" name="Picture 3">
            <a:extLst>
              <a:ext uri="{FF2B5EF4-FFF2-40B4-BE49-F238E27FC236}">
                <a16:creationId xmlns:a16="http://schemas.microsoft.com/office/drawing/2014/main" id="{697E6F8B-FEF9-466A-87F5-FFF4BA5060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ext Box 2">
            <a:extLst>
              <a:ext uri="{FF2B5EF4-FFF2-40B4-BE49-F238E27FC236}">
                <a16:creationId xmlns:a16="http://schemas.microsoft.com/office/drawing/2014/main" id="{0EB9355A-26E1-4D88-8D06-4CF8418D66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28600"/>
            <a:ext cx="3581400" cy="618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rtl="1" eaLnBrk="1" hangingPunct="1">
              <a:spcBef>
                <a:spcPct val="50000"/>
              </a:spcBef>
            </a:pPr>
            <a:r>
              <a:rPr lang="ar-SA" altLang="en-US" sz="8000" b="1">
                <a:cs typeface="Times New Roman (Arabic)" charset="0"/>
              </a:rPr>
              <a:t>ذلـك فضلاً منه وانعام وأعطانــــا خلاصــــــاً بالمــيرون</a:t>
            </a:r>
            <a:r>
              <a:rPr lang="ar-SA" altLang="en-US" sz="7000" b="1">
                <a:cs typeface="Times New Roman (Arabic)" charset="0"/>
              </a:rPr>
              <a:t>    </a:t>
            </a:r>
            <a:endParaRPr lang="en-US" altLang="en-US" sz="7000" b="1">
              <a:cs typeface="Times New Roman (Arabic)" charset="0"/>
            </a:endParaRPr>
          </a:p>
        </p:txBody>
      </p:sp>
      <p:pic>
        <p:nvPicPr>
          <p:cNvPr id="14339" name="Picture 3">
            <a:extLst>
              <a:ext uri="{FF2B5EF4-FFF2-40B4-BE49-F238E27FC236}">
                <a16:creationId xmlns:a16="http://schemas.microsoft.com/office/drawing/2014/main" id="{D94DA9EC-E884-482F-8640-223B29DF03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ext Box 2">
            <a:extLst>
              <a:ext uri="{FF2B5EF4-FFF2-40B4-BE49-F238E27FC236}">
                <a16:creationId xmlns:a16="http://schemas.microsoft.com/office/drawing/2014/main" id="{1DD3033A-3B7B-4B99-9066-C2744D28FC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28600"/>
            <a:ext cx="3581400" cy="661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ar-SA" altLang="en-US" sz="7200" b="1">
                <a:cs typeface="Times New Roman (Arabic)" charset="0"/>
              </a:rPr>
              <a:t>يجب لــــــه التسابيـــــح والاكــــــرام </a:t>
            </a:r>
            <a:r>
              <a:rPr lang="ar-SA" altLang="en-US" sz="7000" b="1">
                <a:solidFill>
                  <a:srgbClr val="CC3300"/>
                </a:solidFill>
                <a:cs typeface="Arabic Transparent" panose="020B0604020202020204" pitchFamily="34" charset="0"/>
              </a:rPr>
              <a:t>اخرستوس أنيستــي اكنكـرون</a:t>
            </a:r>
            <a:r>
              <a:rPr lang="ar-SA" altLang="en-US" sz="7200" b="1">
                <a:cs typeface="Arabic Transparent" panose="020B0604020202020204" pitchFamily="34" charset="0"/>
              </a:rPr>
              <a:t> </a:t>
            </a:r>
            <a:endParaRPr lang="en-US" altLang="en-US" sz="7200" b="1">
              <a:cs typeface="Arabic Transparent" panose="020B0604020202020204" pitchFamily="34" charset="0"/>
            </a:endParaRPr>
          </a:p>
        </p:txBody>
      </p:sp>
      <p:pic>
        <p:nvPicPr>
          <p:cNvPr id="15363" name="Picture 3">
            <a:extLst>
              <a:ext uri="{FF2B5EF4-FFF2-40B4-BE49-F238E27FC236}">
                <a16:creationId xmlns:a16="http://schemas.microsoft.com/office/drawing/2014/main" id="{335FE007-869F-40E6-9DD4-FEB701D0CD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14">
            <a:extLst>
              <a:ext uri="{FF2B5EF4-FFF2-40B4-BE49-F238E27FC236}">
                <a16:creationId xmlns:a16="http://schemas.microsoft.com/office/drawing/2014/main" id="{230EAB48-4363-4BCB-988D-F7275EEA61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7654917"/>
              </p:ext>
            </p:extLst>
          </p:nvPr>
        </p:nvGraphicFramePr>
        <p:xfrm>
          <a:off x="0" y="4316507"/>
          <a:ext cx="9144000" cy="25414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7609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4400" b="1" i="0" kern="1200" dirty="0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حل الروح عليها وملاها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kumimoji="0" lang="en-US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والابن سكن في أحشاها.</a:t>
                      </a:r>
                      <a:endParaRPr lang="ar-EG" sz="44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505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170342">
                <a:tc>
                  <a:txBody>
                    <a:bodyPr/>
                    <a:lstStyle/>
                    <a:p>
                      <a:pPr algn="ctr" rtl="1"/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وقد صار حبلاً جواها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kumimoji="0" lang="en-US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وهي عذراء بكر وعروس.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90094596"/>
      </p:ext>
    </p:extLst>
  </p:cSld>
  <p:clrMapOvr>
    <a:masterClrMapping/>
  </p:clrMapOvr>
</p:sld>
</file>

<file path=ppt/slides/slide12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ext Box 2">
            <a:extLst>
              <a:ext uri="{FF2B5EF4-FFF2-40B4-BE49-F238E27FC236}">
                <a16:creationId xmlns:a16="http://schemas.microsoft.com/office/drawing/2014/main" id="{7CC6371B-E54D-4D0A-9038-C62DFEAC8D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28600"/>
            <a:ext cx="3581400" cy="6783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ar-SA" altLang="en-US" sz="7300" b="1">
                <a:cs typeface="Times New Roman (Arabic)" charset="0"/>
              </a:rPr>
              <a:t>رب الأربــــــاب صعد لسماه وجـــاء الى الحوارييــن</a:t>
            </a:r>
            <a:r>
              <a:rPr lang="ar-SA" altLang="en-US" sz="7200" b="1">
                <a:cs typeface="Times New Roman (Arabic)" charset="0"/>
              </a:rPr>
              <a:t>  </a:t>
            </a:r>
            <a:r>
              <a:rPr lang="ar-SA" altLang="en-US" sz="7400" b="1">
                <a:cs typeface="Arial" panose="020B0604020202020204" pitchFamily="34" charset="0"/>
              </a:rPr>
              <a:t> </a:t>
            </a:r>
            <a:endParaRPr lang="en-US" altLang="en-US" sz="7400" b="1">
              <a:cs typeface="Arial" panose="020B0604020202020204" pitchFamily="34" charset="0"/>
            </a:endParaRPr>
          </a:p>
        </p:txBody>
      </p:sp>
      <p:pic>
        <p:nvPicPr>
          <p:cNvPr id="16387" name="Picture 3">
            <a:extLst>
              <a:ext uri="{FF2B5EF4-FFF2-40B4-BE49-F238E27FC236}">
                <a16:creationId xmlns:a16="http://schemas.microsoft.com/office/drawing/2014/main" id="{9CDA6E92-B953-460C-9187-4D34BA0F3F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ext Box 2">
            <a:extLst>
              <a:ext uri="{FF2B5EF4-FFF2-40B4-BE49-F238E27FC236}">
                <a16:creationId xmlns:a16="http://schemas.microsoft.com/office/drawing/2014/main" id="{25B2F25C-E172-4D6E-9014-06781D0369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28600"/>
            <a:ext cx="3581400" cy="661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ar-SA" altLang="en-US" sz="7200" b="1">
                <a:latin typeface="Arial" panose="020B0604020202020204" pitchFamily="34" charset="0"/>
                <a:cs typeface="Times New Roman (Arabic)" charset="0"/>
              </a:rPr>
              <a:t>تلاميـــــــذه وجعلهــــــم خلفـــــــــاء </a:t>
            </a:r>
            <a:r>
              <a:rPr lang="ar-SA" altLang="en-US" sz="7000" b="1">
                <a:solidFill>
                  <a:srgbClr val="CC3300"/>
                </a:solidFill>
                <a:cs typeface="Arabic Transparent" panose="020B0604020202020204" pitchFamily="34" charset="0"/>
              </a:rPr>
              <a:t>اخرستوس أنيستــي اكنكـرون</a:t>
            </a:r>
            <a:r>
              <a:rPr lang="ar-SA" altLang="en-US" sz="7200" b="1">
                <a:cs typeface="Arabic Transparent" panose="020B0604020202020204" pitchFamily="34" charset="0"/>
              </a:rPr>
              <a:t> </a:t>
            </a:r>
            <a:endParaRPr lang="en-US" altLang="en-US" sz="7200" b="1">
              <a:cs typeface="Arabic Transparent" panose="020B0604020202020204" pitchFamily="34" charset="0"/>
            </a:endParaRPr>
          </a:p>
        </p:txBody>
      </p:sp>
      <p:pic>
        <p:nvPicPr>
          <p:cNvPr id="17411" name="Picture 4">
            <a:extLst>
              <a:ext uri="{FF2B5EF4-FFF2-40B4-BE49-F238E27FC236}">
                <a16:creationId xmlns:a16="http://schemas.microsoft.com/office/drawing/2014/main" id="{C6DEF061-311A-463A-8DEF-AD2EF564D9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ext Box 2">
            <a:extLst>
              <a:ext uri="{FF2B5EF4-FFF2-40B4-BE49-F238E27FC236}">
                <a16:creationId xmlns:a16="http://schemas.microsoft.com/office/drawing/2014/main" id="{220E6204-578E-40E5-B385-AC99C026F6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28600"/>
            <a:ext cx="3581400" cy="652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ar-SA" altLang="en-US" sz="7000" b="1">
                <a:cs typeface="Times New Roman (Arabic)" charset="0"/>
              </a:rPr>
              <a:t>زينهــــــــــم بفضائـــــــل وأقــــــــوال وذلـــــك فى عليـــــــــــة صهيــون</a:t>
            </a:r>
            <a:r>
              <a:rPr lang="ar-SA" altLang="en-US" sz="7200" b="1">
                <a:cs typeface="Times New Roman (Arabic)" charset="0"/>
              </a:rPr>
              <a:t>  </a:t>
            </a:r>
            <a:r>
              <a:rPr lang="ar-SA" altLang="en-US" sz="7000" b="1">
                <a:cs typeface="Times New Roman (Arabic)" charset="0"/>
              </a:rPr>
              <a:t> </a:t>
            </a:r>
            <a:endParaRPr lang="en-US" altLang="en-US" sz="7000" b="1">
              <a:cs typeface="Times New Roman (Arabic)" charset="0"/>
            </a:endParaRPr>
          </a:p>
        </p:txBody>
      </p:sp>
      <p:pic>
        <p:nvPicPr>
          <p:cNvPr id="18435" name="Picture 3">
            <a:extLst>
              <a:ext uri="{FF2B5EF4-FFF2-40B4-BE49-F238E27FC236}">
                <a16:creationId xmlns:a16="http://schemas.microsoft.com/office/drawing/2014/main" id="{424B42B0-3E85-49E6-B9A2-D2BAA536EE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ext Box 2">
            <a:extLst>
              <a:ext uri="{FF2B5EF4-FFF2-40B4-BE49-F238E27FC236}">
                <a16:creationId xmlns:a16="http://schemas.microsoft.com/office/drawing/2014/main" id="{EDE1B9B3-E6A1-46A3-88D7-F7192E23A1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28600"/>
            <a:ext cx="3581400" cy="652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ar-SA" altLang="en-US" sz="7000" b="1">
                <a:cs typeface="Times New Roman (Arabic)" charset="0"/>
              </a:rPr>
              <a:t>حـــل عليهم روحــــــــــه المتعــــــــال </a:t>
            </a:r>
            <a:r>
              <a:rPr lang="ar-SA" altLang="en-US" sz="7000" b="1">
                <a:solidFill>
                  <a:srgbClr val="CC3300"/>
                </a:solidFill>
                <a:cs typeface="Arabic Transparent" panose="020B0604020202020204" pitchFamily="34" charset="0"/>
              </a:rPr>
              <a:t>اخرستوس أنيستــي اكنكـرون</a:t>
            </a:r>
            <a:r>
              <a:rPr lang="ar-SA" altLang="en-US" sz="7200" b="1">
                <a:cs typeface="Arabic Transparent" panose="020B0604020202020204" pitchFamily="34" charset="0"/>
              </a:rPr>
              <a:t> </a:t>
            </a:r>
            <a:endParaRPr lang="en-US" altLang="en-US" sz="7200" b="1">
              <a:cs typeface="Arabic Transparent" panose="020B0604020202020204" pitchFamily="34" charset="0"/>
            </a:endParaRPr>
          </a:p>
        </p:txBody>
      </p:sp>
      <p:pic>
        <p:nvPicPr>
          <p:cNvPr id="19459" name="Picture 3">
            <a:extLst>
              <a:ext uri="{FF2B5EF4-FFF2-40B4-BE49-F238E27FC236}">
                <a16:creationId xmlns:a16="http://schemas.microsoft.com/office/drawing/2014/main" id="{48525619-46CB-4170-BAFD-3B81CEED75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ext Box 2">
            <a:extLst>
              <a:ext uri="{FF2B5EF4-FFF2-40B4-BE49-F238E27FC236}">
                <a16:creationId xmlns:a16="http://schemas.microsoft.com/office/drawing/2014/main" id="{30116B37-798A-41C0-BE06-C73E3FF5C0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28600"/>
            <a:ext cx="3581400" cy="667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ar-SA" altLang="en-US" sz="7200" b="1">
                <a:cs typeface="Times New Roman (Arabic)" charset="0"/>
              </a:rPr>
              <a:t>سيــــــــــدنا أوصــــــــى تلاميـــــــذه وقـــــــــــال امضــوا فى العالم نادوا</a:t>
            </a:r>
            <a:endParaRPr lang="en-US" altLang="en-US" sz="7200" b="1">
              <a:cs typeface="Times New Roman (Arabic)" charset="0"/>
            </a:endParaRPr>
          </a:p>
        </p:txBody>
      </p:sp>
      <p:pic>
        <p:nvPicPr>
          <p:cNvPr id="20483" name="Picture 3">
            <a:extLst>
              <a:ext uri="{FF2B5EF4-FFF2-40B4-BE49-F238E27FC236}">
                <a16:creationId xmlns:a16="http://schemas.microsoft.com/office/drawing/2014/main" id="{A6A08254-D273-4782-A953-E7A91DA58A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ext Box 2">
            <a:extLst>
              <a:ext uri="{FF2B5EF4-FFF2-40B4-BE49-F238E27FC236}">
                <a16:creationId xmlns:a16="http://schemas.microsoft.com/office/drawing/2014/main" id="{C15984B2-AF1C-41D8-9A59-587A9812B7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28600"/>
            <a:ext cx="3581400" cy="6492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ar-SA" altLang="en-US" sz="7000" b="1">
                <a:cs typeface="Times New Roman (Arabic)" charset="0"/>
              </a:rPr>
              <a:t>بعـــــــــد أن أعطاهـــــــم تأييــــــــــده </a:t>
            </a:r>
            <a:r>
              <a:rPr lang="ar-SA" altLang="en-US" sz="7000" b="1">
                <a:solidFill>
                  <a:srgbClr val="CC3300"/>
                </a:solidFill>
                <a:cs typeface="Arabic Transparent" panose="020B0604020202020204" pitchFamily="34" charset="0"/>
              </a:rPr>
              <a:t>اخرستوس أنيستــي اكنكـرون</a:t>
            </a:r>
            <a:endParaRPr lang="en-US" altLang="en-US" sz="6100" b="1">
              <a:cs typeface="Arial" panose="020B0604020202020204" pitchFamily="34" charset="0"/>
            </a:endParaRPr>
          </a:p>
        </p:txBody>
      </p:sp>
      <p:pic>
        <p:nvPicPr>
          <p:cNvPr id="21507" name="Picture 3">
            <a:extLst>
              <a:ext uri="{FF2B5EF4-FFF2-40B4-BE49-F238E27FC236}">
                <a16:creationId xmlns:a16="http://schemas.microsoft.com/office/drawing/2014/main" id="{C2773DA2-4EE6-4345-A52B-F88C6E5B5B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ext Box 2">
            <a:extLst>
              <a:ext uri="{FF2B5EF4-FFF2-40B4-BE49-F238E27FC236}">
                <a16:creationId xmlns:a16="http://schemas.microsoft.com/office/drawing/2014/main" id="{2C3E4F0E-8FB7-408D-A1F3-D7F2F272CC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28600"/>
            <a:ext cx="3581400" cy="5886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ar-SA" altLang="en-US" sz="7600" b="1">
                <a:cs typeface="Times New Roman (Arabic)" charset="0"/>
              </a:rPr>
              <a:t>شملهـــــــم بالــــــروح سيدنا مــن فمه الطاهر ينـــادون</a:t>
            </a:r>
            <a:r>
              <a:rPr lang="ar-SA" altLang="en-US" sz="7000" b="1">
                <a:cs typeface="Times New Roman (Arabic)" charset="0"/>
              </a:rPr>
              <a:t>  </a:t>
            </a:r>
            <a:r>
              <a:rPr lang="ar-SA" altLang="en-US" sz="7500" b="1">
                <a:cs typeface="Times New Roman (Arabic)" charset="0"/>
              </a:rPr>
              <a:t> </a:t>
            </a:r>
            <a:endParaRPr lang="en-US" altLang="en-US" sz="7500" b="1">
              <a:cs typeface="Times New Roman (Arabic)" charset="0"/>
            </a:endParaRPr>
          </a:p>
        </p:txBody>
      </p:sp>
      <p:pic>
        <p:nvPicPr>
          <p:cNvPr id="22531" name="Picture 3">
            <a:extLst>
              <a:ext uri="{FF2B5EF4-FFF2-40B4-BE49-F238E27FC236}">
                <a16:creationId xmlns:a16="http://schemas.microsoft.com/office/drawing/2014/main" id="{987AFB31-9863-4641-998A-93A2259B61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ext Box 2">
            <a:extLst>
              <a:ext uri="{FF2B5EF4-FFF2-40B4-BE49-F238E27FC236}">
                <a16:creationId xmlns:a16="http://schemas.microsoft.com/office/drawing/2014/main" id="{CA8FF9E1-AE17-4238-AAFA-E43944A0FB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28600"/>
            <a:ext cx="3581400" cy="652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ar-SA" altLang="en-US" sz="7000" b="1">
                <a:cs typeface="Times New Roman (Arabic)" charset="0"/>
              </a:rPr>
              <a:t>ونحــــــــــن نصيـــــــــح بأجمعنـــــــا </a:t>
            </a:r>
            <a:r>
              <a:rPr lang="ar-SA" altLang="en-US" sz="7000" b="1">
                <a:solidFill>
                  <a:srgbClr val="CC3300"/>
                </a:solidFill>
                <a:cs typeface="Arabic Transparent" panose="020B0604020202020204" pitchFamily="34" charset="0"/>
              </a:rPr>
              <a:t>اخرستوس أنيستــي اكنكـرون</a:t>
            </a:r>
            <a:r>
              <a:rPr lang="ar-SA" altLang="en-US" sz="7200" b="1">
                <a:cs typeface="Arabic Transparent" panose="020B0604020202020204" pitchFamily="34" charset="0"/>
              </a:rPr>
              <a:t> </a:t>
            </a:r>
            <a:endParaRPr lang="en-US" altLang="en-US" sz="7200" b="1">
              <a:cs typeface="Arabic Transparent" panose="020B0604020202020204" pitchFamily="34" charset="0"/>
            </a:endParaRPr>
          </a:p>
        </p:txBody>
      </p:sp>
      <p:pic>
        <p:nvPicPr>
          <p:cNvPr id="23555" name="Picture 3">
            <a:extLst>
              <a:ext uri="{FF2B5EF4-FFF2-40B4-BE49-F238E27FC236}">
                <a16:creationId xmlns:a16="http://schemas.microsoft.com/office/drawing/2014/main" id="{224D3DA7-1491-490A-BA63-CE51FFF96C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ext Box 2">
            <a:extLst>
              <a:ext uri="{FF2B5EF4-FFF2-40B4-BE49-F238E27FC236}">
                <a16:creationId xmlns:a16="http://schemas.microsoft.com/office/drawing/2014/main" id="{3B512526-9FC8-4EAA-A97F-9997A55073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28600"/>
            <a:ext cx="3581400" cy="655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ar-SA" altLang="en-US" sz="7000" b="1">
                <a:cs typeface="Times New Roman (Arabic)" charset="0"/>
              </a:rPr>
              <a:t>صــــــــــرنا أطهــــــــاراً ببشائرهــــم وجعلونــــــا للملكــــــوت بنــــــــون</a:t>
            </a:r>
            <a:r>
              <a:rPr lang="ar-SA" altLang="en-US" sz="7400" b="1">
                <a:cs typeface="Times New Roman (Arabic)" charset="0"/>
              </a:rPr>
              <a:t>  </a:t>
            </a:r>
            <a:endParaRPr lang="en-US" altLang="en-US" sz="7400" b="1">
              <a:solidFill>
                <a:schemeClr val="accent2"/>
              </a:solidFill>
              <a:cs typeface="Times New Roman (Arabic)" charset="0"/>
            </a:endParaRPr>
          </a:p>
        </p:txBody>
      </p:sp>
      <p:pic>
        <p:nvPicPr>
          <p:cNvPr id="24579" name="Picture 3">
            <a:extLst>
              <a:ext uri="{FF2B5EF4-FFF2-40B4-BE49-F238E27FC236}">
                <a16:creationId xmlns:a16="http://schemas.microsoft.com/office/drawing/2014/main" id="{86453140-2BC4-47FE-9140-268089FBB1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ext Box 2">
            <a:extLst>
              <a:ext uri="{FF2B5EF4-FFF2-40B4-BE49-F238E27FC236}">
                <a16:creationId xmlns:a16="http://schemas.microsoft.com/office/drawing/2014/main" id="{3A867F05-7F77-40D8-A1B1-C124DA0199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28600"/>
            <a:ext cx="3581400" cy="6037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ar-SA" altLang="en-US" sz="7800" b="1">
                <a:cs typeface="Times New Roman (Arabic)" charset="0"/>
              </a:rPr>
              <a:t>لمن فـــدانا وأحياهــــم </a:t>
            </a:r>
            <a:r>
              <a:rPr lang="ar-SA" altLang="en-US" sz="7800" b="1">
                <a:solidFill>
                  <a:srgbClr val="CC3300"/>
                </a:solidFill>
                <a:cs typeface="Arabic Transparent" panose="020B0604020202020204" pitchFamily="34" charset="0"/>
              </a:rPr>
              <a:t>اخرستوس أنيستـي اكنكـرون</a:t>
            </a:r>
            <a:r>
              <a:rPr lang="ar-SA" altLang="en-US" sz="7200" b="1">
                <a:cs typeface="Arabic Transparent" panose="020B0604020202020204" pitchFamily="34" charset="0"/>
              </a:rPr>
              <a:t> </a:t>
            </a:r>
            <a:endParaRPr lang="en-US" altLang="en-US" sz="7200" b="1">
              <a:cs typeface="Arabic Transparent" panose="020B0604020202020204" pitchFamily="34" charset="0"/>
            </a:endParaRPr>
          </a:p>
        </p:txBody>
      </p:sp>
      <p:pic>
        <p:nvPicPr>
          <p:cNvPr id="25603" name="Picture 3">
            <a:extLst>
              <a:ext uri="{FF2B5EF4-FFF2-40B4-BE49-F238E27FC236}">
                <a16:creationId xmlns:a16="http://schemas.microsoft.com/office/drawing/2014/main" id="{2708536D-3D08-49A0-BDAE-2C5331E314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14">
            <a:extLst>
              <a:ext uri="{FF2B5EF4-FFF2-40B4-BE49-F238E27FC236}">
                <a16:creationId xmlns:a16="http://schemas.microsoft.com/office/drawing/2014/main" id="{230EAB48-4363-4BCB-988D-F7275EEA61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2353228"/>
              </p:ext>
            </p:extLst>
          </p:nvPr>
        </p:nvGraphicFramePr>
        <p:xfrm>
          <a:off x="0" y="4316507"/>
          <a:ext cx="9144000" cy="25414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7609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4800" b="1" i="0" kern="1200" dirty="0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ذلك فضلاً منه وإنعام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kumimoji="0" lang="en-US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صنع هذا من شأن آدم.</a:t>
                      </a:r>
                      <a:endParaRPr lang="ar-EG" sz="48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505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170342">
                <a:tc>
                  <a:txBody>
                    <a:bodyPr/>
                    <a:lstStyle/>
                    <a:p>
                      <a:pPr algn="ctr" rtl="1"/>
                      <a:r>
                        <a:rPr kumimoji="0" lang="ar-SA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لأجل خلاص من كان في ظلام</a:t>
                      </a:r>
                      <a:r>
                        <a:rPr kumimoji="0" lang="ar-EG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kumimoji="0" lang="en-US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ليرده ثاني للفردوس.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05309495"/>
      </p:ext>
    </p:extLst>
  </p:cSld>
  <p:clrMapOvr>
    <a:masterClrMapping/>
  </p:clrMapOvr>
</p:sld>
</file>

<file path=ppt/slides/slide12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ext Box 2">
            <a:extLst>
              <a:ext uri="{FF2B5EF4-FFF2-40B4-BE49-F238E27FC236}">
                <a16:creationId xmlns:a16="http://schemas.microsoft.com/office/drawing/2014/main" id="{04B80092-5027-4DED-81B9-D16514735E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28600"/>
            <a:ext cx="3581400" cy="667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ar-SA" altLang="en-US" sz="7200" b="1">
                <a:cs typeface="Times New Roman (Arabic)" charset="0"/>
              </a:rPr>
              <a:t>صُلِــــــــــبَ وتومـــــــــا وضع يَدـــَه فى جنبـــــه بعد أن كـان مدفـــــون  </a:t>
            </a:r>
            <a:endParaRPr lang="en-US" altLang="en-US" sz="7200" b="1">
              <a:solidFill>
                <a:schemeClr val="accent2"/>
              </a:solidFill>
              <a:cs typeface="Times New Roman (Arabic)" charset="0"/>
            </a:endParaRPr>
          </a:p>
        </p:txBody>
      </p:sp>
      <p:pic>
        <p:nvPicPr>
          <p:cNvPr id="26627" name="Picture 3">
            <a:extLst>
              <a:ext uri="{FF2B5EF4-FFF2-40B4-BE49-F238E27FC236}">
                <a16:creationId xmlns:a16="http://schemas.microsoft.com/office/drawing/2014/main" id="{CE81002A-43F8-4DD3-8592-A70C764ECF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ext Box 2">
            <a:extLst>
              <a:ext uri="{FF2B5EF4-FFF2-40B4-BE49-F238E27FC236}">
                <a16:creationId xmlns:a16="http://schemas.microsoft.com/office/drawing/2014/main" id="{258C72DF-DD73-44E0-B399-38771A4B7B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28600"/>
            <a:ext cx="3581400" cy="6037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ar-SA" altLang="en-US" sz="7800" b="1">
                <a:cs typeface="Times New Roman (Arabic)" charset="0"/>
              </a:rPr>
              <a:t>وصــــــدَّق بأنه ربَّــــه </a:t>
            </a:r>
            <a:r>
              <a:rPr lang="ar-SA" altLang="en-US" sz="7800" b="1">
                <a:solidFill>
                  <a:srgbClr val="CC3300"/>
                </a:solidFill>
                <a:cs typeface="Arabic Transparent" panose="020B0604020202020204" pitchFamily="34" charset="0"/>
              </a:rPr>
              <a:t>اخرستوس أنيستـي اكنكـرون</a:t>
            </a:r>
            <a:r>
              <a:rPr lang="ar-SA" altLang="en-US" sz="7200" b="1">
                <a:cs typeface="Arabic Transparent" panose="020B0604020202020204" pitchFamily="34" charset="0"/>
              </a:rPr>
              <a:t> </a:t>
            </a:r>
            <a:endParaRPr lang="en-US" altLang="en-US" sz="7200" b="1">
              <a:cs typeface="Arabic Transparent" panose="020B0604020202020204" pitchFamily="34" charset="0"/>
            </a:endParaRPr>
          </a:p>
        </p:txBody>
      </p:sp>
      <p:pic>
        <p:nvPicPr>
          <p:cNvPr id="27651" name="Picture 3">
            <a:extLst>
              <a:ext uri="{FF2B5EF4-FFF2-40B4-BE49-F238E27FC236}">
                <a16:creationId xmlns:a16="http://schemas.microsoft.com/office/drawing/2014/main" id="{F41AFC49-AC59-4B11-9C3B-2143A99575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ext Box 2">
            <a:extLst>
              <a:ext uri="{FF2B5EF4-FFF2-40B4-BE49-F238E27FC236}">
                <a16:creationId xmlns:a16="http://schemas.microsoft.com/office/drawing/2014/main" id="{CA263964-C729-429E-A4A0-D1CC26288A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28600"/>
            <a:ext cx="3581400" cy="765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ar-SA" altLang="en-US" sz="8500" b="1">
                <a:cs typeface="Times New Roman (Arabic)" charset="0"/>
              </a:rPr>
              <a:t>ظهــــــــر للمجدليــة قبــــــــــل الآبـــــــاء </a:t>
            </a:r>
            <a:r>
              <a:rPr lang="ar-SA" altLang="en-US" sz="7800" b="1">
                <a:cs typeface="Times New Roman (Arabic)" charset="0"/>
              </a:rPr>
              <a:t>الحواريون   </a:t>
            </a:r>
            <a:endParaRPr lang="en-US" altLang="en-US" sz="7800" b="1">
              <a:solidFill>
                <a:schemeClr val="accent2"/>
              </a:solidFill>
              <a:cs typeface="Times New Roman (Arabic)" charset="0"/>
            </a:endParaRPr>
          </a:p>
        </p:txBody>
      </p:sp>
      <p:pic>
        <p:nvPicPr>
          <p:cNvPr id="28675" name="Picture 3">
            <a:extLst>
              <a:ext uri="{FF2B5EF4-FFF2-40B4-BE49-F238E27FC236}">
                <a16:creationId xmlns:a16="http://schemas.microsoft.com/office/drawing/2014/main" id="{DA5FDDF7-0337-49DD-BC70-B66F679369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ext Box 2">
            <a:extLst>
              <a:ext uri="{FF2B5EF4-FFF2-40B4-BE49-F238E27FC236}">
                <a16:creationId xmlns:a16="http://schemas.microsoft.com/office/drawing/2014/main" id="{6EEDAF85-A30A-4345-9512-8771E8EACB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28600"/>
            <a:ext cx="3581400" cy="667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ar-SA" altLang="en-US" sz="7200" b="1">
                <a:cs typeface="Times New Roman (Arabic)" charset="0"/>
              </a:rPr>
              <a:t>يســـــــــوع محــــــــــب البشريــــــة </a:t>
            </a:r>
            <a:r>
              <a:rPr lang="ar-SA" altLang="en-US" sz="7200" b="1">
                <a:solidFill>
                  <a:srgbClr val="CC3300"/>
                </a:solidFill>
                <a:cs typeface="Arabic Transparent" panose="020B0604020202020204" pitchFamily="34" charset="0"/>
              </a:rPr>
              <a:t>اخرستوس أنيستــي اكنكـرون</a:t>
            </a:r>
            <a:r>
              <a:rPr lang="ar-SA" altLang="en-US" sz="7200" b="1">
                <a:cs typeface="Arabic Transparent" panose="020B0604020202020204" pitchFamily="34" charset="0"/>
              </a:rPr>
              <a:t> </a:t>
            </a:r>
            <a:endParaRPr lang="en-US" altLang="en-US" sz="7200" b="1">
              <a:cs typeface="Arabic Transparent" panose="020B0604020202020204" pitchFamily="34" charset="0"/>
            </a:endParaRPr>
          </a:p>
        </p:txBody>
      </p:sp>
      <p:pic>
        <p:nvPicPr>
          <p:cNvPr id="29699" name="Picture 3">
            <a:extLst>
              <a:ext uri="{FF2B5EF4-FFF2-40B4-BE49-F238E27FC236}">
                <a16:creationId xmlns:a16="http://schemas.microsoft.com/office/drawing/2014/main" id="{73BF6D52-3768-4F3D-9136-A97A0363B2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ext Box 2">
            <a:extLst>
              <a:ext uri="{FF2B5EF4-FFF2-40B4-BE49-F238E27FC236}">
                <a16:creationId xmlns:a16="http://schemas.microsoft.com/office/drawing/2014/main" id="{81DA4873-D3F4-4DAA-B6B4-97B9703460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28600"/>
            <a:ext cx="3581400" cy="667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ar-SA" altLang="en-US" sz="7200" b="1">
                <a:cs typeface="Times New Roman (Arabic)" charset="0"/>
              </a:rPr>
              <a:t>ضياء نــور الـــــــــــرب الزاهي نور اللاهـــــوت الابـــــــــــن المكنــون</a:t>
            </a:r>
            <a:r>
              <a:rPr lang="ar-SA" altLang="en-US" sz="6700" b="1">
                <a:cs typeface="Times New Roman (Arabic)" charset="0"/>
              </a:rPr>
              <a:t>   </a:t>
            </a:r>
            <a:endParaRPr lang="en-US" altLang="en-US" sz="6700" b="1">
              <a:solidFill>
                <a:schemeClr val="accent2"/>
              </a:solidFill>
              <a:cs typeface="Times New Roman (Arabic)" charset="0"/>
            </a:endParaRPr>
          </a:p>
        </p:txBody>
      </p:sp>
      <p:pic>
        <p:nvPicPr>
          <p:cNvPr id="30723" name="Picture 3">
            <a:extLst>
              <a:ext uri="{FF2B5EF4-FFF2-40B4-BE49-F238E27FC236}">
                <a16:creationId xmlns:a16="http://schemas.microsoft.com/office/drawing/2014/main" id="{B8985CCE-9425-40ED-8D2C-188D719695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ext Box 2">
            <a:extLst>
              <a:ext uri="{FF2B5EF4-FFF2-40B4-BE49-F238E27FC236}">
                <a16:creationId xmlns:a16="http://schemas.microsoft.com/office/drawing/2014/main" id="{B1A58676-FB8C-4F71-B7DF-0D46B683BE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28600"/>
            <a:ext cx="3581400" cy="666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ar-SA" altLang="en-US" sz="7300" b="1">
                <a:cs typeface="Times New Roman (Arabic)" charset="0"/>
              </a:rPr>
              <a:t>لمســــــــــه توما قـــــال الهـــــــــــى </a:t>
            </a:r>
            <a:r>
              <a:rPr lang="ar-SA" altLang="en-US" sz="7000" b="1">
                <a:solidFill>
                  <a:srgbClr val="CC3300"/>
                </a:solidFill>
                <a:cs typeface="Arabic Transparent" panose="020B0604020202020204" pitchFamily="34" charset="0"/>
              </a:rPr>
              <a:t>اخرستوس أنيستــي اكنكـرون</a:t>
            </a:r>
            <a:r>
              <a:rPr lang="ar-SA" altLang="en-US" sz="7200" b="1">
                <a:cs typeface="Arabic Transparent" panose="020B0604020202020204" pitchFamily="34" charset="0"/>
              </a:rPr>
              <a:t> </a:t>
            </a:r>
            <a:endParaRPr lang="en-US" altLang="en-US" sz="7200" b="1">
              <a:cs typeface="Arabic Transparent" panose="020B0604020202020204" pitchFamily="34" charset="0"/>
            </a:endParaRPr>
          </a:p>
        </p:txBody>
      </p:sp>
      <p:pic>
        <p:nvPicPr>
          <p:cNvPr id="31747" name="Picture 3">
            <a:extLst>
              <a:ext uri="{FF2B5EF4-FFF2-40B4-BE49-F238E27FC236}">
                <a16:creationId xmlns:a16="http://schemas.microsoft.com/office/drawing/2014/main" id="{41C0239F-6DBF-4ABB-BEF0-4FAE2D7B81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ext Box 2">
            <a:extLst>
              <a:ext uri="{FF2B5EF4-FFF2-40B4-BE49-F238E27FC236}">
                <a16:creationId xmlns:a16="http://schemas.microsoft.com/office/drawing/2014/main" id="{CD9AD00C-3822-4EE4-B75E-1E103F398E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28600"/>
            <a:ext cx="3581400" cy="658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ar-SA" altLang="en-US" sz="7000" b="1">
                <a:cs typeface="Times New Roman (Arabic)" charset="0"/>
              </a:rPr>
              <a:t>عجائــــــــب سيدنــــــــــا ظهــــــــرت للذيـــــــــــن جحــــــــدوا وشَكُّــــــوا</a:t>
            </a:r>
            <a:r>
              <a:rPr lang="ar-SA" altLang="en-US" sz="7600" b="1">
                <a:cs typeface="Times New Roman (Arabic)" charset="0"/>
              </a:rPr>
              <a:t>  </a:t>
            </a:r>
            <a:endParaRPr lang="en-US" altLang="en-US" sz="7600" b="1">
              <a:solidFill>
                <a:schemeClr val="accent2"/>
              </a:solidFill>
              <a:cs typeface="Times New Roman (Arabic)" charset="0"/>
            </a:endParaRPr>
          </a:p>
        </p:txBody>
      </p:sp>
      <p:pic>
        <p:nvPicPr>
          <p:cNvPr id="32771" name="Picture 3">
            <a:extLst>
              <a:ext uri="{FF2B5EF4-FFF2-40B4-BE49-F238E27FC236}">
                <a16:creationId xmlns:a16="http://schemas.microsoft.com/office/drawing/2014/main" id="{C0390DD1-2892-4B5F-B019-F7EDF6FC5D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ext Box 2">
            <a:extLst>
              <a:ext uri="{FF2B5EF4-FFF2-40B4-BE49-F238E27FC236}">
                <a16:creationId xmlns:a16="http://schemas.microsoft.com/office/drawing/2014/main" id="{7D155C01-511E-4415-B08F-5447380D38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28600"/>
            <a:ext cx="3581400" cy="666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ar-SA" altLang="en-US" sz="7300" b="1">
                <a:cs typeface="Times New Roman (Arabic)" charset="0"/>
              </a:rPr>
              <a:t>وكــــــــــــل الأرواح قــد خَلُصَت </a:t>
            </a:r>
            <a:r>
              <a:rPr lang="ar-SA" altLang="en-US" sz="7000" b="1">
                <a:solidFill>
                  <a:srgbClr val="CC3300"/>
                </a:solidFill>
                <a:cs typeface="Arabic Transparent" panose="020B0604020202020204" pitchFamily="34" charset="0"/>
              </a:rPr>
              <a:t>اخرستوس أنيستــي اكنكـرون</a:t>
            </a:r>
            <a:r>
              <a:rPr lang="ar-SA" altLang="en-US" sz="7200" b="1">
                <a:cs typeface="Arabic Transparent" panose="020B0604020202020204" pitchFamily="34" charset="0"/>
              </a:rPr>
              <a:t> </a:t>
            </a:r>
            <a:endParaRPr lang="en-US" altLang="en-US" sz="7200" b="1">
              <a:cs typeface="Arabic Transparent" panose="020B0604020202020204" pitchFamily="34" charset="0"/>
            </a:endParaRPr>
          </a:p>
        </p:txBody>
      </p:sp>
      <p:pic>
        <p:nvPicPr>
          <p:cNvPr id="33795" name="Picture 3">
            <a:extLst>
              <a:ext uri="{FF2B5EF4-FFF2-40B4-BE49-F238E27FC236}">
                <a16:creationId xmlns:a16="http://schemas.microsoft.com/office/drawing/2014/main" id="{0D1F3DD3-7DF4-45B5-BCA7-5B13DBE184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ext Box 2">
            <a:extLst>
              <a:ext uri="{FF2B5EF4-FFF2-40B4-BE49-F238E27FC236}">
                <a16:creationId xmlns:a16="http://schemas.microsoft.com/office/drawing/2014/main" id="{06158891-D45D-4C03-B653-1ECC8517D2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28600"/>
            <a:ext cx="3581400" cy="667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ar-SA" altLang="en-US" sz="7200" b="1">
                <a:cs typeface="Times New Roman (Arabic)" charset="0"/>
              </a:rPr>
              <a:t>غير أنــــــه جعــــــــــــل الشيطـــــان لأجل ذريــة آدم مسجــون   </a:t>
            </a:r>
            <a:endParaRPr lang="en-US" altLang="en-US" sz="7200" b="1">
              <a:solidFill>
                <a:schemeClr val="accent2"/>
              </a:solidFill>
              <a:cs typeface="Times New Roman (Arabic)" charset="0"/>
            </a:endParaRPr>
          </a:p>
        </p:txBody>
      </p:sp>
      <p:pic>
        <p:nvPicPr>
          <p:cNvPr id="34819" name="Picture 3">
            <a:extLst>
              <a:ext uri="{FF2B5EF4-FFF2-40B4-BE49-F238E27FC236}">
                <a16:creationId xmlns:a16="http://schemas.microsoft.com/office/drawing/2014/main" id="{E5BA31EC-F328-4CE0-9AEE-E126AEA3CD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ext Box 2">
            <a:extLst>
              <a:ext uri="{FF2B5EF4-FFF2-40B4-BE49-F238E27FC236}">
                <a16:creationId xmlns:a16="http://schemas.microsoft.com/office/drawing/2014/main" id="{A123F1DE-07C9-430F-B167-2DA56C07E4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28600"/>
            <a:ext cx="3581400" cy="6570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ar-SA" altLang="en-US" sz="7100" b="1">
                <a:cs typeface="Times New Roman (Arabic)" charset="0"/>
              </a:rPr>
              <a:t>فى جحيــــم وسلاســـــل مــــن نيران </a:t>
            </a:r>
            <a:r>
              <a:rPr lang="ar-SA" altLang="en-US" sz="7000" b="1">
                <a:solidFill>
                  <a:srgbClr val="CC3300"/>
                </a:solidFill>
                <a:cs typeface="Arabic Transparent" panose="020B0604020202020204" pitchFamily="34" charset="0"/>
              </a:rPr>
              <a:t>اخرستوس أنيستــي اكنكـرون</a:t>
            </a:r>
            <a:r>
              <a:rPr lang="ar-SA" altLang="en-US" sz="7200" b="1">
                <a:cs typeface="Arabic Transparent" panose="020B0604020202020204" pitchFamily="34" charset="0"/>
              </a:rPr>
              <a:t> </a:t>
            </a:r>
            <a:endParaRPr lang="en-US" altLang="en-US" sz="7200" b="1">
              <a:cs typeface="Arabic Transparent" panose="020B0604020202020204" pitchFamily="34" charset="0"/>
            </a:endParaRPr>
          </a:p>
        </p:txBody>
      </p:sp>
      <p:pic>
        <p:nvPicPr>
          <p:cNvPr id="35843" name="Picture 3">
            <a:extLst>
              <a:ext uri="{FF2B5EF4-FFF2-40B4-BE49-F238E27FC236}">
                <a16:creationId xmlns:a16="http://schemas.microsoft.com/office/drawing/2014/main" id="{F2532C51-E286-4430-955E-CE856E1228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14">
            <a:extLst>
              <a:ext uri="{FF2B5EF4-FFF2-40B4-BE49-F238E27FC236}">
                <a16:creationId xmlns:a16="http://schemas.microsoft.com/office/drawing/2014/main" id="{230EAB48-4363-4BCB-988D-F7275EEA61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9095442"/>
              </p:ext>
            </p:extLst>
          </p:nvPr>
        </p:nvGraphicFramePr>
        <p:xfrm>
          <a:off x="0" y="4316507"/>
          <a:ext cx="9144000" cy="25414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7609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4200" b="1" i="0" kern="1200" dirty="0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رب الأرباب صنع تدبير</a:t>
                      </a:r>
                      <a:r>
                        <a:rPr kumimoji="0" lang="ar-EG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kumimoji="0" lang="en-US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مخلصنا إيسوس بين سوتير.</a:t>
                      </a:r>
                      <a:endParaRPr lang="ar-EG" sz="42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505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170342">
                <a:tc>
                  <a:txBody>
                    <a:bodyPr/>
                    <a:lstStyle/>
                    <a:p>
                      <a:pPr algn="ctr" rtl="1"/>
                      <a:r>
                        <a:rPr kumimoji="0" lang="ar-SA" sz="39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وأخفى اللاهوت عن الشرير</a:t>
                      </a:r>
                      <a:r>
                        <a:rPr kumimoji="0" lang="ar-EG" sz="39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kumimoji="0" lang="en-US" sz="39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39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الشيطان المخزي المنجوس.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348783"/>
      </p:ext>
    </p:extLst>
  </p:cSld>
  <p:clrMapOvr>
    <a:masterClrMapping/>
  </p:clrMapOvr>
</p:sld>
</file>

<file path=ppt/slides/slide12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ext Box 2">
            <a:extLst>
              <a:ext uri="{FF2B5EF4-FFF2-40B4-BE49-F238E27FC236}">
                <a16:creationId xmlns:a16="http://schemas.microsoft.com/office/drawing/2014/main" id="{86FD2868-FF09-4AF7-A956-04D6E8A48E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28600"/>
            <a:ext cx="3581400" cy="6538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ar-SA" altLang="en-US" sz="7000" b="1">
                <a:cs typeface="Times New Roman (Arabic)" charset="0"/>
              </a:rPr>
              <a:t>فـــــــــــــــك المأسوريــن بالتدبـــــــير وصــــــاروا فراحـــــــــى مبتهجون</a:t>
            </a:r>
            <a:r>
              <a:rPr lang="ar-SA" altLang="en-US" sz="7300" b="1">
                <a:cs typeface="Times New Roman (Arabic)" charset="0"/>
              </a:rPr>
              <a:t>   </a:t>
            </a:r>
            <a:endParaRPr lang="en-US" altLang="en-US" sz="7300" b="1">
              <a:solidFill>
                <a:schemeClr val="accent2"/>
              </a:solidFill>
              <a:cs typeface="Times New Roman (Arabic)" charset="0"/>
            </a:endParaRPr>
          </a:p>
        </p:txBody>
      </p:sp>
      <p:pic>
        <p:nvPicPr>
          <p:cNvPr id="36867" name="Picture 3">
            <a:extLst>
              <a:ext uri="{FF2B5EF4-FFF2-40B4-BE49-F238E27FC236}">
                <a16:creationId xmlns:a16="http://schemas.microsoft.com/office/drawing/2014/main" id="{CE9EFCC8-02C2-49F3-83D1-0AD81D4794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ext Box 2">
            <a:extLst>
              <a:ext uri="{FF2B5EF4-FFF2-40B4-BE49-F238E27FC236}">
                <a16:creationId xmlns:a16="http://schemas.microsoft.com/office/drawing/2014/main" id="{FDBE64DF-B690-42CD-B8F1-BED70532C0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28600"/>
            <a:ext cx="3581400" cy="6037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ar-SA" altLang="en-US" sz="7800" b="1">
                <a:cs typeface="Times New Roman (Arabic)" charset="0"/>
              </a:rPr>
              <a:t>بقيامة بين سوتيـــــــر </a:t>
            </a:r>
            <a:r>
              <a:rPr lang="ar-SA" altLang="en-US" sz="7800" b="1">
                <a:solidFill>
                  <a:srgbClr val="CC3300"/>
                </a:solidFill>
                <a:cs typeface="Arabic Transparent" panose="020B0604020202020204" pitchFamily="34" charset="0"/>
              </a:rPr>
              <a:t>اخرستوس أنيستـي اكنكـرون</a:t>
            </a:r>
            <a:r>
              <a:rPr lang="ar-SA" altLang="en-US" sz="7800" b="1">
                <a:cs typeface="Arabic Transparent" panose="020B0604020202020204" pitchFamily="34" charset="0"/>
              </a:rPr>
              <a:t> </a:t>
            </a:r>
            <a:endParaRPr lang="en-US" altLang="en-US" sz="7800" b="1">
              <a:cs typeface="Arabic Transparent" panose="020B0604020202020204" pitchFamily="34" charset="0"/>
            </a:endParaRPr>
          </a:p>
        </p:txBody>
      </p:sp>
      <p:pic>
        <p:nvPicPr>
          <p:cNvPr id="37891" name="Picture 3">
            <a:extLst>
              <a:ext uri="{FF2B5EF4-FFF2-40B4-BE49-F238E27FC236}">
                <a16:creationId xmlns:a16="http://schemas.microsoft.com/office/drawing/2014/main" id="{CAB70F65-A4BB-4904-8077-DD8A403297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ext Box 2">
            <a:extLst>
              <a:ext uri="{FF2B5EF4-FFF2-40B4-BE49-F238E27FC236}">
                <a16:creationId xmlns:a16="http://schemas.microsoft.com/office/drawing/2014/main" id="{33A62AFC-3FCD-436D-ACED-9252C73C26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28600"/>
            <a:ext cx="3581400" cy="6342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ar-SA" altLang="en-US" sz="6800" b="1">
                <a:cs typeface="Times New Roman (Arabic)" charset="0"/>
              </a:rPr>
              <a:t>قـــــــــدوس قـــدوس رب الأربــــــــاب قدوس اسمه الى الأبــــــد يكـــــــون</a:t>
            </a:r>
            <a:r>
              <a:rPr lang="ar-SA" altLang="en-US" sz="7000" b="1">
                <a:cs typeface="Times New Roman (Arabic)" charset="0"/>
              </a:rPr>
              <a:t>   </a:t>
            </a:r>
            <a:endParaRPr lang="en-US" altLang="en-US" sz="7000" b="1">
              <a:solidFill>
                <a:schemeClr val="accent2"/>
              </a:solidFill>
              <a:cs typeface="Times New Roman (Arabic)" charset="0"/>
            </a:endParaRPr>
          </a:p>
        </p:txBody>
      </p:sp>
      <p:pic>
        <p:nvPicPr>
          <p:cNvPr id="38915" name="Picture 3">
            <a:extLst>
              <a:ext uri="{FF2B5EF4-FFF2-40B4-BE49-F238E27FC236}">
                <a16:creationId xmlns:a16="http://schemas.microsoft.com/office/drawing/2014/main" id="{EA09CB86-881A-4214-B48C-9E41948477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ext Box 2">
            <a:extLst>
              <a:ext uri="{FF2B5EF4-FFF2-40B4-BE49-F238E27FC236}">
                <a16:creationId xmlns:a16="http://schemas.microsoft.com/office/drawing/2014/main" id="{DAE0C0E9-A725-4C05-BB47-2291CC2274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28600"/>
            <a:ext cx="3581400" cy="661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ar-SA" altLang="en-US" sz="7200" b="1">
                <a:cs typeface="Times New Roman (Arabic)" charset="0"/>
              </a:rPr>
              <a:t>الكلمـــــــــة الأزلـــــــــى وحيــد الآب </a:t>
            </a:r>
            <a:r>
              <a:rPr lang="ar-SA" altLang="en-US" sz="7000" b="1">
                <a:solidFill>
                  <a:srgbClr val="CC3300"/>
                </a:solidFill>
                <a:cs typeface="Arabic Transparent" panose="020B0604020202020204" pitchFamily="34" charset="0"/>
              </a:rPr>
              <a:t>اخرستوس أنيستي اكنكرون</a:t>
            </a:r>
            <a:r>
              <a:rPr lang="ar-SA" altLang="en-US" sz="7200" b="1">
                <a:cs typeface="Arabic Transparent" panose="020B0604020202020204" pitchFamily="34" charset="0"/>
              </a:rPr>
              <a:t> </a:t>
            </a:r>
            <a:endParaRPr lang="en-US" altLang="en-US" sz="7200" b="1">
              <a:cs typeface="Arabic Transparent" panose="020B0604020202020204" pitchFamily="34" charset="0"/>
            </a:endParaRPr>
          </a:p>
        </p:txBody>
      </p:sp>
      <p:pic>
        <p:nvPicPr>
          <p:cNvPr id="39939" name="Picture 3">
            <a:extLst>
              <a:ext uri="{FF2B5EF4-FFF2-40B4-BE49-F238E27FC236}">
                <a16:creationId xmlns:a16="http://schemas.microsoft.com/office/drawing/2014/main" id="{BF5E2270-5C2B-4702-81FD-1FC0F7F647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ext Box 2">
            <a:extLst>
              <a:ext uri="{FF2B5EF4-FFF2-40B4-BE49-F238E27FC236}">
                <a16:creationId xmlns:a16="http://schemas.microsoft.com/office/drawing/2014/main" id="{E0BDAC4C-7E96-4BFB-AC9C-9827C79EAF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28600"/>
            <a:ext cx="3581400" cy="681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ar-SA" altLang="en-US" sz="7500" b="1">
                <a:cs typeface="Times New Roman (Arabic)" charset="0"/>
              </a:rPr>
              <a:t>كملـــــــــت الأفــــــراح اليوم حقـــاً لكل الآبــاء والقديسون</a:t>
            </a:r>
            <a:r>
              <a:rPr lang="ar-SA" altLang="en-US" sz="6600" b="1">
                <a:cs typeface="Times New Roman (Arabic)" charset="0"/>
              </a:rPr>
              <a:t>   </a:t>
            </a:r>
            <a:endParaRPr lang="en-US" altLang="en-US" sz="6600" b="1">
              <a:solidFill>
                <a:schemeClr val="accent2"/>
              </a:solidFill>
              <a:cs typeface="Times New Roman (Arabic)" charset="0"/>
            </a:endParaRPr>
          </a:p>
        </p:txBody>
      </p:sp>
      <p:pic>
        <p:nvPicPr>
          <p:cNvPr id="40963" name="Picture 3">
            <a:extLst>
              <a:ext uri="{FF2B5EF4-FFF2-40B4-BE49-F238E27FC236}">
                <a16:creationId xmlns:a16="http://schemas.microsoft.com/office/drawing/2014/main" id="{2F42FFF4-B5A0-4A62-8578-49399D745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ext Box 2">
            <a:extLst>
              <a:ext uri="{FF2B5EF4-FFF2-40B4-BE49-F238E27FC236}">
                <a16:creationId xmlns:a16="http://schemas.microsoft.com/office/drawing/2014/main" id="{CB33B66E-3055-4410-9BF6-2C9940F98D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28600"/>
            <a:ext cx="3581400" cy="661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ar-SA" altLang="en-US" sz="7200" b="1">
                <a:cs typeface="Times New Roman (Arabic)" charset="0"/>
              </a:rPr>
              <a:t>وجميع مـن صار لــــــه شعــبـــــــــاً </a:t>
            </a:r>
            <a:r>
              <a:rPr lang="ar-SA" altLang="en-US" sz="7000" b="1">
                <a:solidFill>
                  <a:srgbClr val="CC3300"/>
                </a:solidFill>
                <a:cs typeface="Arabic Transparent" panose="020B0604020202020204" pitchFamily="34" charset="0"/>
              </a:rPr>
              <a:t>اخرستوس أنيستــي اكنكـرون</a:t>
            </a:r>
            <a:r>
              <a:rPr lang="ar-SA" altLang="en-US" sz="7200" b="1">
                <a:cs typeface="Arabic Transparent" panose="020B0604020202020204" pitchFamily="34" charset="0"/>
              </a:rPr>
              <a:t> </a:t>
            </a:r>
            <a:endParaRPr lang="en-US" altLang="en-US" sz="7200" b="1">
              <a:cs typeface="Arabic Transparent" panose="020B0604020202020204" pitchFamily="34" charset="0"/>
            </a:endParaRPr>
          </a:p>
        </p:txBody>
      </p:sp>
      <p:pic>
        <p:nvPicPr>
          <p:cNvPr id="41987" name="Picture 3">
            <a:extLst>
              <a:ext uri="{FF2B5EF4-FFF2-40B4-BE49-F238E27FC236}">
                <a16:creationId xmlns:a16="http://schemas.microsoft.com/office/drawing/2014/main" id="{A2C8111A-C9FA-4EDD-8F21-5802D5B6BC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ext Box 2">
            <a:extLst>
              <a:ext uri="{FF2B5EF4-FFF2-40B4-BE49-F238E27FC236}">
                <a16:creationId xmlns:a16="http://schemas.microsoft.com/office/drawing/2014/main" id="{202AAB0A-1498-4720-9164-748076D6FB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28600"/>
            <a:ext cx="3581400" cy="658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rtl="1" eaLnBrk="1" hangingPunct="1">
              <a:spcBef>
                <a:spcPct val="50000"/>
              </a:spcBef>
            </a:pPr>
            <a:r>
              <a:rPr lang="ar-SA" altLang="en-US" sz="7000" b="1">
                <a:cs typeface="Times New Roman (Arabic)" charset="0"/>
              </a:rPr>
              <a:t>لهم قـــــــــد أعطــــــــــى الميـــــــراث وشعــــــــب اليهـــــــــود يخــــــــزون</a:t>
            </a:r>
            <a:r>
              <a:rPr lang="ar-SA" altLang="en-US" sz="7600" b="1">
                <a:cs typeface="Times New Roman (Arabic)" charset="0"/>
              </a:rPr>
              <a:t> </a:t>
            </a:r>
            <a:r>
              <a:rPr lang="ar-SA" altLang="en-US" sz="7300" b="1">
                <a:cs typeface="Times New Roman (Arabic)" charset="0"/>
              </a:rPr>
              <a:t>  </a:t>
            </a:r>
            <a:endParaRPr lang="en-US" altLang="en-US" sz="7300" b="1">
              <a:solidFill>
                <a:schemeClr val="accent2"/>
              </a:solidFill>
              <a:cs typeface="Times New Roman (Arabic)" charset="0"/>
            </a:endParaRPr>
          </a:p>
        </p:txBody>
      </p:sp>
      <p:pic>
        <p:nvPicPr>
          <p:cNvPr id="43011" name="Picture 3">
            <a:extLst>
              <a:ext uri="{FF2B5EF4-FFF2-40B4-BE49-F238E27FC236}">
                <a16:creationId xmlns:a16="http://schemas.microsoft.com/office/drawing/2014/main" id="{4678C722-16DE-4A7D-8A50-FDB100268C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ext Box 2">
            <a:extLst>
              <a:ext uri="{FF2B5EF4-FFF2-40B4-BE49-F238E27FC236}">
                <a16:creationId xmlns:a16="http://schemas.microsoft.com/office/drawing/2014/main" id="{DB637B61-2633-4F7D-9171-87D1B7E5A0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28600"/>
            <a:ext cx="3581400" cy="6065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ar-SA" altLang="en-US" sz="6000" b="1">
                <a:cs typeface="Times New Roman (Arabic)" charset="0"/>
              </a:rPr>
              <a:t>ونحــن نصيح بأعلـــــــــــــى الأصــــــــوات </a:t>
            </a:r>
            <a:r>
              <a:rPr lang="ar-SA" altLang="en-US" sz="7000" b="1">
                <a:solidFill>
                  <a:srgbClr val="CC3300"/>
                </a:solidFill>
                <a:cs typeface="Arabic Transparent" panose="020B0604020202020204" pitchFamily="34" charset="0"/>
              </a:rPr>
              <a:t>اخرستوس أنيستــي اكنكـرون</a:t>
            </a:r>
            <a:r>
              <a:rPr lang="ar-SA" altLang="en-US" sz="7200" b="1">
                <a:cs typeface="Arabic Transparent" panose="020B0604020202020204" pitchFamily="34" charset="0"/>
              </a:rPr>
              <a:t> </a:t>
            </a:r>
            <a:endParaRPr lang="en-US" altLang="en-US" sz="7200" b="1">
              <a:cs typeface="Arabic Transparent" panose="020B0604020202020204" pitchFamily="34" charset="0"/>
            </a:endParaRPr>
          </a:p>
        </p:txBody>
      </p:sp>
      <p:pic>
        <p:nvPicPr>
          <p:cNvPr id="44035" name="Picture 3">
            <a:extLst>
              <a:ext uri="{FF2B5EF4-FFF2-40B4-BE49-F238E27FC236}">
                <a16:creationId xmlns:a16="http://schemas.microsoft.com/office/drawing/2014/main" id="{BEB2BBC3-1594-439B-A7EE-81714C0E89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ext Box 2">
            <a:extLst>
              <a:ext uri="{FF2B5EF4-FFF2-40B4-BE49-F238E27FC236}">
                <a16:creationId xmlns:a16="http://schemas.microsoft.com/office/drawing/2014/main" id="{A3F3EEA6-C5F8-4ED4-8083-0D171BC7C4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28600"/>
            <a:ext cx="3581400" cy="658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ar-SA" altLang="en-US" sz="7000" b="1">
                <a:cs typeface="Times New Roman (Arabic)" charset="0"/>
              </a:rPr>
              <a:t>من هــــــــو يشبه سيدنـا مــــن جميع الآلهـــــــــه المصنوعين</a:t>
            </a:r>
            <a:r>
              <a:rPr lang="ar-SA" altLang="en-US" sz="7300" b="1">
                <a:cs typeface="Times New Roman (Arabic)" charset="0"/>
              </a:rPr>
              <a:t>  </a:t>
            </a:r>
            <a:endParaRPr lang="en-US" altLang="en-US" sz="7300" b="1">
              <a:solidFill>
                <a:schemeClr val="accent2"/>
              </a:solidFill>
              <a:cs typeface="Times New Roman (Arabic)" charset="0"/>
            </a:endParaRPr>
          </a:p>
        </p:txBody>
      </p:sp>
      <p:pic>
        <p:nvPicPr>
          <p:cNvPr id="45059" name="Picture 3">
            <a:extLst>
              <a:ext uri="{FF2B5EF4-FFF2-40B4-BE49-F238E27FC236}">
                <a16:creationId xmlns:a16="http://schemas.microsoft.com/office/drawing/2014/main" id="{92EBBB47-8CD4-4861-8EC1-4BB218693D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ext Box 2">
            <a:extLst>
              <a:ext uri="{FF2B5EF4-FFF2-40B4-BE49-F238E27FC236}">
                <a16:creationId xmlns:a16="http://schemas.microsoft.com/office/drawing/2014/main" id="{270BBED7-0F97-4389-8935-C505398E00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28600"/>
            <a:ext cx="3581400" cy="652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ar-SA" altLang="en-US" sz="7000" b="1">
                <a:cs typeface="Times New Roman (Arabic)" charset="0"/>
              </a:rPr>
              <a:t>عمانوئيــــل حقـــــــــــــاً معنــــــــــــا </a:t>
            </a:r>
            <a:r>
              <a:rPr lang="ar-SA" altLang="en-US" sz="7000" b="1">
                <a:solidFill>
                  <a:srgbClr val="CC3300"/>
                </a:solidFill>
                <a:cs typeface="Arabic Transparent" panose="020B0604020202020204" pitchFamily="34" charset="0"/>
              </a:rPr>
              <a:t>اخرستوس أنيستــي اكنكـرون</a:t>
            </a:r>
            <a:r>
              <a:rPr lang="ar-SA" altLang="en-US" sz="7200" b="1">
                <a:cs typeface="Arabic Transparent" panose="020B0604020202020204" pitchFamily="34" charset="0"/>
              </a:rPr>
              <a:t> </a:t>
            </a:r>
            <a:endParaRPr lang="en-US" altLang="en-US" sz="7200" b="1">
              <a:cs typeface="Arabic Transparent" panose="020B0604020202020204" pitchFamily="34" charset="0"/>
            </a:endParaRPr>
          </a:p>
        </p:txBody>
      </p:sp>
      <p:pic>
        <p:nvPicPr>
          <p:cNvPr id="46083" name="Picture 3">
            <a:extLst>
              <a:ext uri="{FF2B5EF4-FFF2-40B4-BE49-F238E27FC236}">
                <a16:creationId xmlns:a16="http://schemas.microsoft.com/office/drawing/2014/main" id="{9B628F71-374D-46A2-A30A-ABB466B978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14">
            <a:extLst>
              <a:ext uri="{FF2B5EF4-FFF2-40B4-BE49-F238E27FC236}">
                <a16:creationId xmlns:a16="http://schemas.microsoft.com/office/drawing/2014/main" id="{230EAB48-4363-4BCB-988D-F7275EEA61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3727405"/>
              </p:ext>
            </p:extLst>
          </p:nvPr>
        </p:nvGraphicFramePr>
        <p:xfrm>
          <a:off x="0" y="4316507"/>
          <a:ext cx="9144000" cy="25414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7609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4500" b="1" i="0" kern="1200" dirty="0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ذل آدم بغواية الشيطان</a:t>
                      </a:r>
                      <a:r>
                        <a:rPr kumimoji="0" lang="ar-EG" sz="45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kumimoji="0" lang="en-US" sz="45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5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وخالف وصايا الله الديان.</a:t>
                      </a:r>
                      <a:endParaRPr lang="ar-EG" sz="45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505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170342">
                <a:tc>
                  <a:txBody>
                    <a:bodyPr/>
                    <a:lstStyle/>
                    <a:p>
                      <a:pPr algn="ctr" rtl="1"/>
                      <a:r>
                        <a:rPr kumimoji="0" lang="ar-SA" sz="4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أكل الثمرة وصار عريان</a:t>
                      </a:r>
                      <a:r>
                        <a:rPr kumimoji="0" lang="ar-EG" sz="4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kumimoji="0" lang="en-US" sz="4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وخرج مطرودًا من الفردوس.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57720084"/>
      </p:ext>
    </p:extLst>
  </p:cSld>
  <p:clrMapOvr>
    <a:masterClrMapping/>
  </p:clrMapOvr>
</p:sld>
</file>

<file path=ppt/slides/slide12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Text Box 2">
            <a:extLst>
              <a:ext uri="{FF2B5EF4-FFF2-40B4-BE49-F238E27FC236}">
                <a16:creationId xmlns:a16="http://schemas.microsoft.com/office/drawing/2014/main" id="{56AC5970-9589-483D-88E3-1DC2784417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28600"/>
            <a:ext cx="3581400" cy="5886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ar-SA" altLang="en-US" sz="7600" b="1">
                <a:cs typeface="Times New Roman (Arabic)" charset="0"/>
              </a:rPr>
              <a:t>نــــور أزال كـــــل ظلام على الدنيـا وجميــــــع الكـــــون</a:t>
            </a:r>
            <a:r>
              <a:rPr lang="ar-SA" altLang="en-US" sz="7000" b="1">
                <a:cs typeface="Times New Roman (Arabic)" charset="0"/>
              </a:rPr>
              <a:t>   </a:t>
            </a:r>
            <a:endParaRPr lang="en-US" altLang="en-US" sz="7000" b="1">
              <a:solidFill>
                <a:schemeClr val="accent2"/>
              </a:solidFill>
              <a:cs typeface="Times New Roman (Arabic)" charset="0"/>
            </a:endParaRPr>
          </a:p>
        </p:txBody>
      </p:sp>
      <p:pic>
        <p:nvPicPr>
          <p:cNvPr id="47107" name="Picture 3">
            <a:extLst>
              <a:ext uri="{FF2B5EF4-FFF2-40B4-BE49-F238E27FC236}">
                <a16:creationId xmlns:a16="http://schemas.microsoft.com/office/drawing/2014/main" id="{1674C85E-03EB-46B1-BE93-8D2FA6C655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Text Box 2">
            <a:extLst>
              <a:ext uri="{FF2B5EF4-FFF2-40B4-BE49-F238E27FC236}">
                <a16:creationId xmlns:a16="http://schemas.microsoft.com/office/drawing/2014/main" id="{EA1722A0-F2F9-466A-AC20-D9F01BC522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81600" y="228600"/>
            <a:ext cx="3581400" cy="6342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ar-SA" altLang="en-US" sz="6600" b="1">
                <a:cs typeface="Times New Roman (Arabic)" charset="0"/>
              </a:rPr>
              <a:t>وأعطانا كــل خـــــــــلاص وأنعــــــــــام </a:t>
            </a:r>
            <a:r>
              <a:rPr lang="ar-SA" altLang="en-US" sz="7000" b="1">
                <a:solidFill>
                  <a:srgbClr val="CC3300"/>
                </a:solidFill>
                <a:cs typeface="Arabic Transparent" panose="020B0604020202020204" pitchFamily="34" charset="0"/>
              </a:rPr>
              <a:t>اخرستوس أنيستــي اكنكـرون</a:t>
            </a:r>
            <a:r>
              <a:rPr lang="ar-SA" altLang="en-US" sz="7200" b="1">
                <a:cs typeface="Arabic Transparent" panose="020B0604020202020204" pitchFamily="34" charset="0"/>
              </a:rPr>
              <a:t> </a:t>
            </a:r>
            <a:endParaRPr lang="en-US" altLang="en-US" sz="7200" b="1">
              <a:cs typeface="Arabic Transparent" panose="020B0604020202020204" pitchFamily="34" charset="0"/>
            </a:endParaRPr>
          </a:p>
        </p:txBody>
      </p:sp>
      <p:pic>
        <p:nvPicPr>
          <p:cNvPr id="48131" name="Picture 3">
            <a:extLst>
              <a:ext uri="{FF2B5EF4-FFF2-40B4-BE49-F238E27FC236}">
                <a16:creationId xmlns:a16="http://schemas.microsoft.com/office/drawing/2014/main" id="{25B27D9C-0AC8-469F-92DF-AF5723632A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Text Box 2">
            <a:extLst>
              <a:ext uri="{FF2B5EF4-FFF2-40B4-BE49-F238E27FC236}">
                <a16:creationId xmlns:a16="http://schemas.microsoft.com/office/drawing/2014/main" id="{35481E2C-96CB-44A5-B3D5-0F6EDD9714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28600"/>
            <a:ext cx="3581400" cy="658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ar-SA" altLang="en-US" sz="7100" b="1">
                <a:cs typeface="Times New Roman (Arabic)" charset="0"/>
              </a:rPr>
              <a:t>نـــــور أزال كــل ظــــلام علــــــــــــى الدنيـــــــــــا وجميــــــــع الكــــــون</a:t>
            </a:r>
            <a:r>
              <a:rPr lang="ar-SA" altLang="en-US" sz="7000" b="1">
                <a:cs typeface="Times New Roman (Arabic)" charset="0"/>
              </a:rPr>
              <a:t>   </a:t>
            </a:r>
            <a:endParaRPr lang="en-US" altLang="en-US" sz="7000" b="1">
              <a:solidFill>
                <a:schemeClr val="accent2"/>
              </a:solidFill>
              <a:cs typeface="Times New Roman (Arabic)" charset="0"/>
            </a:endParaRPr>
          </a:p>
        </p:txBody>
      </p:sp>
      <p:pic>
        <p:nvPicPr>
          <p:cNvPr id="49155" name="Picture 3">
            <a:extLst>
              <a:ext uri="{FF2B5EF4-FFF2-40B4-BE49-F238E27FC236}">
                <a16:creationId xmlns:a16="http://schemas.microsoft.com/office/drawing/2014/main" id="{CE768AE8-A445-40FD-91A5-4F13EC78B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Text Box 2">
            <a:extLst>
              <a:ext uri="{FF2B5EF4-FFF2-40B4-BE49-F238E27FC236}">
                <a16:creationId xmlns:a16="http://schemas.microsoft.com/office/drawing/2014/main" id="{9AADAF0E-B3F0-43F9-B7AB-52D2ED878E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81600" y="228600"/>
            <a:ext cx="3581400" cy="6342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ar-SA" altLang="en-US" sz="6600" b="1">
                <a:cs typeface="Times New Roman (Arabic)" charset="0"/>
              </a:rPr>
              <a:t>وأعطانا كــل خـــــــــلاص وأنعــــــــــام </a:t>
            </a:r>
            <a:r>
              <a:rPr lang="ar-SA" altLang="en-US" sz="7000" b="1">
                <a:solidFill>
                  <a:srgbClr val="CC3300"/>
                </a:solidFill>
                <a:cs typeface="Arabic Transparent" panose="020B0604020202020204" pitchFamily="34" charset="0"/>
              </a:rPr>
              <a:t>اخرستوس أنيستــي اكنكـرون</a:t>
            </a:r>
            <a:r>
              <a:rPr lang="ar-SA" altLang="en-US" sz="7200" b="1">
                <a:cs typeface="Arabic Transparent" panose="020B0604020202020204" pitchFamily="34" charset="0"/>
              </a:rPr>
              <a:t> </a:t>
            </a:r>
            <a:endParaRPr lang="en-US" altLang="en-US" sz="7200" b="1">
              <a:cs typeface="Arabic Transparent" panose="020B0604020202020204" pitchFamily="34" charset="0"/>
            </a:endParaRPr>
          </a:p>
        </p:txBody>
      </p:sp>
      <p:pic>
        <p:nvPicPr>
          <p:cNvPr id="50179" name="Picture 3">
            <a:extLst>
              <a:ext uri="{FF2B5EF4-FFF2-40B4-BE49-F238E27FC236}">
                <a16:creationId xmlns:a16="http://schemas.microsoft.com/office/drawing/2014/main" id="{E4A6BB0E-76B3-4B1C-8D52-427E60E145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Text Box 2">
            <a:extLst>
              <a:ext uri="{FF2B5EF4-FFF2-40B4-BE49-F238E27FC236}">
                <a16:creationId xmlns:a16="http://schemas.microsoft.com/office/drawing/2014/main" id="{7470F99F-EFFA-4554-9099-1C2BA354DD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28600"/>
            <a:ext cx="3581400" cy="717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ar-SA" altLang="en-US" sz="8000" b="1">
                <a:cs typeface="Times New Roman (Arabic)" charset="0"/>
              </a:rPr>
              <a:t>هذا هـــــو يـــــــــــوم الأفـــــراح صنعه الــه </a:t>
            </a:r>
            <a:r>
              <a:rPr lang="ar-SA" altLang="en-US" sz="7500" b="1">
                <a:cs typeface="Times New Roman (Arabic)" charset="0"/>
              </a:rPr>
              <a:t>البشريــون</a:t>
            </a:r>
            <a:r>
              <a:rPr lang="ar-SA" altLang="en-US" sz="7000" b="1">
                <a:cs typeface="Times New Roman (Arabic)" charset="0"/>
              </a:rPr>
              <a:t>   </a:t>
            </a:r>
            <a:endParaRPr lang="en-US" altLang="en-US" sz="7000" b="1">
              <a:solidFill>
                <a:schemeClr val="accent2"/>
              </a:solidFill>
              <a:cs typeface="Times New Roman (Arabic)" charset="0"/>
            </a:endParaRPr>
          </a:p>
        </p:txBody>
      </p:sp>
      <p:pic>
        <p:nvPicPr>
          <p:cNvPr id="51203" name="Picture 3">
            <a:extLst>
              <a:ext uri="{FF2B5EF4-FFF2-40B4-BE49-F238E27FC236}">
                <a16:creationId xmlns:a16="http://schemas.microsoft.com/office/drawing/2014/main" id="{B92B90BA-776C-47BF-A06E-C86D111089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Text Box 2">
            <a:extLst>
              <a:ext uri="{FF2B5EF4-FFF2-40B4-BE49-F238E27FC236}">
                <a16:creationId xmlns:a16="http://schemas.microsoft.com/office/drawing/2014/main" id="{2BCDA980-3584-4A65-8ACD-F04A197F10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81600" y="228600"/>
            <a:ext cx="3581400" cy="6342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ar-SA" altLang="en-US" sz="6600" b="1">
                <a:cs typeface="Times New Roman (Arabic)" charset="0"/>
              </a:rPr>
              <a:t>نرتــــــل فيه ونقــــــــــول بصيـــــــــاح  </a:t>
            </a:r>
            <a:r>
              <a:rPr lang="ar-SA" altLang="en-US" sz="7000" b="1">
                <a:solidFill>
                  <a:srgbClr val="CC3300"/>
                </a:solidFill>
                <a:cs typeface="Arabic Transparent" panose="020B0604020202020204" pitchFamily="34" charset="0"/>
              </a:rPr>
              <a:t>اخرستوس أنيستــي اكنكـرون</a:t>
            </a:r>
            <a:r>
              <a:rPr lang="ar-SA" altLang="en-US" sz="7200" b="1">
                <a:cs typeface="Arabic Transparent" panose="020B0604020202020204" pitchFamily="34" charset="0"/>
              </a:rPr>
              <a:t> </a:t>
            </a:r>
            <a:endParaRPr lang="en-US" altLang="en-US" sz="7200" b="1">
              <a:cs typeface="Arabic Transparent" panose="020B0604020202020204" pitchFamily="34" charset="0"/>
            </a:endParaRPr>
          </a:p>
        </p:txBody>
      </p:sp>
      <p:pic>
        <p:nvPicPr>
          <p:cNvPr id="52227" name="Picture 3">
            <a:extLst>
              <a:ext uri="{FF2B5EF4-FFF2-40B4-BE49-F238E27FC236}">
                <a16:creationId xmlns:a16="http://schemas.microsoft.com/office/drawing/2014/main" id="{5AA8D1D2-3681-4640-A7C7-857785BAF5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Text Box 2">
            <a:extLst>
              <a:ext uri="{FF2B5EF4-FFF2-40B4-BE49-F238E27FC236}">
                <a16:creationId xmlns:a16="http://schemas.microsoft.com/office/drawing/2014/main" id="{12FBF417-45FC-474B-B7A2-FC52DE6AE6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28600"/>
            <a:ext cx="3581400" cy="7740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ar-SA" altLang="en-US" sz="7200" b="1">
                <a:cs typeface="Times New Roman (Arabic)" charset="0"/>
              </a:rPr>
              <a:t>وأنـــا أطلب منـــــــــــــه بخشــــــوع بصلـــــوات الذيــــــــــن ســـلفـــــوا</a:t>
            </a:r>
            <a:r>
              <a:rPr lang="ar-SA" altLang="en-US" sz="7000" b="1">
                <a:cs typeface="Times New Roman (Arabic)" charset="0"/>
              </a:rPr>
              <a:t>   </a:t>
            </a:r>
            <a:endParaRPr lang="en-US" altLang="en-US" sz="7000" b="1">
              <a:solidFill>
                <a:schemeClr val="accent2"/>
              </a:solidFill>
              <a:cs typeface="Times New Roman (Arabic)" charset="0"/>
            </a:endParaRPr>
          </a:p>
        </p:txBody>
      </p:sp>
      <p:pic>
        <p:nvPicPr>
          <p:cNvPr id="53251" name="Picture 3">
            <a:extLst>
              <a:ext uri="{FF2B5EF4-FFF2-40B4-BE49-F238E27FC236}">
                <a16:creationId xmlns:a16="http://schemas.microsoft.com/office/drawing/2014/main" id="{CDAABFCD-44A7-45D2-8AD9-180560E920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Text Box 2">
            <a:extLst>
              <a:ext uri="{FF2B5EF4-FFF2-40B4-BE49-F238E27FC236}">
                <a16:creationId xmlns:a16="http://schemas.microsoft.com/office/drawing/2014/main" id="{501993E1-13D8-484B-A5AB-A4D5B5DBE4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81600" y="228600"/>
            <a:ext cx="3581400" cy="6342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ar-SA" altLang="en-US" sz="6600" b="1">
                <a:cs typeface="Times New Roman (Arabic)" charset="0"/>
              </a:rPr>
              <a:t>وأقــــــــــول خلص شعبـك يا يســـــــوع </a:t>
            </a:r>
            <a:r>
              <a:rPr lang="ar-SA" altLang="en-US" sz="7000" b="1">
                <a:solidFill>
                  <a:srgbClr val="CC3300"/>
                </a:solidFill>
                <a:cs typeface="Arabic Transparent" panose="020B0604020202020204" pitchFamily="34" charset="0"/>
              </a:rPr>
              <a:t>اخرستوس أنيستــي اكنكـرون</a:t>
            </a:r>
            <a:r>
              <a:rPr lang="ar-SA" altLang="en-US" sz="7200" b="1">
                <a:cs typeface="Arabic Transparent" panose="020B0604020202020204" pitchFamily="34" charset="0"/>
              </a:rPr>
              <a:t> </a:t>
            </a:r>
            <a:endParaRPr lang="en-US" altLang="en-US" sz="7200" b="1">
              <a:cs typeface="Arabic Transparent" panose="020B0604020202020204" pitchFamily="34" charset="0"/>
            </a:endParaRPr>
          </a:p>
        </p:txBody>
      </p:sp>
      <p:pic>
        <p:nvPicPr>
          <p:cNvPr id="54275" name="Picture 3">
            <a:extLst>
              <a:ext uri="{FF2B5EF4-FFF2-40B4-BE49-F238E27FC236}">
                <a16:creationId xmlns:a16="http://schemas.microsoft.com/office/drawing/2014/main" id="{42EFA482-DA88-4B33-8CE9-87FEA73072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Text Box 2">
            <a:extLst>
              <a:ext uri="{FF2B5EF4-FFF2-40B4-BE49-F238E27FC236}">
                <a16:creationId xmlns:a16="http://schemas.microsoft.com/office/drawing/2014/main" id="{C96B149A-A246-4DFE-B868-F448B695C6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28600"/>
            <a:ext cx="3581400" cy="7559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ar-SA" altLang="en-US" sz="7000" b="1">
                <a:cs typeface="Times New Roman (Arabic)" charset="0"/>
              </a:rPr>
              <a:t>لأن أبـــواب الرحمــــــــة واسعــــــــة وأنت الراحم للذيـــــــــــن يسألـــــــون   </a:t>
            </a:r>
            <a:endParaRPr lang="en-US" altLang="en-US" sz="7000" b="1">
              <a:solidFill>
                <a:schemeClr val="accent2"/>
              </a:solidFill>
              <a:cs typeface="Times New Roman (Arabic)" charset="0"/>
            </a:endParaRPr>
          </a:p>
        </p:txBody>
      </p:sp>
      <p:pic>
        <p:nvPicPr>
          <p:cNvPr id="55299" name="Picture 4">
            <a:extLst>
              <a:ext uri="{FF2B5EF4-FFF2-40B4-BE49-F238E27FC236}">
                <a16:creationId xmlns:a16="http://schemas.microsoft.com/office/drawing/2014/main" id="{34BC039C-5861-4684-9D1E-74B9A28E88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Text Box 2">
            <a:extLst>
              <a:ext uri="{FF2B5EF4-FFF2-40B4-BE49-F238E27FC236}">
                <a16:creationId xmlns:a16="http://schemas.microsoft.com/office/drawing/2014/main" id="{CFF5189B-F294-4A3D-93C9-FD507FC63A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81600" y="228600"/>
            <a:ext cx="3581400" cy="6037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ar-SA" altLang="en-US" sz="7800" b="1">
                <a:cs typeface="Times New Roman (Arabic)" charset="0"/>
              </a:rPr>
              <a:t>يـا الله عُمُدَ البيعــــــــة </a:t>
            </a:r>
            <a:r>
              <a:rPr lang="ar-SA" altLang="en-US" sz="7800" b="1">
                <a:solidFill>
                  <a:srgbClr val="CC3300"/>
                </a:solidFill>
                <a:cs typeface="Arabic Transparent" panose="020B0604020202020204" pitchFamily="34" charset="0"/>
              </a:rPr>
              <a:t>اخرستوس أنيستـي اكنكـرون</a:t>
            </a:r>
            <a:r>
              <a:rPr lang="ar-SA" altLang="en-US" sz="7200" b="1">
                <a:cs typeface="Arabic Transparent" panose="020B0604020202020204" pitchFamily="34" charset="0"/>
              </a:rPr>
              <a:t> </a:t>
            </a:r>
            <a:endParaRPr lang="en-US" altLang="en-US" sz="7200" b="1">
              <a:cs typeface="Arabic Transparent" panose="020B0604020202020204" pitchFamily="34" charset="0"/>
            </a:endParaRPr>
          </a:p>
        </p:txBody>
      </p:sp>
      <p:pic>
        <p:nvPicPr>
          <p:cNvPr id="56323" name="Picture 3">
            <a:extLst>
              <a:ext uri="{FF2B5EF4-FFF2-40B4-BE49-F238E27FC236}">
                <a16:creationId xmlns:a16="http://schemas.microsoft.com/office/drawing/2014/main" id="{47FA6C42-835E-43F3-B6E4-C3A11063FE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14">
            <a:extLst>
              <a:ext uri="{FF2B5EF4-FFF2-40B4-BE49-F238E27FC236}">
                <a16:creationId xmlns:a16="http://schemas.microsoft.com/office/drawing/2014/main" id="{230EAB48-4363-4BCB-988D-F7275EEA61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2899795"/>
              </p:ext>
            </p:extLst>
          </p:nvPr>
        </p:nvGraphicFramePr>
        <p:xfrm>
          <a:off x="0" y="4316507"/>
          <a:ext cx="9144000" cy="25414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7609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4500" b="1" i="0" kern="1200" dirty="0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سيدنا جاء بجسد إنسان</a:t>
                      </a:r>
                      <a:r>
                        <a:rPr kumimoji="0" lang="ar-EG" sz="45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kumimoji="0" lang="en-US" sz="45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5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قد أخذه من فخر الأكوان.</a:t>
                      </a:r>
                      <a:endParaRPr lang="ar-EG" sz="45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505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170342">
                <a:tc>
                  <a:txBody>
                    <a:bodyPr/>
                    <a:lstStyle/>
                    <a:p>
                      <a:pPr algn="ctr" rtl="1"/>
                      <a:r>
                        <a:rPr kumimoji="0" lang="ar-SA" sz="4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دخل وخرج والخاتم مصان</a:t>
                      </a:r>
                      <a:r>
                        <a:rPr kumimoji="0" lang="ar-EG" sz="4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kumimoji="0" lang="en-US" sz="4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في رؤيا حزقيال منصوص.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3501727"/>
      </p:ext>
    </p:extLst>
  </p:cSld>
  <p:clrMapOvr>
    <a:masterClrMapping/>
  </p:clrMapOvr>
</p:sld>
</file>

<file path=ppt/slides/slide12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Text Box 2">
            <a:extLst>
              <a:ext uri="{FF2B5EF4-FFF2-40B4-BE49-F238E27FC236}">
                <a16:creationId xmlns:a16="http://schemas.microsoft.com/office/drawing/2014/main" id="{9A7F761E-4076-4474-AC50-908B0261DF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28600"/>
            <a:ext cx="3581400" cy="6643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ar-SA" altLang="en-US" sz="7200" b="1">
                <a:cs typeface="Times New Roman (Arabic)" charset="0"/>
              </a:rPr>
              <a:t>يـــــــــا رب احفــــــــــظ كهنتنـــــــــا وشمامستنا الخادمـــون</a:t>
            </a:r>
            <a:r>
              <a:rPr lang="ar-SA" altLang="en-US" sz="7000" b="1">
                <a:cs typeface="Times New Roman (Arabic)" charset="0"/>
              </a:rPr>
              <a:t>   </a:t>
            </a:r>
            <a:endParaRPr lang="en-US" altLang="en-US" sz="7000" b="1">
              <a:solidFill>
                <a:schemeClr val="accent2"/>
              </a:solidFill>
              <a:cs typeface="Times New Roman (Arabic)" charset="0"/>
            </a:endParaRPr>
          </a:p>
        </p:txBody>
      </p:sp>
      <p:pic>
        <p:nvPicPr>
          <p:cNvPr id="57347" name="Picture 3">
            <a:extLst>
              <a:ext uri="{FF2B5EF4-FFF2-40B4-BE49-F238E27FC236}">
                <a16:creationId xmlns:a16="http://schemas.microsoft.com/office/drawing/2014/main" id="{04C57837-9C90-4454-BE8C-AACD76C48B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ext Box 2">
            <a:extLst>
              <a:ext uri="{FF2B5EF4-FFF2-40B4-BE49-F238E27FC236}">
                <a16:creationId xmlns:a16="http://schemas.microsoft.com/office/drawing/2014/main" id="{0D8CB392-5E76-487F-9ABB-8E9E0CC330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81600" y="228600"/>
            <a:ext cx="3581400" cy="6342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ar-SA" altLang="en-US" sz="6600" b="1">
                <a:cs typeface="Times New Roman (Arabic)" charset="0"/>
              </a:rPr>
              <a:t>وجميع مـــن كـــــــــان فى رتبتنـــــــــــا  </a:t>
            </a:r>
            <a:r>
              <a:rPr lang="ar-SA" altLang="en-US" sz="7000" b="1">
                <a:solidFill>
                  <a:srgbClr val="CC3300"/>
                </a:solidFill>
                <a:cs typeface="Arabic Transparent" panose="020B0604020202020204" pitchFamily="34" charset="0"/>
              </a:rPr>
              <a:t>اخرستوس أنيستــي اكنكـرون</a:t>
            </a:r>
            <a:r>
              <a:rPr lang="ar-SA" altLang="en-US" sz="7200" b="1">
                <a:cs typeface="Arabic Transparent" panose="020B0604020202020204" pitchFamily="34" charset="0"/>
              </a:rPr>
              <a:t> </a:t>
            </a:r>
            <a:endParaRPr lang="en-US" altLang="en-US" sz="7200" b="1">
              <a:cs typeface="Arabic Transparent" panose="020B0604020202020204" pitchFamily="34" charset="0"/>
            </a:endParaRPr>
          </a:p>
        </p:txBody>
      </p:sp>
      <p:pic>
        <p:nvPicPr>
          <p:cNvPr id="58371" name="Picture 3">
            <a:extLst>
              <a:ext uri="{FF2B5EF4-FFF2-40B4-BE49-F238E27FC236}">
                <a16:creationId xmlns:a16="http://schemas.microsoft.com/office/drawing/2014/main" id="{07D96D9F-B595-4B1B-969F-CF832CE88E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Text Box 2">
            <a:extLst>
              <a:ext uri="{FF2B5EF4-FFF2-40B4-BE49-F238E27FC236}">
                <a16:creationId xmlns:a16="http://schemas.microsoft.com/office/drawing/2014/main" id="{E060E811-832E-4F3F-B31D-73FE6A7C05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28600"/>
            <a:ext cx="3581400" cy="7740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ar-SA" altLang="en-US" sz="7200" b="1">
                <a:cs typeface="Times New Roman (Arabic)" charset="0"/>
              </a:rPr>
              <a:t>وأنـا مرقس ناظـــــــــم الأقـــــوال أحقر مـــــن كــــــــــــــل المخلوقـات</a:t>
            </a:r>
            <a:r>
              <a:rPr lang="ar-SA" altLang="en-US" sz="7000" b="1">
                <a:cs typeface="Times New Roman (Arabic)" charset="0"/>
              </a:rPr>
              <a:t>   </a:t>
            </a:r>
            <a:endParaRPr lang="en-US" altLang="en-US" sz="7000" b="1">
              <a:solidFill>
                <a:schemeClr val="accent2"/>
              </a:solidFill>
              <a:cs typeface="Times New Roman (Arabic)" charset="0"/>
            </a:endParaRPr>
          </a:p>
        </p:txBody>
      </p:sp>
      <p:pic>
        <p:nvPicPr>
          <p:cNvPr id="59395" name="Picture 3">
            <a:extLst>
              <a:ext uri="{FF2B5EF4-FFF2-40B4-BE49-F238E27FC236}">
                <a16:creationId xmlns:a16="http://schemas.microsoft.com/office/drawing/2014/main" id="{8C9E0AEC-BB99-4588-9202-0CD681F76A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Text Box 2">
            <a:extLst>
              <a:ext uri="{FF2B5EF4-FFF2-40B4-BE49-F238E27FC236}">
                <a16:creationId xmlns:a16="http://schemas.microsoft.com/office/drawing/2014/main" id="{AFF28937-B367-46E3-AF38-F759B4A28C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81600" y="228600"/>
            <a:ext cx="3581400" cy="6342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ar-SA" altLang="en-US" sz="6600" b="1">
                <a:cs typeface="Times New Roman (Arabic)" charset="0"/>
              </a:rPr>
              <a:t>دُعيـــــــــــتُ بطريركـــــــاً بالأقــــــــوال  </a:t>
            </a:r>
            <a:r>
              <a:rPr lang="ar-SA" altLang="en-US" sz="7000" b="1">
                <a:solidFill>
                  <a:srgbClr val="CC3300"/>
                </a:solidFill>
                <a:cs typeface="Arabic Transparent" panose="020B0604020202020204" pitchFamily="34" charset="0"/>
              </a:rPr>
              <a:t>اخرستوس أنيستــي اكنكـرون</a:t>
            </a:r>
            <a:r>
              <a:rPr lang="ar-SA" altLang="en-US" sz="7200" b="1">
                <a:cs typeface="Arabic Transparent" panose="020B0604020202020204" pitchFamily="34" charset="0"/>
              </a:rPr>
              <a:t> </a:t>
            </a:r>
            <a:endParaRPr lang="en-US" altLang="en-US" sz="7200" b="1">
              <a:cs typeface="Arabic Transparent" panose="020B0604020202020204" pitchFamily="34" charset="0"/>
            </a:endParaRPr>
          </a:p>
        </p:txBody>
      </p:sp>
      <p:pic>
        <p:nvPicPr>
          <p:cNvPr id="60419" name="Picture 3">
            <a:extLst>
              <a:ext uri="{FF2B5EF4-FFF2-40B4-BE49-F238E27FC236}">
                <a16:creationId xmlns:a16="http://schemas.microsoft.com/office/drawing/2014/main" id="{9EBEA0C0-D538-4D14-8969-6B9F9295D0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Text Box 2">
            <a:extLst>
              <a:ext uri="{FF2B5EF4-FFF2-40B4-BE49-F238E27FC236}">
                <a16:creationId xmlns:a16="http://schemas.microsoft.com/office/drawing/2014/main" id="{70C1C567-C71C-4772-87BA-C68B7767E9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28600"/>
            <a:ext cx="3581400" cy="6397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ar-SA" altLang="en-US" sz="6900" b="1">
                <a:cs typeface="Times New Roman (Arabic)" charset="0"/>
              </a:rPr>
              <a:t>وســـلام الله يحــل عليكم يا شعـــــــب المسيــــــح المجتمعــون   </a:t>
            </a:r>
            <a:endParaRPr lang="en-US" altLang="en-US" sz="6900" b="1">
              <a:solidFill>
                <a:schemeClr val="accent2"/>
              </a:solidFill>
              <a:cs typeface="Times New Roman (Arabic)" charset="0"/>
            </a:endParaRPr>
          </a:p>
        </p:txBody>
      </p:sp>
      <p:pic>
        <p:nvPicPr>
          <p:cNvPr id="61443" name="Picture 3">
            <a:extLst>
              <a:ext uri="{FF2B5EF4-FFF2-40B4-BE49-F238E27FC236}">
                <a16:creationId xmlns:a16="http://schemas.microsoft.com/office/drawing/2014/main" id="{7AF2CC9C-7B48-43A6-BE81-D1197C77D7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Text Box 2">
            <a:extLst>
              <a:ext uri="{FF2B5EF4-FFF2-40B4-BE49-F238E27FC236}">
                <a16:creationId xmlns:a16="http://schemas.microsoft.com/office/drawing/2014/main" id="{821F9894-8686-4B66-AC2B-612A5FA909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81600" y="228600"/>
            <a:ext cx="3581400" cy="6342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ar-SA" altLang="en-US" sz="6600" b="1">
                <a:cs typeface="Times New Roman (Arabic)" charset="0"/>
              </a:rPr>
              <a:t>وبصوتـــــــه الفـــــــــــرح يناديكـــــــــم  </a:t>
            </a:r>
            <a:r>
              <a:rPr lang="ar-SA" altLang="en-US" sz="7000" b="1">
                <a:solidFill>
                  <a:srgbClr val="CC3300"/>
                </a:solidFill>
                <a:cs typeface="Arabic Transparent" panose="020B0604020202020204" pitchFamily="34" charset="0"/>
              </a:rPr>
              <a:t>اخرستوس أنيستــي اكنكـرون</a:t>
            </a:r>
            <a:r>
              <a:rPr lang="ar-SA" altLang="en-US" sz="7200" b="1">
                <a:cs typeface="Arabic Transparent" panose="020B0604020202020204" pitchFamily="34" charset="0"/>
              </a:rPr>
              <a:t> </a:t>
            </a:r>
            <a:endParaRPr lang="en-US" altLang="en-US" sz="7200" b="1">
              <a:cs typeface="Arabic Transparent" panose="020B0604020202020204" pitchFamily="34" charset="0"/>
            </a:endParaRPr>
          </a:p>
        </p:txBody>
      </p:sp>
      <p:pic>
        <p:nvPicPr>
          <p:cNvPr id="62467" name="Picture 3">
            <a:extLst>
              <a:ext uri="{FF2B5EF4-FFF2-40B4-BE49-F238E27FC236}">
                <a16:creationId xmlns:a16="http://schemas.microsoft.com/office/drawing/2014/main" id="{7FDB9E84-C17B-4732-B572-A25E38E453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>
</file>

<file path=ppt/slides/slide12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3254188" y="0"/>
            <a:ext cx="5889812" cy="67403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justLow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sz="48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أنا أفتح فاي وأخبركم</a:t>
            </a:r>
            <a:r>
              <a:rPr lang="ar-EG" sz="4800" b="1" cap="all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Palatino Linotype"/>
                <a:ea typeface="Times New Roman"/>
                <a:cs typeface="Times New Roman" panose="02020603050405020304" pitchFamily="18" charset="0"/>
              </a:rPr>
              <a:t>         </a:t>
            </a:r>
            <a:r>
              <a:rPr kumimoji="0" lang="ar-SA" sz="48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أن الرب صعد لسماه</a:t>
            </a:r>
            <a:r>
              <a:rPr lang="ar-EG" sz="4800" b="1" cap="all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Palatino Linotype"/>
                <a:ea typeface="Times New Roman"/>
                <a:cs typeface="Times New Roman" panose="02020603050405020304" pitchFamily="18" charset="0"/>
              </a:rPr>
              <a:t>     </a:t>
            </a:r>
            <a:r>
              <a:rPr kumimoji="0" lang="ar-SA" sz="48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ويأتي في مجده يحك</a:t>
            </a:r>
            <a:r>
              <a:rPr kumimoji="0" lang="ar-EG" sz="48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م</a:t>
            </a:r>
            <a:br>
              <a:rPr kumimoji="0" lang="ar-SA" sz="48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</a:br>
            <a:r>
              <a:rPr kumimoji="0" lang="ar-SA" sz="48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المسيح جلس عن يمين</a:t>
            </a:r>
            <a:r>
              <a:rPr kumimoji="0" lang="ar-EG" sz="48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 </a:t>
            </a:r>
            <a:r>
              <a:rPr kumimoji="0" lang="ar-SA" sz="48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الآب</a:t>
            </a:r>
            <a:endParaRPr kumimoji="0" lang="ar-EG" sz="4800" b="1" i="0" u="none" strike="noStrike" kern="1200" cap="all" spc="0" normalizeH="0" baseline="0" noProof="0" dirty="0">
              <a:ln w="9000" cmpd="sng">
                <a:solidFill>
                  <a:srgbClr val="846648">
                    <a:shade val="50000"/>
                    <a:satMod val="120000"/>
                  </a:srgbClr>
                </a:solidFill>
                <a:prstDash val="solid"/>
              </a:ln>
              <a:gradFill>
                <a:gsLst>
                  <a:gs pos="0">
                    <a:srgbClr val="846648">
                      <a:shade val="20000"/>
                      <a:satMod val="245000"/>
                    </a:srgbClr>
                  </a:gs>
                  <a:gs pos="43000">
                    <a:srgbClr val="846648">
                      <a:satMod val="255000"/>
                    </a:srgbClr>
                  </a:gs>
                  <a:gs pos="48000">
                    <a:srgbClr val="846648">
                      <a:shade val="85000"/>
                      <a:satMod val="255000"/>
                    </a:srgbClr>
                  </a:gs>
                  <a:gs pos="100000">
                    <a:srgbClr val="846648">
                      <a:shade val="20000"/>
                      <a:satMod val="245000"/>
                    </a:srgb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uLnTx/>
              <a:uFillTx/>
              <a:latin typeface="Palatino Linotype"/>
              <a:ea typeface="Times New Roman"/>
              <a:cs typeface="Times New Roman" panose="02020603050405020304" pitchFamily="18" charset="0"/>
            </a:endParaRPr>
          </a:p>
          <a:p>
            <a:pPr marL="0" marR="0" lvl="0" indent="0" algn="justLow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ar-EG" sz="4800" b="1" cap="all" dirty="0">
              <a:ln w="9000" cmpd="sng">
                <a:solidFill>
                  <a:srgbClr val="846648">
                    <a:shade val="50000"/>
                    <a:satMod val="120000"/>
                  </a:srgbClr>
                </a:solidFill>
                <a:prstDash val="solid"/>
              </a:ln>
              <a:gradFill>
                <a:gsLst>
                  <a:gs pos="0">
                    <a:srgbClr val="846648">
                      <a:shade val="20000"/>
                      <a:satMod val="245000"/>
                    </a:srgbClr>
                  </a:gs>
                  <a:gs pos="43000">
                    <a:srgbClr val="846648">
                      <a:satMod val="255000"/>
                    </a:srgbClr>
                  </a:gs>
                  <a:gs pos="48000">
                    <a:srgbClr val="846648">
                      <a:shade val="85000"/>
                      <a:satMod val="255000"/>
                    </a:srgbClr>
                  </a:gs>
                  <a:gs pos="100000">
                    <a:srgbClr val="846648">
                      <a:shade val="20000"/>
                      <a:satMod val="245000"/>
                    </a:srgb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Palatino Linotype"/>
              <a:cs typeface="Times New Roman" panose="02020603050405020304" pitchFamily="18" charset="0"/>
            </a:endParaRPr>
          </a:p>
          <a:p>
            <a:pPr algn="justLow" defTabSz="914400" rtl="1">
              <a:defRPr/>
            </a:pPr>
            <a:r>
              <a:rPr kumimoji="0" lang="ar-SA" sz="48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بوقوا بالبوق الروحاني</a:t>
            </a:r>
            <a:r>
              <a:rPr lang="ar-EG" sz="4800" b="1" cap="all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Palatino Linotype"/>
                <a:ea typeface="Times New Roman"/>
              </a:rPr>
              <a:t>     </a:t>
            </a:r>
            <a:r>
              <a:rPr kumimoji="0" lang="ar-SA" sz="48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في اعيادكم رتلوا لله</a:t>
            </a:r>
            <a:br>
              <a:rPr kumimoji="0" lang="ar-SA" sz="48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</a:br>
            <a:r>
              <a:rPr kumimoji="0" lang="ar-SA" sz="48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الرب صعد لسماه ثاني</a:t>
            </a:r>
            <a:br>
              <a:rPr kumimoji="0" lang="ar-SA" sz="48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</a:br>
            <a:r>
              <a:rPr kumimoji="0" lang="ar-SA" sz="48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المسي</a:t>
            </a:r>
            <a:r>
              <a:rPr kumimoji="0" lang="ar-EG" sz="48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ـ</a:t>
            </a:r>
            <a:r>
              <a:rPr kumimoji="0" lang="ar-SA" sz="48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ح جلس عن يم</a:t>
            </a:r>
            <a:r>
              <a:rPr kumimoji="0" lang="ar-EG" sz="48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ـ</a:t>
            </a:r>
            <a:r>
              <a:rPr kumimoji="0" lang="ar-SA" sz="48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ين</a:t>
            </a:r>
            <a:r>
              <a:rPr kumimoji="0" lang="ar-EG" sz="48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 </a:t>
            </a:r>
            <a:r>
              <a:rPr kumimoji="0" lang="ar-SA" sz="48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الآب</a:t>
            </a:r>
            <a:endParaRPr kumimoji="0" lang="ar-EG" sz="4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alatino Linotype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1028" name="Picture 4" descr="C:\Users\Bati5a\Desktop\Untitled-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219" y="243000"/>
            <a:ext cx="3258407" cy="63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1AAB4DF9-0F3B-4305-B62A-A9B1A0D40D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245659" y="0"/>
            <a:ext cx="2245659" cy="968188"/>
          </a:xfrm>
        </p:spPr>
        <p:txBody>
          <a:bodyPr>
            <a:normAutofit fontScale="90000"/>
          </a:bodyPr>
          <a:lstStyle/>
          <a:p>
            <a:pPr algn="r"/>
            <a:r>
              <a:rPr lang="ar-EG" sz="3600" dirty="0">
                <a:solidFill>
                  <a:srgbClr val="FFC000"/>
                </a:solidFill>
              </a:rPr>
              <a:t>(الخماسين) الاحد السادس </a:t>
            </a:r>
            <a:endParaRPr lang="en-GB" sz="36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1698514"/>
      </p:ext>
    </p:extLst>
  </p:cSld>
  <p:clrMapOvr>
    <a:masterClrMapping/>
  </p:clrMapOvr>
</p:sld>
</file>

<file path=ppt/slides/slide128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3254188" y="0"/>
            <a:ext cx="5889812" cy="67403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justLow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sz="48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تعالوا نمضي لجبل</a:t>
            </a:r>
            <a:r>
              <a:rPr kumimoji="0" lang="ar-EG" sz="48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 </a:t>
            </a:r>
            <a:r>
              <a:rPr kumimoji="0" lang="ar-SA" sz="48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الزيتون</a:t>
            </a:r>
            <a:r>
              <a:rPr lang="ar-EG" sz="4800" b="1" cap="all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Palatino Linotype"/>
                <a:ea typeface="Times New Roman"/>
                <a:cs typeface="Times New Roman" panose="02020603050405020304" pitchFamily="18" charset="0"/>
              </a:rPr>
              <a:t> </a:t>
            </a:r>
            <a:r>
              <a:rPr kumimoji="0" lang="ar-SA" sz="48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لننظر صعود ابن ال</a:t>
            </a:r>
            <a:r>
              <a:rPr kumimoji="0" lang="ar-EG" sz="48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لـه  </a:t>
            </a:r>
            <a:r>
              <a:rPr kumimoji="0" lang="ar-SA" sz="48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ونسجد له مع الحواريون</a:t>
            </a:r>
            <a:br>
              <a:rPr kumimoji="0" lang="ar-SA" sz="48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</a:br>
            <a:r>
              <a:rPr kumimoji="0" lang="ar-SA" sz="48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المسيح جل</a:t>
            </a:r>
            <a:r>
              <a:rPr kumimoji="0" lang="ar-EG" sz="48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ـ</a:t>
            </a:r>
            <a:r>
              <a:rPr kumimoji="0" lang="ar-SA" sz="48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س عن يمي</a:t>
            </a:r>
            <a:r>
              <a:rPr lang="ar-EG" sz="4800" b="1" cap="all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Palatino Linotype"/>
                <a:ea typeface="Times New Roman"/>
                <a:cs typeface="Times New Roman" panose="02020603050405020304" pitchFamily="18" charset="0"/>
              </a:rPr>
              <a:t>ـ</a:t>
            </a:r>
            <a:r>
              <a:rPr kumimoji="0" lang="ar-SA" sz="48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ن</a:t>
            </a:r>
            <a:r>
              <a:rPr kumimoji="0" lang="ar-EG" sz="48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 </a:t>
            </a:r>
            <a:r>
              <a:rPr kumimoji="0" lang="ar-SA" sz="48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الآب</a:t>
            </a:r>
            <a:endParaRPr kumimoji="0" lang="ar-EG" sz="4800" b="1" i="0" u="none" strike="noStrike" kern="1200" cap="all" spc="0" normalizeH="0" baseline="0" noProof="0" dirty="0">
              <a:ln w="9000" cmpd="sng">
                <a:solidFill>
                  <a:srgbClr val="846648">
                    <a:shade val="50000"/>
                    <a:satMod val="120000"/>
                  </a:srgbClr>
                </a:solidFill>
                <a:prstDash val="solid"/>
              </a:ln>
              <a:gradFill>
                <a:gsLst>
                  <a:gs pos="0">
                    <a:srgbClr val="846648">
                      <a:shade val="20000"/>
                      <a:satMod val="245000"/>
                    </a:srgbClr>
                  </a:gs>
                  <a:gs pos="43000">
                    <a:srgbClr val="846648">
                      <a:satMod val="255000"/>
                    </a:srgbClr>
                  </a:gs>
                  <a:gs pos="48000">
                    <a:srgbClr val="846648">
                      <a:shade val="85000"/>
                      <a:satMod val="255000"/>
                    </a:srgbClr>
                  </a:gs>
                  <a:gs pos="100000">
                    <a:srgbClr val="846648">
                      <a:shade val="20000"/>
                      <a:satMod val="245000"/>
                    </a:srgb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uLnTx/>
              <a:uFillTx/>
              <a:latin typeface="Palatino Linotype"/>
              <a:ea typeface="Times New Roman"/>
              <a:cs typeface="Times New Roman" panose="02020603050405020304" pitchFamily="18" charset="0"/>
            </a:endParaRPr>
          </a:p>
          <a:p>
            <a:pPr marL="0" marR="0" lvl="0" indent="0" algn="justLow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ar-EG" sz="4800" b="1" cap="all" dirty="0">
              <a:ln w="9000" cmpd="sng">
                <a:solidFill>
                  <a:srgbClr val="846648">
                    <a:shade val="50000"/>
                    <a:satMod val="120000"/>
                  </a:srgbClr>
                </a:solidFill>
                <a:prstDash val="solid"/>
              </a:ln>
              <a:gradFill>
                <a:gsLst>
                  <a:gs pos="0">
                    <a:srgbClr val="846648">
                      <a:shade val="20000"/>
                      <a:satMod val="245000"/>
                    </a:srgbClr>
                  </a:gs>
                  <a:gs pos="43000">
                    <a:srgbClr val="846648">
                      <a:satMod val="255000"/>
                    </a:srgbClr>
                  </a:gs>
                  <a:gs pos="48000">
                    <a:srgbClr val="846648">
                      <a:shade val="85000"/>
                      <a:satMod val="255000"/>
                    </a:srgbClr>
                  </a:gs>
                  <a:gs pos="100000">
                    <a:srgbClr val="846648">
                      <a:shade val="20000"/>
                      <a:satMod val="245000"/>
                    </a:srgb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Palatino Linotype"/>
              <a:cs typeface="Times New Roman" panose="02020603050405020304" pitchFamily="18" charset="0"/>
            </a:endParaRPr>
          </a:p>
          <a:p>
            <a:pPr algn="justLow" defTabSz="914400" rtl="1">
              <a:defRPr/>
            </a:pPr>
            <a:r>
              <a:rPr kumimoji="0" lang="ar-SA" sz="48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جدد صعودنا بصعوده</a:t>
            </a:r>
            <a:r>
              <a:rPr kumimoji="0" lang="ar-EG" sz="48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        </a:t>
            </a:r>
            <a:r>
              <a:rPr kumimoji="0" lang="ar-SA" sz="48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حين صعد لعلو سماه</a:t>
            </a:r>
            <a:br>
              <a:rPr kumimoji="0" lang="ar-SA" sz="48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</a:br>
            <a:r>
              <a:rPr kumimoji="0" lang="ar-SA" sz="48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والرؤساء الكل خضعوا له</a:t>
            </a:r>
            <a:br>
              <a:rPr kumimoji="0" lang="ar-SA" sz="48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</a:br>
            <a:r>
              <a:rPr kumimoji="0" lang="ar-SA" sz="48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المسيح جل</a:t>
            </a:r>
            <a:r>
              <a:rPr kumimoji="0" lang="ar-EG" sz="48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ـ</a:t>
            </a:r>
            <a:r>
              <a:rPr kumimoji="0" lang="ar-SA" sz="48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س عن يمي</a:t>
            </a:r>
            <a:r>
              <a:rPr lang="ar-EG" sz="4800" b="1" cap="all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Palatino Linotype"/>
                <a:ea typeface="Times New Roman"/>
                <a:cs typeface="Times New Roman" panose="02020603050405020304" pitchFamily="18" charset="0"/>
              </a:rPr>
              <a:t>ـ</a:t>
            </a:r>
            <a:r>
              <a:rPr kumimoji="0" lang="ar-SA" sz="48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ن</a:t>
            </a:r>
            <a:r>
              <a:rPr kumimoji="0" lang="ar-EG" sz="48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 </a:t>
            </a:r>
            <a:r>
              <a:rPr kumimoji="0" lang="ar-SA" sz="48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الآب</a:t>
            </a:r>
            <a:endParaRPr kumimoji="0" lang="ar-EG" sz="4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alatino Linotype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1028" name="Picture 4" descr="C:\Users\Bati5a\Desktop\Untitled-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219" y="243000"/>
            <a:ext cx="3258407" cy="63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0519509"/>
      </p:ext>
    </p:extLst>
  </p:cSld>
  <p:clrMapOvr>
    <a:masterClrMapping/>
  </p:clrMapOvr>
</p:sld>
</file>

<file path=ppt/slides/slide128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3254188" y="0"/>
            <a:ext cx="5889812" cy="67403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justLow" defTabSz="914400" rtl="1">
              <a:defRPr/>
            </a:pPr>
            <a:r>
              <a:rPr kumimoji="0" lang="ar-SA" sz="48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حين قام من بين</a:t>
            </a:r>
            <a:r>
              <a:rPr kumimoji="0" lang="ar-EG" sz="48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 </a:t>
            </a:r>
            <a:r>
              <a:rPr kumimoji="0" lang="ar-SA" sz="48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الأموات</a:t>
            </a:r>
            <a:r>
              <a:rPr lang="ar-EG" sz="4800" b="1" cap="all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Palatino Linotype"/>
                <a:ea typeface="Times New Roman"/>
                <a:cs typeface="Times New Roman" panose="02020603050405020304" pitchFamily="18" charset="0"/>
              </a:rPr>
              <a:t> </a:t>
            </a:r>
            <a:r>
              <a:rPr kumimoji="0" lang="ar-SA" sz="48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مكث يتردد على خلفائه</a:t>
            </a:r>
            <a:r>
              <a:rPr kumimoji="0" lang="ar-EG" sz="48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     </a:t>
            </a:r>
            <a:r>
              <a:rPr kumimoji="0" lang="ar-SA" sz="48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مدة أربعين يوماً بثبات</a:t>
            </a:r>
            <a:br>
              <a:rPr kumimoji="0" lang="ar-SA" sz="48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</a:br>
            <a:r>
              <a:rPr kumimoji="0" lang="ar-SA" sz="48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المسيح جل</a:t>
            </a:r>
            <a:r>
              <a:rPr kumimoji="0" lang="ar-EG" sz="48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ـ</a:t>
            </a:r>
            <a:r>
              <a:rPr kumimoji="0" lang="ar-SA" sz="48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س عن يمي</a:t>
            </a:r>
            <a:r>
              <a:rPr lang="ar-EG" sz="4800" b="1" cap="all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Palatino Linotype"/>
                <a:ea typeface="Times New Roman"/>
                <a:cs typeface="Times New Roman" panose="02020603050405020304" pitchFamily="18" charset="0"/>
              </a:rPr>
              <a:t>ـ</a:t>
            </a:r>
            <a:r>
              <a:rPr kumimoji="0" lang="ar-SA" sz="48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ن</a:t>
            </a:r>
            <a:r>
              <a:rPr kumimoji="0" lang="ar-EG" sz="48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 </a:t>
            </a:r>
            <a:r>
              <a:rPr kumimoji="0" lang="ar-SA" sz="48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الآب</a:t>
            </a:r>
            <a:endParaRPr kumimoji="0" lang="ar-EG" sz="4800" b="1" i="0" u="none" strike="noStrike" kern="1200" cap="all" spc="0" normalizeH="0" baseline="0" noProof="0" dirty="0">
              <a:ln w="9000" cmpd="sng">
                <a:solidFill>
                  <a:srgbClr val="846648">
                    <a:shade val="50000"/>
                    <a:satMod val="120000"/>
                  </a:srgbClr>
                </a:solidFill>
                <a:prstDash val="solid"/>
              </a:ln>
              <a:gradFill>
                <a:gsLst>
                  <a:gs pos="0">
                    <a:srgbClr val="846648">
                      <a:shade val="20000"/>
                      <a:satMod val="245000"/>
                    </a:srgbClr>
                  </a:gs>
                  <a:gs pos="43000">
                    <a:srgbClr val="846648">
                      <a:satMod val="255000"/>
                    </a:srgbClr>
                  </a:gs>
                  <a:gs pos="48000">
                    <a:srgbClr val="846648">
                      <a:shade val="85000"/>
                      <a:satMod val="255000"/>
                    </a:srgbClr>
                  </a:gs>
                  <a:gs pos="100000">
                    <a:srgbClr val="846648">
                      <a:shade val="20000"/>
                      <a:satMod val="245000"/>
                    </a:srgb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uLnTx/>
              <a:uFillTx/>
              <a:latin typeface="Palatino Linotype"/>
              <a:ea typeface="Times New Roman"/>
              <a:cs typeface="Times New Roman" panose="02020603050405020304" pitchFamily="18" charset="0"/>
            </a:endParaRPr>
          </a:p>
          <a:p>
            <a:pPr marL="0" marR="0" lvl="0" indent="0" algn="justLow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ar-EG" sz="4800" b="1" cap="all" dirty="0">
              <a:ln w="9000" cmpd="sng">
                <a:solidFill>
                  <a:srgbClr val="846648">
                    <a:shade val="50000"/>
                    <a:satMod val="120000"/>
                  </a:srgbClr>
                </a:solidFill>
                <a:prstDash val="solid"/>
              </a:ln>
              <a:gradFill>
                <a:gsLst>
                  <a:gs pos="0">
                    <a:srgbClr val="846648">
                      <a:shade val="20000"/>
                      <a:satMod val="245000"/>
                    </a:srgbClr>
                  </a:gs>
                  <a:gs pos="43000">
                    <a:srgbClr val="846648">
                      <a:satMod val="255000"/>
                    </a:srgbClr>
                  </a:gs>
                  <a:gs pos="48000">
                    <a:srgbClr val="846648">
                      <a:shade val="85000"/>
                      <a:satMod val="255000"/>
                    </a:srgbClr>
                  </a:gs>
                  <a:gs pos="100000">
                    <a:srgbClr val="846648">
                      <a:shade val="20000"/>
                      <a:satMod val="245000"/>
                    </a:srgb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Palatino Linotype"/>
              <a:cs typeface="Times New Roman" panose="02020603050405020304" pitchFamily="18" charset="0"/>
            </a:endParaRPr>
          </a:p>
          <a:p>
            <a:pPr algn="justLow" defTabSz="914400" rtl="1">
              <a:defRPr/>
            </a:pPr>
            <a:r>
              <a:rPr kumimoji="0" lang="ar-SA" sz="48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خذوا بأيديكم عشرة أوتار</a:t>
            </a:r>
            <a:r>
              <a:rPr kumimoji="0" lang="ar-EG" sz="48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        </a:t>
            </a:r>
            <a:r>
              <a:rPr kumimoji="0" lang="ar-SA" sz="48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ورتلوا لحسن بهائه</a:t>
            </a:r>
            <a:br>
              <a:rPr kumimoji="0" lang="ar-SA" sz="48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</a:br>
            <a:r>
              <a:rPr kumimoji="0" lang="ar-SA" sz="48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بصوت القرن والمزمار</a:t>
            </a:r>
            <a:br>
              <a:rPr kumimoji="0" lang="ar-SA" sz="48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</a:br>
            <a:r>
              <a:rPr kumimoji="0" lang="ar-SA" sz="48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المسيح جل</a:t>
            </a:r>
            <a:r>
              <a:rPr kumimoji="0" lang="ar-EG" sz="48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ـ</a:t>
            </a:r>
            <a:r>
              <a:rPr kumimoji="0" lang="ar-SA" sz="48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س عن يمي</a:t>
            </a:r>
            <a:r>
              <a:rPr lang="ar-EG" sz="4800" b="1" cap="all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Palatino Linotype"/>
                <a:ea typeface="Times New Roman"/>
                <a:cs typeface="Times New Roman" panose="02020603050405020304" pitchFamily="18" charset="0"/>
              </a:rPr>
              <a:t>ـ</a:t>
            </a:r>
            <a:r>
              <a:rPr kumimoji="0" lang="ar-SA" sz="48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ن</a:t>
            </a:r>
            <a:r>
              <a:rPr kumimoji="0" lang="ar-EG" sz="48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 </a:t>
            </a:r>
            <a:r>
              <a:rPr kumimoji="0" lang="ar-SA" sz="48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الآب</a:t>
            </a:r>
            <a:endParaRPr kumimoji="0" lang="ar-EG" sz="4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alatino Linotype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1028" name="Picture 4" descr="C:\Users\Bati5a\Desktop\Untitled-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219" y="243000"/>
            <a:ext cx="3258407" cy="63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9213547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14">
            <a:extLst>
              <a:ext uri="{FF2B5EF4-FFF2-40B4-BE49-F238E27FC236}">
                <a16:creationId xmlns:a16="http://schemas.microsoft.com/office/drawing/2014/main" id="{230EAB48-4363-4BCB-988D-F7275EEA61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3651931"/>
              </p:ext>
            </p:extLst>
          </p:nvPr>
        </p:nvGraphicFramePr>
        <p:xfrm>
          <a:off x="0" y="4316507"/>
          <a:ext cx="9144000" cy="25414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7609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4300" b="1" i="0" kern="1200" dirty="0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شهد في الرؤيا حزقيال</a:t>
                      </a:r>
                      <a:r>
                        <a:rPr kumimoji="0" lang="ar-EG" sz="43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kumimoji="0" lang="en-US" sz="43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3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قال رأيت في المشرق أمثال.</a:t>
                      </a:r>
                      <a:endParaRPr lang="ar-EG" sz="4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505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170342">
                <a:tc>
                  <a:txBody>
                    <a:bodyPr/>
                    <a:lstStyle/>
                    <a:p>
                      <a:pPr algn="ctr" rtl="1"/>
                      <a:r>
                        <a:rPr kumimoji="0" lang="ar-SA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بابًا مختومًا وعليه أقفال</a:t>
                      </a:r>
                      <a:r>
                        <a:rPr kumimoji="0" lang="ar-EG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kumimoji="0" lang="en-US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دخل فيه الرب القدوس.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282946"/>
      </p:ext>
    </p:extLst>
  </p:cSld>
  <p:clrMapOvr>
    <a:masterClrMapping/>
  </p:clrMapOvr>
</p:sld>
</file>

<file path=ppt/slides/slide129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3254188" y="0"/>
            <a:ext cx="5889812" cy="67403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justLow" defTabSz="914400" rtl="1">
              <a:defRPr/>
            </a:pPr>
            <a:r>
              <a:rPr kumimoji="0" lang="ar-SA" sz="48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داود الحسن في الترتيل</a:t>
            </a:r>
            <a:r>
              <a:rPr lang="ar-EG" sz="4800" b="1" cap="all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Palatino Linotype"/>
                <a:ea typeface="Times New Roman"/>
                <a:cs typeface="Times New Roman" panose="02020603050405020304" pitchFamily="18" charset="0"/>
              </a:rPr>
              <a:t>   </a:t>
            </a:r>
            <a:r>
              <a:rPr kumimoji="0" lang="ar-SA" sz="48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بروح النبوة نطق بفيه</a:t>
            </a:r>
            <a:r>
              <a:rPr lang="ar-EG" sz="4800" b="1" cap="all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Palatino Linotype"/>
                <a:ea typeface="Times New Roman"/>
                <a:cs typeface="Times New Roman" panose="02020603050405020304" pitchFamily="18" charset="0"/>
              </a:rPr>
              <a:t>    </a:t>
            </a:r>
            <a:r>
              <a:rPr kumimoji="0" lang="ar-SA" sz="48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صعد الل</a:t>
            </a:r>
            <a:r>
              <a:rPr kumimoji="0" lang="ar-EG" sz="48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ـ</a:t>
            </a:r>
            <a:r>
              <a:rPr kumimoji="0" lang="ar-SA" sz="48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ه بالتهليل</a:t>
            </a:r>
            <a:br>
              <a:rPr kumimoji="0" lang="ar-SA" sz="48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</a:br>
            <a:r>
              <a:rPr kumimoji="0" lang="ar-SA" sz="48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المسيح جل</a:t>
            </a:r>
            <a:r>
              <a:rPr kumimoji="0" lang="ar-EG" sz="48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ـ</a:t>
            </a:r>
            <a:r>
              <a:rPr kumimoji="0" lang="ar-SA" sz="48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س عن يمي</a:t>
            </a:r>
            <a:r>
              <a:rPr lang="ar-EG" sz="4800" b="1" cap="all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Palatino Linotype"/>
                <a:ea typeface="Times New Roman"/>
                <a:cs typeface="Times New Roman" panose="02020603050405020304" pitchFamily="18" charset="0"/>
              </a:rPr>
              <a:t>ـ</a:t>
            </a:r>
            <a:r>
              <a:rPr kumimoji="0" lang="ar-SA" sz="48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ن</a:t>
            </a:r>
            <a:r>
              <a:rPr kumimoji="0" lang="ar-EG" sz="48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 </a:t>
            </a:r>
            <a:r>
              <a:rPr kumimoji="0" lang="ar-SA" sz="48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الآب</a:t>
            </a:r>
            <a:endParaRPr kumimoji="0" lang="ar-EG" sz="4800" b="1" i="0" u="none" strike="noStrike" kern="1200" cap="all" spc="0" normalizeH="0" baseline="0" noProof="0" dirty="0">
              <a:ln w="9000" cmpd="sng">
                <a:solidFill>
                  <a:srgbClr val="846648">
                    <a:shade val="50000"/>
                    <a:satMod val="120000"/>
                  </a:srgbClr>
                </a:solidFill>
                <a:prstDash val="solid"/>
              </a:ln>
              <a:gradFill>
                <a:gsLst>
                  <a:gs pos="0">
                    <a:srgbClr val="846648">
                      <a:shade val="20000"/>
                      <a:satMod val="245000"/>
                    </a:srgbClr>
                  </a:gs>
                  <a:gs pos="43000">
                    <a:srgbClr val="846648">
                      <a:satMod val="255000"/>
                    </a:srgbClr>
                  </a:gs>
                  <a:gs pos="48000">
                    <a:srgbClr val="846648">
                      <a:shade val="85000"/>
                      <a:satMod val="255000"/>
                    </a:srgbClr>
                  </a:gs>
                  <a:gs pos="100000">
                    <a:srgbClr val="846648">
                      <a:shade val="20000"/>
                      <a:satMod val="245000"/>
                    </a:srgb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uLnTx/>
              <a:uFillTx/>
              <a:latin typeface="Palatino Linotype"/>
              <a:ea typeface="Times New Roman"/>
              <a:cs typeface="Times New Roman" panose="02020603050405020304" pitchFamily="18" charset="0"/>
            </a:endParaRPr>
          </a:p>
          <a:p>
            <a:pPr marL="0" marR="0" lvl="0" indent="0" algn="justLow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ar-EG" sz="4800" b="1" cap="all" dirty="0">
              <a:ln w="9000" cmpd="sng">
                <a:solidFill>
                  <a:srgbClr val="846648">
                    <a:shade val="50000"/>
                    <a:satMod val="120000"/>
                  </a:srgbClr>
                </a:solidFill>
                <a:prstDash val="solid"/>
              </a:ln>
              <a:gradFill>
                <a:gsLst>
                  <a:gs pos="0">
                    <a:srgbClr val="846648">
                      <a:shade val="20000"/>
                      <a:satMod val="245000"/>
                    </a:srgbClr>
                  </a:gs>
                  <a:gs pos="43000">
                    <a:srgbClr val="846648">
                      <a:satMod val="255000"/>
                    </a:srgbClr>
                  </a:gs>
                  <a:gs pos="48000">
                    <a:srgbClr val="846648">
                      <a:shade val="85000"/>
                      <a:satMod val="255000"/>
                    </a:srgbClr>
                  </a:gs>
                  <a:gs pos="100000">
                    <a:srgbClr val="846648">
                      <a:shade val="20000"/>
                      <a:satMod val="245000"/>
                    </a:srgb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Palatino Linotype"/>
              <a:cs typeface="Times New Roman" panose="02020603050405020304" pitchFamily="18" charset="0"/>
            </a:endParaRPr>
          </a:p>
          <a:p>
            <a:pPr algn="justLow" defTabSz="914400" rtl="1">
              <a:defRPr/>
            </a:pPr>
            <a:r>
              <a:rPr kumimoji="0" lang="ar-SA" sz="48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ركب على الشاروبيم</a:t>
            </a:r>
            <a:r>
              <a:rPr kumimoji="0" lang="ar-EG" sz="48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        </a:t>
            </a:r>
            <a:r>
              <a:rPr kumimoji="0" lang="ar-SA" sz="48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وطار على أجنحة الهواء</a:t>
            </a:r>
            <a:br>
              <a:rPr kumimoji="0" lang="ar-SA" sz="48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</a:br>
            <a:r>
              <a:rPr kumimoji="0" lang="ar-SA" sz="48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واستوى على العرش العظيم</a:t>
            </a:r>
            <a:br>
              <a:rPr kumimoji="0" lang="ar-SA" sz="48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</a:br>
            <a:r>
              <a:rPr kumimoji="0" lang="ar-SA" sz="48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المسيح جل</a:t>
            </a:r>
            <a:r>
              <a:rPr kumimoji="0" lang="ar-EG" sz="48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ـ</a:t>
            </a:r>
            <a:r>
              <a:rPr kumimoji="0" lang="ar-SA" sz="48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س عن يمي</a:t>
            </a:r>
            <a:r>
              <a:rPr lang="ar-EG" sz="4800" b="1" cap="all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Palatino Linotype"/>
                <a:ea typeface="Times New Roman"/>
                <a:cs typeface="Times New Roman" panose="02020603050405020304" pitchFamily="18" charset="0"/>
              </a:rPr>
              <a:t>ـ</a:t>
            </a:r>
            <a:r>
              <a:rPr kumimoji="0" lang="ar-SA" sz="48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ن</a:t>
            </a:r>
            <a:r>
              <a:rPr kumimoji="0" lang="ar-EG" sz="48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 </a:t>
            </a:r>
            <a:r>
              <a:rPr kumimoji="0" lang="ar-SA" sz="48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الآب</a:t>
            </a:r>
            <a:endParaRPr kumimoji="0" lang="ar-EG" sz="4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alatino Linotype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1028" name="Picture 4" descr="C:\Users\Bati5a\Desktop\Untitled-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219" y="243000"/>
            <a:ext cx="3258407" cy="63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3946237"/>
      </p:ext>
    </p:extLst>
  </p:cSld>
  <p:clrMapOvr>
    <a:masterClrMapping/>
  </p:clrMapOvr>
</p:sld>
</file>

<file path=ppt/slides/slide129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3254188" y="0"/>
            <a:ext cx="5889812" cy="67403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justLow" defTabSz="914400" rtl="1">
              <a:defRPr/>
            </a:pPr>
            <a:r>
              <a:rPr kumimoji="0" lang="ar-SA" sz="48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زمروا بأصوات القيثار</a:t>
            </a:r>
            <a:br>
              <a:rPr kumimoji="0" lang="ar-EG" sz="48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</a:br>
            <a:r>
              <a:rPr kumimoji="0" lang="ar-SA" sz="48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وصفقوا يا جميع براياه</a:t>
            </a:r>
            <a:br>
              <a:rPr kumimoji="0" lang="ar-EG" sz="48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</a:br>
            <a:r>
              <a:rPr kumimoji="0" lang="ar-SA" sz="48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وقولا اليوم باجهار</a:t>
            </a:r>
            <a:br>
              <a:rPr kumimoji="0" lang="ar-SA" sz="48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</a:br>
            <a:r>
              <a:rPr kumimoji="0" lang="ar-SA" sz="48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المسيح جل</a:t>
            </a:r>
            <a:r>
              <a:rPr kumimoji="0" lang="ar-EG" sz="48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ـ</a:t>
            </a:r>
            <a:r>
              <a:rPr kumimoji="0" lang="ar-SA" sz="48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س عن يمي</a:t>
            </a:r>
            <a:r>
              <a:rPr lang="ar-EG" sz="4800" b="1" cap="all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Palatino Linotype"/>
                <a:ea typeface="Times New Roman"/>
                <a:cs typeface="Times New Roman" panose="02020603050405020304" pitchFamily="18" charset="0"/>
              </a:rPr>
              <a:t>ـ</a:t>
            </a:r>
            <a:r>
              <a:rPr kumimoji="0" lang="ar-SA" sz="48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ن</a:t>
            </a:r>
            <a:r>
              <a:rPr kumimoji="0" lang="ar-EG" sz="48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 </a:t>
            </a:r>
            <a:r>
              <a:rPr kumimoji="0" lang="ar-SA" sz="48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الآب</a:t>
            </a:r>
            <a:endParaRPr kumimoji="0" lang="ar-EG" sz="4800" b="1" i="0" u="none" strike="noStrike" kern="1200" cap="all" spc="0" normalizeH="0" baseline="0" noProof="0" dirty="0">
              <a:ln w="9000" cmpd="sng">
                <a:solidFill>
                  <a:srgbClr val="846648">
                    <a:shade val="50000"/>
                    <a:satMod val="120000"/>
                  </a:srgbClr>
                </a:solidFill>
                <a:prstDash val="solid"/>
              </a:ln>
              <a:gradFill>
                <a:gsLst>
                  <a:gs pos="0">
                    <a:srgbClr val="846648">
                      <a:shade val="20000"/>
                      <a:satMod val="245000"/>
                    </a:srgbClr>
                  </a:gs>
                  <a:gs pos="43000">
                    <a:srgbClr val="846648">
                      <a:satMod val="255000"/>
                    </a:srgbClr>
                  </a:gs>
                  <a:gs pos="48000">
                    <a:srgbClr val="846648">
                      <a:shade val="85000"/>
                      <a:satMod val="255000"/>
                    </a:srgbClr>
                  </a:gs>
                  <a:gs pos="100000">
                    <a:srgbClr val="846648">
                      <a:shade val="20000"/>
                      <a:satMod val="245000"/>
                    </a:srgb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uLnTx/>
              <a:uFillTx/>
              <a:latin typeface="Palatino Linotype"/>
              <a:ea typeface="Times New Roman"/>
              <a:cs typeface="Times New Roman" panose="02020603050405020304" pitchFamily="18" charset="0"/>
            </a:endParaRPr>
          </a:p>
          <a:p>
            <a:pPr marL="0" marR="0" lvl="0" indent="0" algn="justLow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ar-EG" sz="4800" b="1" cap="all" dirty="0">
              <a:ln w="9000" cmpd="sng">
                <a:solidFill>
                  <a:srgbClr val="846648">
                    <a:shade val="50000"/>
                    <a:satMod val="120000"/>
                  </a:srgbClr>
                </a:solidFill>
                <a:prstDash val="solid"/>
              </a:ln>
              <a:gradFill>
                <a:gsLst>
                  <a:gs pos="0">
                    <a:srgbClr val="846648">
                      <a:shade val="20000"/>
                      <a:satMod val="245000"/>
                    </a:srgbClr>
                  </a:gs>
                  <a:gs pos="43000">
                    <a:srgbClr val="846648">
                      <a:satMod val="255000"/>
                    </a:srgbClr>
                  </a:gs>
                  <a:gs pos="48000">
                    <a:srgbClr val="846648">
                      <a:shade val="85000"/>
                      <a:satMod val="255000"/>
                    </a:srgbClr>
                  </a:gs>
                  <a:gs pos="100000">
                    <a:srgbClr val="846648">
                      <a:shade val="20000"/>
                      <a:satMod val="245000"/>
                    </a:srgb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Palatino Linotype"/>
              <a:cs typeface="Times New Roman" panose="02020603050405020304" pitchFamily="18" charset="0"/>
            </a:endParaRPr>
          </a:p>
          <a:p>
            <a:pPr algn="justLow" defTabSz="914400" rtl="1">
              <a:defRPr/>
            </a:pPr>
            <a:r>
              <a:rPr kumimoji="0" lang="ar-SA" sz="48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سماء السموات اليوم فرحت</a:t>
            </a:r>
            <a:br>
              <a:rPr lang="ar-EG" sz="4800" b="1" cap="all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Palatino Linotype"/>
                <a:ea typeface="Times New Roman"/>
                <a:cs typeface="Times New Roman" panose="02020603050405020304" pitchFamily="18" charset="0"/>
              </a:rPr>
            </a:br>
            <a:r>
              <a:rPr kumimoji="0" lang="ar-SA" sz="48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وكل الطقوس هللوا له</a:t>
            </a:r>
            <a:br>
              <a:rPr kumimoji="0" lang="ar-SA" sz="48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</a:br>
            <a:r>
              <a:rPr kumimoji="0" lang="ar-SA" sz="48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وجميع المراتب ابتهجت</a:t>
            </a:r>
            <a:br>
              <a:rPr kumimoji="0" lang="ar-SA" sz="48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</a:br>
            <a:r>
              <a:rPr kumimoji="0" lang="ar-SA" sz="48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المسيح جل</a:t>
            </a:r>
            <a:r>
              <a:rPr kumimoji="0" lang="ar-EG" sz="48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ـ</a:t>
            </a:r>
            <a:r>
              <a:rPr kumimoji="0" lang="ar-SA" sz="48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س عن يمي</a:t>
            </a:r>
            <a:r>
              <a:rPr lang="ar-EG" sz="4800" b="1" cap="all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Palatino Linotype"/>
                <a:ea typeface="Times New Roman"/>
                <a:cs typeface="Times New Roman" panose="02020603050405020304" pitchFamily="18" charset="0"/>
              </a:rPr>
              <a:t>ـ</a:t>
            </a:r>
            <a:r>
              <a:rPr kumimoji="0" lang="ar-SA" sz="48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ن</a:t>
            </a:r>
            <a:r>
              <a:rPr kumimoji="0" lang="ar-EG" sz="48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 </a:t>
            </a:r>
            <a:r>
              <a:rPr kumimoji="0" lang="ar-SA" sz="48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الآب</a:t>
            </a:r>
            <a:endParaRPr kumimoji="0" lang="ar-EG" sz="4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alatino Linotype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1028" name="Picture 4" descr="C:\Users\Bati5a\Desktop\Untitled-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219" y="243000"/>
            <a:ext cx="3258407" cy="63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9140966"/>
      </p:ext>
    </p:extLst>
  </p:cSld>
  <p:clrMapOvr>
    <a:masterClrMapping/>
  </p:clrMapOvr>
</p:sld>
</file>

<file path=ppt/slides/slide129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5029200" y="2438400"/>
            <a:ext cx="3924300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sz="36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شمل صفوف الرسولية</a:t>
            </a:r>
            <a:endParaRPr kumimoji="0" lang="ar-EG" sz="3600" b="1" i="0" u="none" strike="noStrike" kern="1200" cap="all" spc="0" normalizeH="0" baseline="0" noProof="0" dirty="0">
              <a:ln w="9000" cmpd="sng">
                <a:solidFill>
                  <a:srgbClr val="846648">
                    <a:shade val="50000"/>
                    <a:satMod val="120000"/>
                  </a:srgbClr>
                </a:solidFill>
                <a:prstDash val="solid"/>
              </a:ln>
              <a:gradFill>
                <a:gsLst>
                  <a:gs pos="0">
                    <a:srgbClr val="846648">
                      <a:shade val="20000"/>
                      <a:satMod val="245000"/>
                    </a:srgbClr>
                  </a:gs>
                  <a:gs pos="43000">
                    <a:srgbClr val="846648">
                      <a:satMod val="255000"/>
                    </a:srgbClr>
                  </a:gs>
                  <a:gs pos="48000">
                    <a:srgbClr val="846648">
                      <a:shade val="85000"/>
                      <a:satMod val="255000"/>
                    </a:srgbClr>
                  </a:gs>
                  <a:gs pos="100000">
                    <a:srgbClr val="846648">
                      <a:shade val="20000"/>
                      <a:satMod val="245000"/>
                    </a:srgb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uLnTx/>
              <a:uFillTx/>
              <a:latin typeface="Palatino Linotype"/>
              <a:ea typeface="Times New Roman"/>
              <a:cs typeface="Times New Roman" panose="02020603050405020304" pitchFamily="18" charset="0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sz="36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 </a:t>
            </a:r>
            <a:br>
              <a:rPr kumimoji="0" lang="ar-SA" sz="36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</a:br>
            <a:r>
              <a:rPr kumimoji="0" lang="ar-SA" sz="36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وأوعدهم بالروح المعزية</a:t>
            </a:r>
            <a:endParaRPr kumimoji="0" lang="en-US" sz="3600" b="1" i="0" u="none" strike="noStrike" kern="1200" cap="all" spc="0" normalizeH="0" baseline="0" noProof="0" dirty="0">
              <a:ln w="9000" cmpd="sng">
                <a:solidFill>
                  <a:srgbClr val="846648">
                    <a:shade val="50000"/>
                    <a:satMod val="120000"/>
                  </a:srgbClr>
                </a:solidFill>
                <a:prstDash val="solid"/>
              </a:ln>
              <a:gradFill>
                <a:gsLst>
                  <a:gs pos="0">
                    <a:srgbClr val="846648">
                      <a:shade val="20000"/>
                      <a:satMod val="245000"/>
                    </a:srgbClr>
                  </a:gs>
                  <a:gs pos="43000">
                    <a:srgbClr val="846648">
                      <a:satMod val="255000"/>
                    </a:srgbClr>
                  </a:gs>
                  <a:gs pos="48000">
                    <a:srgbClr val="846648">
                      <a:shade val="85000"/>
                      <a:satMod val="255000"/>
                    </a:srgbClr>
                  </a:gs>
                  <a:gs pos="100000">
                    <a:srgbClr val="846648">
                      <a:shade val="20000"/>
                      <a:satMod val="245000"/>
                    </a:srgb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uLnTx/>
              <a:uFillTx/>
              <a:latin typeface="Palatino Linotype"/>
              <a:ea typeface="Times New Roman"/>
              <a:cs typeface="+mn-cs"/>
            </a:endParaRPr>
          </a:p>
        </p:txBody>
      </p:sp>
      <p:pic>
        <p:nvPicPr>
          <p:cNvPr id="1028" name="Picture 4" descr="C:\Users\Bati5a\Desktop\Untitled-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0"/>
            <a:ext cx="2769488" cy="5415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/>
          <p:cNvSpPr/>
          <p:nvPr/>
        </p:nvSpPr>
        <p:spPr>
          <a:xfrm>
            <a:off x="152400" y="2514600"/>
            <a:ext cx="3733800" cy="2308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sz="36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وبارك عليهم بيده</a:t>
            </a:r>
            <a:endParaRPr kumimoji="0" lang="ar-EG" sz="3600" b="1" i="0" u="none" strike="noStrike" kern="1200" cap="all" spc="0" normalizeH="0" baseline="0" noProof="0" dirty="0">
              <a:ln w="9000" cmpd="sng">
                <a:solidFill>
                  <a:srgbClr val="846648">
                    <a:shade val="50000"/>
                    <a:satMod val="120000"/>
                  </a:srgbClr>
                </a:solidFill>
                <a:prstDash val="solid"/>
              </a:ln>
              <a:gradFill>
                <a:gsLst>
                  <a:gs pos="0">
                    <a:srgbClr val="846648">
                      <a:shade val="20000"/>
                      <a:satMod val="245000"/>
                    </a:srgbClr>
                  </a:gs>
                  <a:gs pos="43000">
                    <a:srgbClr val="846648">
                      <a:satMod val="255000"/>
                    </a:srgbClr>
                  </a:gs>
                  <a:gs pos="48000">
                    <a:srgbClr val="846648">
                      <a:shade val="85000"/>
                      <a:satMod val="255000"/>
                    </a:srgbClr>
                  </a:gs>
                  <a:gs pos="100000">
                    <a:srgbClr val="846648">
                      <a:shade val="20000"/>
                      <a:satMod val="245000"/>
                    </a:srgb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uLnTx/>
              <a:uFillTx/>
              <a:latin typeface="Palatino Linotype"/>
              <a:ea typeface="Times New Roman"/>
              <a:cs typeface="Times New Roman" panose="02020603050405020304" pitchFamily="18" charset="0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sz="36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 </a:t>
            </a:r>
            <a:br>
              <a:rPr kumimoji="0" lang="ar-SA" sz="36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</a:br>
            <a:r>
              <a:rPr kumimoji="0" lang="ar-SA" sz="36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المسيح جلس عن يمين الآب</a:t>
            </a:r>
            <a:endParaRPr kumimoji="0" lang="en-US" sz="3600" b="1" i="0" u="none" strike="noStrike" kern="1200" cap="all" spc="0" normalizeH="0" baseline="0" noProof="0" dirty="0">
              <a:ln w="9000" cmpd="sng">
                <a:solidFill>
                  <a:srgbClr val="846648">
                    <a:shade val="50000"/>
                    <a:satMod val="120000"/>
                  </a:srgbClr>
                </a:solidFill>
                <a:prstDash val="solid"/>
              </a:ln>
              <a:gradFill>
                <a:gsLst>
                  <a:gs pos="0">
                    <a:srgbClr val="846648">
                      <a:shade val="20000"/>
                      <a:satMod val="245000"/>
                    </a:srgbClr>
                  </a:gs>
                  <a:gs pos="43000">
                    <a:srgbClr val="846648">
                      <a:satMod val="255000"/>
                    </a:srgbClr>
                  </a:gs>
                  <a:gs pos="48000">
                    <a:srgbClr val="846648">
                      <a:shade val="85000"/>
                      <a:satMod val="255000"/>
                    </a:srgbClr>
                  </a:gs>
                  <a:gs pos="100000">
                    <a:srgbClr val="846648">
                      <a:shade val="20000"/>
                      <a:satMod val="245000"/>
                    </a:srgb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uLnTx/>
              <a:uFillTx/>
              <a:latin typeface="Palatino Linotype"/>
              <a:ea typeface="Times New Roman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36563791"/>
      </p:ext>
    </p:extLst>
  </p:cSld>
  <p:clrMapOvr>
    <a:masterClrMapping/>
  </p:clrMapOvr>
</p:sld>
</file>

<file path=ppt/slides/slide129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5181600" y="2438400"/>
            <a:ext cx="3695700" cy="2308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sz="36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صعد إلى علو سماه</a:t>
            </a:r>
            <a:endParaRPr kumimoji="0" lang="ar-EG" sz="3600" b="1" i="0" u="none" strike="noStrike" kern="1200" cap="all" spc="0" normalizeH="0" baseline="0" noProof="0" dirty="0">
              <a:ln w="9000" cmpd="sng">
                <a:solidFill>
                  <a:srgbClr val="846648">
                    <a:shade val="50000"/>
                    <a:satMod val="120000"/>
                  </a:srgbClr>
                </a:solidFill>
                <a:prstDash val="solid"/>
              </a:ln>
              <a:gradFill>
                <a:gsLst>
                  <a:gs pos="0">
                    <a:srgbClr val="846648">
                      <a:shade val="20000"/>
                      <a:satMod val="245000"/>
                    </a:srgbClr>
                  </a:gs>
                  <a:gs pos="43000">
                    <a:srgbClr val="846648">
                      <a:satMod val="255000"/>
                    </a:srgbClr>
                  </a:gs>
                  <a:gs pos="48000">
                    <a:srgbClr val="846648">
                      <a:shade val="85000"/>
                      <a:satMod val="255000"/>
                    </a:srgbClr>
                  </a:gs>
                  <a:gs pos="100000">
                    <a:srgbClr val="846648">
                      <a:shade val="20000"/>
                      <a:satMod val="245000"/>
                    </a:srgb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uLnTx/>
              <a:uFillTx/>
              <a:latin typeface="Palatino Linotype"/>
              <a:ea typeface="Times New Roman"/>
              <a:cs typeface="Times New Roman" panose="02020603050405020304" pitchFamily="18" charset="0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sz="36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 </a:t>
            </a:r>
            <a:br>
              <a:rPr kumimoji="0" lang="ar-SA" sz="36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</a:br>
            <a:r>
              <a:rPr kumimoji="0" lang="ar-SA" sz="36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وأعطي الناس مواهب وهناه</a:t>
            </a:r>
            <a:endParaRPr kumimoji="0" lang="en-US" sz="3600" b="1" i="0" u="none" strike="noStrike" kern="1200" cap="all" spc="0" normalizeH="0" baseline="0" noProof="0" dirty="0">
              <a:ln w="9000" cmpd="sng">
                <a:solidFill>
                  <a:srgbClr val="846648">
                    <a:shade val="50000"/>
                    <a:satMod val="120000"/>
                  </a:srgbClr>
                </a:solidFill>
                <a:prstDash val="solid"/>
              </a:ln>
              <a:gradFill>
                <a:gsLst>
                  <a:gs pos="0">
                    <a:srgbClr val="846648">
                      <a:shade val="20000"/>
                      <a:satMod val="245000"/>
                    </a:srgbClr>
                  </a:gs>
                  <a:gs pos="43000">
                    <a:srgbClr val="846648">
                      <a:satMod val="255000"/>
                    </a:srgbClr>
                  </a:gs>
                  <a:gs pos="48000">
                    <a:srgbClr val="846648">
                      <a:shade val="85000"/>
                      <a:satMod val="255000"/>
                    </a:srgbClr>
                  </a:gs>
                  <a:gs pos="100000">
                    <a:srgbClr val="846648">
                      <a:shade val="20000"/>
                      <a:satMod val="245000"/>
                    </a:srgb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uLnTx/>
              <a:uFillTx/>
              <a:latin typeface="Palatino Linotype"/>
              <a:ea typeface="Times New Roman"/>
              <a:cs typeface="+mn-cs"/>
            </a:endParaRPr>
          </a:p>
        </p:txBody>
      </p:sp>
      <p:pic>
        <p:nvPicPr>
          <p:cNvPr id="1028" name="Picture 4" descr="C:\Users\Bati5a\Desktop\Untitled-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0"/>
            <a:ext cx="2769488" cy="5415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/>
          <p:cNvSpPr/>
          <p:nvPr/>
        </p:nvSpPr>
        <p:spPr>
          <a:xfrm>
            <a:off x="152400" y="2514600"/>
            <a:ext cx="3886200" cy="2308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sz="36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وفك حسن الجحيم وسباه</a:t>
            </a:r>
            <a:endParaRPr kumimoji="0" lang="ar-EG" sz="3600" b="1" i="0" u="none" strike="noStrike" kern="1200" cap="all" spc="0" normalizeH="0" baseline="0" noProof="0" dirty="0">
              <a:ln w="9000" cmpd="sng">
                <a:solidFill>
                  <a:srgbClr val="846648">
                    <a:shade val="50000"/>
                    <a:satMod val="120000"/>
                  </a:srgbClr>
                </a:solidFill>
                <a:prstDash val="solid"/>
              </a:ln>
              <a:gradFill>
                <a:gsLst>
                  <a:gs pos="0">
                    <a:srgbClr val="846648">
                      <a:shade val="20000"/>
                      <a:satMod val="245000"/>
                    </a:srgbClr>
                  </a:gs>
                  <a:gs pos="43000">
                    <a:srgbClr val="846648">
                      <a:satMod val="255000"/>
                    </a:srgbClr>
                  </a:gs>
                  <a:gs pos="48000">
                    <a:srgbClr val="846648">
                      <a:shade val="85000"/>
                      <a:satMod val="255000"/>
                    </a:srgbClr>
                  </a:gs>
                  <a:gs pos="100000">
                    <a:srgbClr val="846648">
                      <a:shade val="20000"/>
                      <a:satMod val="245000"/>
                    </a:srgb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uLnTx/>
              <a:uFillTx/>
              <a:latin typeface="Palatino Linotype"/>
              <a:ea typeface="Times New Roman"/>
              <a:cs typeface="Times New Roman" panose="02020603050405020304" pitchFamily="18" charset="0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sz="36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 </a:t>
            </a:r>
            <a:br>
              <a:rPr kumimoji="0" lang="ar-SA" sz="36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</a:br>
            <a:r>
              <a:rPr kumimoji="0" lang="ar-SA" sz="36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 المسيح جلس عن يمين الآب</a:t>
            </a:r>
            <a:endParaRPr kumimoji="0" lang="en-US" sz="3600" b="1" i="0" u="none" strike="noStrike" kern="1200" cap="all" spc="0" normalizeH="0" baseline="0" noProof="0" dirty="0">
              <a:ln w="9000" cmpd="sng">
                <a:solidFill>
                  <a:srgbClr val="846648">
                    <a:shade val="50000"/>
                    <a:satMod val="120000"/>
                  </a:srgbClr>
                </a:solidFill>
                <a:prstDash val="solid"/>
              </a:ln>
              <a:gradFill>
                <a:gsLst>
                  <a:gs pos="0">
                    <a:srgbClr val="846648">
                      <a:shade val="20000"/>
                      <a:satMod val="245000"/>
                    </a:srgbClr>
                  </a:gs>
                  <a:gs pos="43000">
                    <a:srgbClr val="846648">
                      <a:satMod val="255000"/>
                    </a:srgbClr>
                  </a:gs>
                  <a:gs pos="48000">
                    <a:srgbClr val="846648">
                      <a:shade val="85000"/>
                      <a:satMod val="255000"/>
                    </a:srgbClr>
                  </a:gs>
                  <a:gs pos="100000">
                    <a:srgbClr val="846648">
                      <a:shade val="20000"/>
                      <a:satMod val="245000"/>
                    </a:srgb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uLnTx/>
              <a:uFillTx/>
              <a:latin typeface="Palatino Linotype"/>
              <a:ea typeface="Times New Roman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21048673"/>
      </p:ext>
    </p:extLst>
  </p:cSld>
  <p:clrMapOvr>
    <a:masterClrMapping/>
  </p:clrMapOvr>
</p:sld>
</file>

<file path=ppt/slides/slide129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5181600" y="2438400"/>
            <a:ext cx="3695700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sz="36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ضابط الكل رب الأرباب</a:t>
            </a:r>
            <a:endParaRPr kumimoji="0" lang="ar-EG" sz="3600" b="1" i="0" u="none" strike="noStrike" kern="1200" cap="all" spc="0" normalizeH="0" baseline="0" noProof="0" dirty="0">
              <a:ln w="9000" cmpd="sng">
                <a:solidFill>
                  <a:srgbClr val="846648">
                    <a:shade val="50000"/>
                    <a:satMod val="120000"/>
                  </a:srgbClr>
                </a:solidFill>
                <a:prstDash val="solid"/>
              </a:ln>
              <a:gradFill>
                <a:gsLst>
                  <a:gs pos="0">
                    <a:srgbClr val="846648">
                      <a:shade val="20000"/>
                      <a:satMod val="245000"/>
                    </a:srgbClr>
                  </a:gs>
                  <a:gs pos="43000">
                    <a:srgbClr val="846648">
                      <a:satMod val="255000"/>
                    </a:srgbClr>
                  </a:gs>
                  <a:gs pos="48000">
                    <a:srgbClr val="846648">
                      <a:shade val="85000"/>
                      <a:satMod val="255000"/>
                    </a:srgbClr>
                  </a:gs>
                  <a:gs pos="100000">
                    <a:srgbClr val="846648">
                      <a:shade val="20000"/>
                      <a:satMod val="245000"/>
                    </a:srgb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uLnTx/>
              <a:uFillTx/>
              <a:latin typeface="Palatino Linotype"/>
              <a:ea typeface="Times New Roman"/>
              <a:cs typeface="Times New Roman" panose="02020603050405020304" pitchFamily="18" charset="0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sz="36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 </a:t>
            </a:r>
            <a:br>
              <a:rPr kumimoji="0" lang="ar-SA" sz="36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</a:br>
            <a:r>
              <a:rPr kumimoji="0" lang="ar-SA" sz="36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اوعدنا بميعاد الآب</a:t>
            </a:r>
            <a:endParaRPr kumimoji="0" lang="en-US" sz="3600" b="1" i="0" u="none" strike="noStrike" kern="1200" cap="all" spc="0" normalizeH="0" baseline="0" noProof="0" dirty="0">
              <a:ln w="9000" cmpd="sng">
                <a:solidFill>
                  <a:srgbClr val="846648">
                    <a:shade val="50000"/>
                    <a:satMod val="120000"/>
                  </a:srgbClr>
                </a:solidFill>
                <a:prstDash val="solid"/>
              </a:ln>
              <a:gradFill>
                <a:gsLst>
                  <a:gs pos="0">
                    <a:srgbClr val="846648">
                      <a:shade val="20000"/>
                      <a:satMod val="245000"/>
                    </a:srgbClr>
                  </a:gs>
                  <a:gs pos="43000">
                    <a:srgbClr val="846648">
                      <a:satMod val="255000"/>
                    </a:srgbClr>
                  </a:gs>
                  <a:gs pos="48000">
                    <a:srgbClr val="846648">
                      <a:shade val="85000"/>
                      <a:satMod val="255000"/>
                    </a:srgbClr>
                  </a:gs>
                  <a:gs pos="100000">
                    <a:srgbClr val="846648">
                      <a:shade val="20000"/>
                      <a:satMod val="245000"/>
                    </a:srgb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uLnTx/>
              <a:uFillTx/>
              <a:latin typeface="Palatino Linotype"/>
              <a:ea typeface="Times New Roman"/>
              <a:cs typeface="+mn-cs"/>
            </a:endParaRPr>
          </a:p>
        </p:txBody>
      </p:sp>
      <p:pic>
        <p:nvPicPr>
          <p:cNvPr id="1028" name="Picture 4" descr="C:\Users\Bati5a\Desktop\Untitled-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0"/>
            <a:ext cx="2769488" cy="5415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/>
          <p:cNvSpPr/>
          <p:nvPr/>
        </p:nvSpPr>
        <p:spPr>
          <a:xfrm>
            <a:off x="152400" y="2514600"/>
            <a:ext cx="3733800" cy="2308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sz="36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ماسك الجميع بكلمة فيه</a:t>
            </a:r>
            <a:endParaRPr kumimoji="0" lang="ar-EG" sz="3600" b="1" i="0" u="none" strike="noStrike" kern="1200" cap="all" spc="0" normalizeH="0" baseline="0" noProof="0" dirty="0">
              <a:ln w="9000" cmpd="sng">
                <a:solidFill>
                  <a:srgbClr val="846648">
                    <a:shade val="50000"/>
                    <a:satMod val="120000"/>
                  </a:srgbClr>
                </a:solidFill>
                <a:prstDash val="solid"/>
              </a:ln>
              <a:gradFill>
                <a:gsLst>
                  <a:gs pos="0">
                    <a:srgbClr val="846648">
                      <a:shade val="20000"/>
                      <a:satMod val="245000"/>
                    </a:srgbClr>
                  </a:gs>
                  <a:gs pos="43000">
                    <a:srgbClr val="846648">
                      <a:satMod val="255000"/>
                    </a:srgbClr>
                  </a:gs>
                  <a:gs pos="48000">
                    <a:srgbClr val="846648">
                      <a:shade val="85000"/>
                      <a:satMod val="255000"/>
                    </a:srgbClr>
                  </a:gs>
                  <a:gs pos="100000">
                    <a:srgbClr val="846648">
                      <a:shade val="20000"/>
                      <a:satMod val="245000"/>
                    </a:srgb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uLnTx/>
              <a:uFillTx/>
              <a:latin typeface="Palatino Linotype"/>
              <a:ea typeface="Times New Roman"/>
              <a:cs typeface="Times New Roman" panose="02020603050405020304" pitchFamily="18" charset="0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sz="36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 </a:t>
            </a:r>
            <a:br>
              <a:rPr kumimoji="0" lang="ar-SA" sz="36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</a:br>
            <a:r>
              <a:rPr kumimoji="0" lang="ar-SA" sz="36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المسيح جلس عن يمين الآب</a:t>
            </a:r>
            <a:endParaRPr kumimoji="0" lang="en-US" sz="3600" b="1" i="0" u="none" strike="noStrike" kern="1200" cap="all" spc="0" normalizeH="0" baseline="0" noProof="0" dirty="0">
              <a:ln w="9000" cmpd="sng">
                <a:solidFill>
                  <a:srgbClr val="846648">
                    <a:shade val="50000"/>
                    <a:satMod val="120000"/>
                  </a:srgbClr>
                </a:solidFill>
                <a:prstDash val="solid"/>
              </a:ln>
              <a:gradFill>
                <a:gsLst>
                  <a:gs pos="0">
                    <a:srgbClr val="846648">
                      <a:shade val="20000"/>
                      <a:satMod val="245000"/>
                    </a:srgbClr>
                  </a:gs>
                  <a:gs pos="43000">
                    <a:srgbClr val="846648">
                      <a:satMod val="255000"/>
                    </a:srgbClr>
                  </a:gs>
                  <a:gs pos="48000">
                    <a:srgbClr val="846648">
                      <a:shade val="85000"/>
                      <a:satMod val="255000"/>
                    </a:srgbClr>
                  </a:gs>
                  <a:gs pos="100000">
                    <a:srgbClr val="846648">
                      <a:shade val="20000"/>
                      <a:satMod val="245000"/>
                    </a:srgb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uLnTx/>
              <a:uFillTx/>
              <a:latin typeface="Palatino Linotype"/>
              <a:ea typeface="Times New Roman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63250949"/>
      </p:ext>
    </p:extLst>
  </p:cSld>
  <p:clrMapOvr>
    <a:masterClrMapping/>
  </p:clrMapOvr>
</p:sld>
</file>

<file path=ppt/slides/slide129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5105400" y="2438400"/>
            <a:ext cx="4038600" cy="2308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sz="36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طور الزيتون جبل</a:t>
            </a:r>
            <a:r>
              <a:rPr kumimoji="0" lang="ar-EG" sz="36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 </a:t>
            </a:r>
            <a:r>
              <a:rPr kumimoji="0" lang="ar-SA" sz="36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الصعود</a:t>
            </a:r>
            <a:endParaRPr kumimoji="0" lang="ar-EG" sz="3600" b="1" i="0" u="none" strike="noStrike" kern="1200" cap="all" spc="0" normalizeH="0" baseline="0" noProof="0" dirty="0">
              <a:ln w="9000" cmpd="sng">
                <a:solidFill>
                  <a:srgbClr val="846648">
                    <a:shade val="50000"/>
                    <a:satMod val="120000"/>
                  </a:srgbClr>
                </a:solidFill>
                <a:prstDash val="solid"/>
              </a:ln>
              <a:gradFill>
                <a:gsLst>
                  <a:gs pos="0">
                    <a:srgbClr val="846648">
                      <a:shade val="20000"/>
                      <a:satMod val="245000"/>
                    </a:srgbClr>
                  </a:gs>
                  <a:gs pos="43000">
                    <a:srgbClr val="846648">
                      <a:satMod val="255000"/>
                    </a:srgbClr>
                  </a:gs>
                  <a:gs pos="48000">
                    <a:srgbClr val="846648">
                      <a:shade val="85000"/>
                      <a:satMod val="255000"/>
                    </a:srgbClr>
                  </a:gs>
                  <a:gs pos="100000">
                    <a:srgbClr val="846648">
                      <a:shade val="20000"/>
                      <a:satMod val="245000"/>
                    </a:srgb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uLnTx/>
              <a:uFillTx/>
              <a:latin typeface="Palatino Linotype"/>
              <a:ea typeface="Times New Roman"/>
              <a:cs typeface="Times New Roman" panose="02020603050405020304" pitchFamily="18" charset="0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ar-SA" sz="36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</a:br>
            <a:r>
              <a:rPr kumimoji="0" lang="ar-SA" sz="36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والتلاميذ صاروا نحوه سجود</a:t>
            </a:r>
            <a:endParaRPr kumimoji="0" lang="en-US" sz="3600" b="1" i="0" u="none" strike="noStrike" kern="1200" cap="all" spc="0" normalizeH="0" baseline="0" noProof="0" dirty="0">
              <a:ln w="9000" cmpd="sng">
                <a:solidFill>
                  <a:srgbClr val="846648">
                    <a:shade val="50000"/>
                    <a:satMod val="120000"/>
                  </a:srgbClr>
                </a:solidFill>
                <a:prstDash val="solid"/>
              </a:ln>
              <a:gradFill>
                <a:gsLst>
                  <a:gs pos="0">
                    <a:srgbClr val="846648">
                      <a:shade val="20000"/>
                      <a:satMod val="245000"/>
                    </a:srgbClr>
                  </a:gs>
                  <a:gs pos="43000">
                    <a:srgbClr val="846648">
                      <a:satMod val="255000"/>
                    </a:srgbClr>
                  </a:gs>
                  <a:gs pos="48000">
                    <a:srgbClr val="846648">
                      <a:shade val="85000"/>
                      <a:satMod val="255000"/>
                    </a:srgbClr>
                  </a:gs>
                  <a:gs pos="100000">
                    <a:srgbClr val="846648">
                      <a:shade val="20000"/>
                      <a:satMod val="245000"/>
                    </a:srgb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uLnTx/>
              <a:uFillTx/>
              <a:latin typeface="Palatino Linotype"/>
              <a:ea typeface="Times New Roman"/>
              <a:cs typeface="+mn-cs"/>
            </a:endParaRPr>
          </a:p>
        </p:txBody>
      </p:sp>
      <p:pic>
        <p:nvPicPr>
          <p:cNvPr id="1028" name="Picture 4" descr="C:\Users\Bati5a\Desktop\Untitled-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0"/>
            <a:ext cx="2769488" cy="5415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/>
          <p:cNvSpPr/>
          <p:nvPr/>
        </p:nvSpPr>
        <p:spPr>
          <a:xfrm>
            <a:off x="152400" y="2514600"/>
            <a:ext cx="3962400" cy="2308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sz="36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من هناك ارتفع لسماه</a:t>
            </a:r>
            <a:endParaRPr kumimoji="0" lang="ar-EG" sz="3600" b="1" i="0" u="none" strike="noStrike" kern="1200" cap="all" spc="0" normalizeH="0" baseline="0" noProof="0" dirty="0">
              <a:ln w="9000" cmpd="sng">
                <a:solidFill>
                  <a:srgbClr val="846648">
                    <a:shade val="50000"/>
                    <a:satMod val="120000"/>
                  </a:srgbClr>
                </a:solidFill>
                <a:prstDash val="solid"/>
              </a:ln>
              <a:gradFill>
                <a:gsLst>
                  <a:gs pos="0">
                    <a:srgbClr val="846648">
                      <a:shade val="20000"/>
                      <a:satMod val="245000"/>
                    </a:srgbClr>
                  </a:gs>
                  <a:gs pos="43000">
                    <a:srgbClr val="846648">
                      <a:satMod val="255000"/>
                    </a:srgbClr>
                  </a:gs>
                  <a:gs pos="48000">
                    <a:srgbClr val="846648">
                      <a:shade val="85000"/>
                      <a:satMod val="255000"/>
                    </a:srgbClr>
                  </a:gs>
                  <a:gs pos="100000">
                    <a:srgbClr val="846648">
                      <a:shade val="20000"/>
                      <a:satMod val="245000"/>
                    </a:srgb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uLnTx/>
              <a:uFillTx/>
              <a:latin typeface="Palatino Linotype"/>
              <a:ea typeface="Times New Roman"/>
              <a:cs typeface="Times New Roman" panose="02020603050405020304" pitchFamily="18" charset="0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sz="36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 </a:t>
            </a:r>
            <a:br>
              <a:rPr kumimoji="0" lang="ar-SA" sz="36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</a:br>
            <a:r>
              <a:rPr kumimoji="0" lang="ar-SA" sz="36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المسيح جلس عن يمين الآب</a:t>
            </a:r>
            <a:endParaRPr kumimoji="0" lang="en-US" sz="3600" b="1" i="0" u="none" strike="noStrike" kern="1200" cap="all" spc="0" normalizeH="0" baseline="0" noProof="0" dirty="0">
              <a:ln w="9000" cmpd="sng">
                <a:solidFill>
                  <a:srgbClr val="846648">
                    <a:shade val="50000"/>
                    <a:satMod val="120000"/>
                  </a:srgbClr>
                </a:solidFill>
                <a:prstDash val="solid"/>
              </a:ln>
              <a:gradFill>
                <a:gsLst>
                  <a:gs pos="0">
                    <a:srgbClr val="846648">
                      <a:shade val="20000"/>
                      <a:satMod val="245000"/>
                    </a:srgbClr>
                  </a:gs>
                  <a:gs pos="43000">
                    <a:srgbClr val="846648">
                      <a:satMod val="255000"/>
                    </a:srgbClr>
                  </a:gs>
                  <a:gs pos="48000">
                    <a:srgbClr val="846648">
                      <a:shade val="85000"/>
                      <a:satMod val="255000"/>
                    </a:srgbClr>
                  </a:gs>
                  <a:gs pos="100000">
                    <a:srgbClr val="846648">
                      <a:shade val="20000"/>
                      <a:satMod val="245000"/>
                    </a:srgb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uLnTx/>
              <a:uFillTx/>
              <a:latin typeface="Palatino Linotype"/>
              <a:ea typeface="Times New Roman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74369791"/>
      </p:ext>
    </p:extLst>
  </p:cSld>
  <p:clrMapOvr>
    <a:masterClrMapping/>
  </p:clrMapOvr>
</p:sld>
</file>

<file path=ppt/slides/slide129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5181600" y="2438400"/>
            <a:ext cx="3733800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sz="36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ظهر بالجسد المأخوذ منا</a:t>
            </a:r>
            <a:endParaRPr kumimoji="0" lang="ar-EG" sz="3600" b="1" i="0" u="none" strike="noStrike" kern="1200" cap="all" spc="0" normalizeH="0" baseline="0" noProof="0" dirty="0">
              <a:ln w="9000" cmpd="sng">
                <a:solidFill>
                  <a:srgbClr val="846648">
                    <a:shade val="50000"/>
                    <a:satMod val="120000"/>
                  </a:srgbClr>
                </a:solidFill>
                <a:prstDash val="solid"/>
              </a:ln>
              <a:gradFill>
                <a:gsLst>
                  <a:gs pos="0">
                    <a:srgbClr val="846648">
                      <a:shade val="20000"/>
                      <a:satMod val="245000"/>
                    </a:srgbClr>
                  </a:gs>
                  <a:gs pos="43000">
                    <a:srgbClr val="846648">
                      <a:satMod val="255000"/>
                    </a:srgbClr>
                  </a:gs>
                  <a:gs pos="48000">
                    <a:srgbClr val="846648">
                      <a:shade val="85000"/>
                      <a:satMod val="255000"/>
                    </a:srgbClr>
                  </a:gs>
                  <a:gs pos="100000">
                    <a:srgbClr val="846648">
                      <a:shade val="20000"/>
                      <a:satMod val="245000"/>
                    </a:srgb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uLnTx/>
              <a:uFillTx/>
              <a:latin typeface="Palatino Linotype"/>
              <a:ea typeface="Times New Roman"/>
              <a:cs typeface="Times New Roman" panose="02020603050405020304" pitchFamily="18" charset="0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ar-SA" sz="36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</a:br>
            <a:r>
              <a:rPr kumimoji="0" lang="ar-SA" sz="36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ليكون قدامه معنا</a:t>
            </a:r>
            <a:endParaRPr kumimoji="0" lang="en-US" sz="3600" b="1" i="0" u="none" strike="noStrike" kern="1200" cap="all" spc="0" normalizeH="0" baseline="0" noProof="0" dirty="0">
              <a:ln w="9000" cmpd="sng">
                <a:solidFill>
                  <a:srgbClr val="846648">
                    <a:shade val="50000"/>
                    <a:satMod val="120000"/>
                  </a:srgbClr>
                </a:solidFill>
                <a:prstDash val="solid"/>
              </a:ln>
              <a:gradFill>
                <a:gsLst>
                  <a:gs pos="0">
                    <a:srgbClr val="846648">
                      <a:shade val="20000"/>
                      <a:satMod val="245000"/>
                    </a:srgbClr>
                  </a:gs>
                  <a:gs pos="43000">
                    <a:srgbClr val="846648">
                      <a:satMod val="255000"/>
                    </a:srgbClr>
                  </a:gs>
                  <a:gs pos="48000">
                    <a:srgbClr val="846648">
                      <a:shade val="85000"/>
                      <a:satMod val="255000"/>
                    </a:srgbClr>
                  </a:gs>
                  <a:gs pos="100000">
                    <a:srgbClr val="846648">
                      <a:shade val="20000"/>
                      <a:satMod val="245000"/>
                    </a:srgb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uLnTx/>
              <a:uFillTx/>
              <a:latin typeface="Palatino Linotype"/>
              <a:ea typeface="Times New Roman"/>
              <a:cs typeface="+mn-cs"/>
            </a:endParaRPr>
          </a:p>
        </p:txBody>
      </p:sp>
      <p:pic>
        <p:nvPicPr>
          <p:cNvPr id="1028" name="Picture 4" descr="C:\Users\Bati5a\Desktop\Untitled-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0"/>
            <a:ext cx="2769488" cy="5415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/>
          <p:cNvSpPr/>
          <p:nvPr/>
        </p:nvSpPr>
        <p:spPr>
          <a:xfrm>
            <a:off x="152400" y="2514600"/>
            <a:ext cx="3733800" cy="2308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sz="36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ثم قام عن يمين أبيه</a:t>
            </a:r>
            <a:endParaRPr kumimoji="0" lang="ar-EG" sz="3600" b="1" i="0" u="none" strike="noStrike" kern="1200" cap="all" spc="0" normalizeH="0" baseline="0" noProof="0" dirty="0">
              <a:ln w="9000" cmpd="sng">
                <a:solidFill>
                  <a:srgbClr val="846648">
                    <a:shade val="50000"/>
                    <a:satMod val="120000"/>
                  </a:srgbClr>
                </a:solidFill>
                <a:prstDash val="solid"/>
              </a:ln>
              <a:gradFill>
                <a:gsLst>
                  <a:gs pos="0">
                    <a:srgbClr val="846648">
                      <a:shade val="20000"/>
                      <a:satMod val="245000"/>
                    </a:srgbClr>
                  </a:gs>
                  <a:gs pos="43000">
                    <a:srgbClr val="846648">
                      <a:satMod val="255000"/>
                    </a:srgbClr>
                  </a:gs>
                  <a:gs pos="48000">
                    <a:srgbClr val="846648">
                      <a:shade val="85000"/>
                      <a:satMod val="255000"/>
                    </a:srgbClr>
                  </a:gs>
                  <a:gs pos="100000">
                    <a:srgbClr val="846648">
                      <a:shade val="20000"/>
                      <a:satMod val="245000"/>
                    </a:srgb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uLnTx/>
              <a:uFillTx/>
              <a:latin typeface="Palatino Linotype"/>
              <a:ea typeface="Times New Roman"/>
              <a:cs typeface="Times New Roman" panose="02020603050405020304" pitchFamily="18" charset="0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sz="36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 </a:t>
            </a:r>
            <a:br>
              <a:rPr kumimoji="0" lang="ar-SA" sz="36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</a:br>
            <a:r>
              <a:rPr kumimoji="0" lang="ar-SA" sz="36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المسيح جلس عن يمين الآب</a:t>
            </a:r>
            <a:endParaRPr kumimoji="0" lang="en-US" sz="3600" b="1" i="0" u="none" strike="noStrike" kern="1200" cap="all" spc="0" normalizeH="0" baseline="0" noProof="0" dirty="0">
              <a:ln w="9000" cmpd="sng">
                <a:solidFill>
                  <a:srgbClr val="846648">
                    <a:shade val="50000"/>
                    <a:satMod val="120000"/>
                  </a:srgbClr>
                </a:solidFill>
                <a:prstDash val="solid"/>
              </a:ln>
              <a:gradFill>
                <a:gsLst>
                  <a:gs pos="0">
                    <a:srgbClr val="846648">
                      <a:shade val="20000"/>
                      <a:satMod val="245000"/>
                    </a:srgbClr>
                  </a:gs>
                  <a:gs pos="43000">
                    <a:srgbClr val="846648">
                      <a:satMod val="255000"/>
                    </a:srgbClr>
                  </a:gs>
                  <a:gs pos="48000">
                    <a:srgbClr val="846648">
                      <a:shade val="85000"/>
                      <a:satMod val="255000"/>
                    </a:srgbClr>
                  </a:gs>
                  <a:gs pos="100000">
                    <a:srgbClr val="846648">
                      <a:shade val="20000"/>
                      <a:satMod val="245000"/>
                    </a:srgb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uLnTx/>
              <a:uFillTx/>
              <a:latin typeface="Palatino Linotype"/>
              <a:ea typeface="Times New Roman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38571176"/>
      </p:ext>
    </p:extLst>
  </p:cSld>
  <p:clrMapOvr>
    <a:masterClrMapping/>
  </p:clrMapOvr>
</p:sld>
</file>

<file path=ppt/slides/slide129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5181600" y="2438400"/>
            <a:ext cx="3695700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sz="36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عندما أكمل كل التدابير</a:t>
            </a:r>
            <a:endParaRPr kumimoji="0" lang="ar-EG" sz="3600" b="1" i="0" u="none" strike="noStrike" kern="1200" cap="all" spc="0" normalizeH="0" baseline="0" noProof="0" dirty="0">
              <a:ln w="9000" cmpd="sng">
                <a:solidFill>
                  <a:srgbClr val="846648">
                    <a:shade val="50000"/>
                    <a:satMod val="120000"/>
                  </a:srgbClr>
                </a:solidFill>
                <a:prstDash val="solid"/>
              </a:ln>
              <a:gradFill>
                <a:gsLst>
                  <a:gs pos="0">
                    <a:srgbClr val="846648">
                      <a:shade val="20000"/>
                      <a:satMod val="245000"/>
                    </a:srgbClr>
                  </a:gs>
                  <a:gs pos="43000">
                    <a:srgbClr val="846648">
                      <a:satMod val="255000"/>
                    </a:srgbClr>
                  </a:gs>
                  <a:gs pos="48000">
                    <a:srgbClr val="846648">
                      <a:shade val="85000"/>
                      <a:satMod val="255000"/>
                    </a:srgbClr>
                  </a:gs>
                  <a:gs pos="100000">
                    <a:srgbClr val="846648">
                      <a:shade val="20000"/>
                      <a:satMod val="245000"/>
                    </a:srgb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uLnTx/>
              <a:uFillTx/>
              <a:latin typeface="Palatino Linotype"/>
              <a:ea typeface="Times New Roman"/>
              <a:cs typeface="Times New Roman" panose="02020603050405020304" pitchFamily="18" charset="0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sz="36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 </a:t>
            </a:r>
            <a:br>
              <a:rPr kumimoji="0" lang="ar-SA" sz="36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</a:br>
            <a:r>
              <a:rPr kumimoji="0" lang="ar-SA" sz="36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من الأنبياء والمزامير</a:t>
            </a:r>
            <a:endParaRPr kumimoji="0" lang="en-US" sz="3600" b="1" i="0" u="none" strike="noStrike" kern="1200" cap="all" spc="0" normalizeH="0" baseline="0" noProof="0" dirty="0">
              <a:ln w="9000" cmpd="sng">
                <a:solidFill>
                  <a:srgbClr val="846648">
                    <a:shade val="50000"/>
                    <a:satMod val="120000"/>
                  </a:srgbClr>
                </a:solidFill>
                <a:prstDash val="solid"/>
              </a:ln>
              <a:gradFill>
                <a:gsLst>
                  <a:gs pos="0">
                    <a:srgbClr val="846648">
                      <a:shade val="20000"/>
                      <a:satMod val="245000"/>
                    </a:srgbClr>
                  </a:gs>
                  <a:gs pos="43000">
                    <a:srgbClr val="846648">
                      <a:satMod val="255000"/>
                    </a:srgbClr>
                  </a:gs>
                  <a:gs pos="48000">
                    <a:srgbClr val="846648">
                      <a:shade val="85000"/>
                      <a:satMod val="255000"/>
                    </a:srgbClr>
                  </a:gs>
                  <a:gs pos="100000">
                    <a:srgbClr val="846648">
                      <a:shade val="20000"/>
                      <a:satMod val="245000"/>
                    </a:srgb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uLnTx/>
              <a:uFillTx/>
              <a:latin typeface="Palatino Linotype"/>
              <a:ea typeface="Times New Roman"/>
              <a:cs typeface="+mn-cs"/>
            </a:endParaRPr>
          </a:p>
        </p:txBody>
      </p:sp>
      <p:pic>
        <p:nvPicPr>
          <p:cNvPr id="1028" name="Picture 4" descr="C:\Users\Bati5a\Desktop\Untitled-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0"/>
            <a:ext cx="2769488" cy="5415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/>
          <p:cNvSpPr/>
          <p:nvPr/>
        </p:nvSpPr>
        <p:spPr>
          <a:xfrm>
            <a:off x="0" y="2514600"/>
            <a:ext cx="3962400" cy="2308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sz="36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وما هو مكتوب في معناه</a:t>
            </a:r>
            <a:endParaRPr kumimoji="0" lang="ar-EG" sz="3600" b="1" i="0" u="none" strike="noStrike" kern="1200" cap="all" spc="0" normalizeH="0" baseline="0" noProof="0" dirty="0">
              <a:ln w="9000" cmpd="sng">
                <a:solidFill>
                  <a:srgbClr val="846648">
                    <a:shade val="50000"/>
                    <a:satMod val="120000"/>
                  </a:srgbClr>
                </a:solidFill>
                <a:prstDash val="solid"/>
              </a:ln>
              <a:gradFill>
                <a:gsLst>
                  <a:gs pos="0">
                    <a:srgbClr val="846648">
                      <a:shade val="20000"/>
                      <a:satMod val="245000"/>
                    </a:srgbClr>
                  </a:gs>
                  <a:gs pos="43000">
                    <a:srgbClr val="846648">
                      <a:satMod val="255000"/>
                    </a:srgbClr>
                  </a:gs>
                  <a:gs pos="48000">
                    <a:srgbClr val="846648">
                      <a:shade val="85000"/>
                      <a:satMod val="255000"/>
                    </a:srgbClr>
                  </a:gs>
                  <a:gs pos="100000">
                    <a:srgbClr val="846648">
                      <a:shade val="20000"/>
                      <a:satMod val="245000"/>
                    </a:srgb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uLnTx/>
              <a:uFillTx/>
              <a:latin typeface="Palatino Linotype"/>
              <a:ea typeface="Times New Roman"/>
              <a:cs typeface="Times New Roman" panose="02020603050405020304" pitchFamily="18" charset="0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sz="36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 </a:t>
            </a:r>
            <a:br>
              <a:rPr kumimoji="0" lang="ar-SA" sz="36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</a:br>
            <a:r>
              <a:rPr kumimoji="0" lang="ar-SA" sz="36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المسيح جلس عن يمين الآب</a:t>
            </a:r>
            <a:endParaRPr kumimoji="0" lang="en-US" sz="3600" b="1" i="0" u="none" strike="noStrike" kern="1200" cap="all" spc="0" normalizeH="0" baseline="0" noProof="0" dirty="0">
              <a:ln w="9000" cmpd="sng">
                <a:solidFill>
                  <a:srgbClr val="846648">
                    <a:shade val="50000"/>
                    <a:satMod val="120000"/>
                  </a:srgbClr>
                </a:solidFill>
                <a:prstDash val="solid"/>
              </a:ln>
              <a:gradFill>
                <a:gsLst>
                  <a:gs pos="0">
                    <a:srgbClr val="846648">
                      <a:shade val="20000"/>
                      <a:satMod val="245000"/>
                    </a:srgbClr>
                  </a:gs>
                  <a:gs pos="43000">
                    <a:srgbClr val="846648">
                      <a:satMod val="255000"/>
                    </a:srgbClr>
                  </a:gs>
                  <a:gs pos="48000">
                    <a:srgbClr val="846648">
                      <a:shade val="85000"/>
                      <a:satMod val="255000"/>
                    </a:srgbClr>
                  </a:gs>
                  <a:gs pos="100000">
                    <a:srgbClr val="846648">
                      <a:shade val="20000"/>
                      <a:satMod val="245000"/>
                    </a:srgb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uLnTx/>
              <a:uFillTx/>
              <a:latin typeface="Palatino Linotype"/>
              <a:ea typeface="Times New Roman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59561327"/>
      </p:ext>
    </p:extLst>
  </p:cSld>
  <p:clrMapOvr>
    <a:masterClrMapping/>
  </p:clrMapOvr>
</p:sld>
</file>

<file path=ppt/slides/slide129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5029200" y="2438400"/>
            <a:ext cx="4114800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sz="36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غافر الخطايا ماحي الذنوب</a:t>
            </a:r>
            <a:endParaRPr kumimoji="0" lang="ar-EG" sz="3600" b="1" i="0" u="none" strike="noStrike" kern="1200" cap="all" spc="0" normalizeH="0" baseline="0" noProof="0" dirty="0">
              <a:ln w="9000" cmpd="sng">
                <a:solidFill>
                  <a:srgbClr val="846648">
                    <a:shade val="50000"/>
                    <a:satMod val="120000"/>
                  </a:srgbClr>
                </a:solidFill>
                <a:prstDash val="solid"/>
              </a:ln>
              <a:gradFill>
                <a:gsLst>
                  <a:gs pos="0">
                    <a:srgbClr val="846648">
                      <a:shade val="20000"/>
                      <a:satMod val="245000"/>
                    </a:srgbClr>
                  </a:gs>
                  <a:gs pos="43000">
                    <a:srgbClr val="846648">
                      <a:satMod val="255000"/>
                    </a:srgbClr>
                  </a:gs>
                  <a:gs pos="48000">
                    <a:srgbClr val="846648">
                      <a:shade val="85000"/>
                      <a:satMod val="255000"/>
                    </a:srgbClr>
                  </a:gs>
                  <a:gs pos="100000">
                    <a:srgbClr val="846648">
                      <a:shade val="20000"/>
                      <a:satMod val="245000"/>
                    </a:srgb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uLnTx/>
              <a:uFillTx/>
              <a:latin typeface="Palatino Linotype"/>
              <a:ea typeface="Times New Roman"/>
              <a:cs typeface="Times New Roman" panose="02020603050405020304" pitchFamily="18" charset="0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ar-SA" sz="36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</a:br>
            <a:r>
              <a:rPr kumimoji="0" lang="ar-SA" sz="36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ويأتي في اليوم المرهوب</a:t>
            </a:r>
            <a:endParaRPr kumimoji="0" lang="en-US" sz="3600" b="1" i="0" u="none" strike="noStrike" kern="1200" cap="all" spc="0" normalizeH="0" baseline="0" noProof="0" dirty="0">
              <a:ln w="9000" cmpd="sng">
                <a:solidFill>
                  <a:srgbClr val="846648">
                    <a:shade val="50000"/>
                    <a:satMod val="120000"/>
                  </a:srgbClr>
                </a:solidFill>
                <a:prstDash val="solid"/>
              </a:ln>
              <a:gradFill>
                <a:gsLst>
                  <a:gs pos="0">
                    <a:srgbClr val="846648">
                      <a:shade val="20000"/>
                      <a:satMod val="245000"/>
                    </a:srgbClr>
                  </a:gs>
                  <a:gs pos="43000">
                    <a:srgbClr val="846648">
                      <a:satMod val="255000"/>
                    </a:srgbClr>
                  </a:gs>
                  <a:gs pos="48000">
                    <a:srgbClr val="846648">
                      <a:shade val="85000"/>
                      <a:satMod val="255000"/>
                    </a:srgbClr>
                  </a:gs>
                  <a:gs pos="100000">
                    <a:srgbClr val="846648">
                      <a:shade val="20000"/>
                      <a:satMod val="245000"/>
                    </a:srgb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uLnTx/>
              <a:uFillTx/>
              <a:latin typeface="Palatino Linotype"/>
              <a:ea typeface="Times New Roman"/>
              <a:cs typeface="+mn-cs"/>
            </a:endParaRPr>
          </a:p>
        </p:txBody>
      </p:sp>
      <p:pic>
        <p:nvPicPr>
          <p:cNvPr id="1028" name="Picture 4" descr="C:\Users\Bati5a\Desktop\Untitled-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0"/>
            <a:ext cx="2769488" cy="5415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/>
          <p:cNvSpPr/>
          <p:nvPr/>
        </p:nvSpPr>
        <p:spPr>
          <a:xfrm>
            <a:off x="152400" y="2514600"/>
            <a:ext cx="3733800" cy="2308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sz="36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قام وصعد لعلو سماه</a:t>
            </a:r>
            <a:endParaRPr kumimoji="0" lang="ar-EG" sz="3600" b="1" i="0" u="none" strike="noStrike" kern="1200" cap="all" spc="0" normalizeH="0" baseline="0" noProof="0" dirty="0">
              <a:ln w="9000" cmpd="sng">
                <a:solidFill>
                  <a:srgbClr val="846648">
                    <a:shade val="50000"/>
                    <a:satMod val="120000"/>
                  </a:srgbClr>
                </a:solidFill>
                <a:prstDash val="solid"/>
              </a:ln>
              <a:gradFill>
                <a:gsLst>
                  <a:gs pos="0">
                    <a:srgbClr val="846648">
                      <a:shade val="20000"/>
                      <a:satMod val="245000"/>
                    </a:srgbClr>
                  </a:gs>
                  <a:gs pos="43000">
                    <a:srgbClr val="846648">
                      <a:satMod val="255000"/>
                    </a:srgbClr>
                  </a:gs>
                  <a:gs pos="48000">
                    <a:srgbClr val="846648">
                      <a:shade val="85000"/>
                      <a:satMod val="255000"/>
                    </a:srgbClr>
                  </a:gs>
                  <a:gs pos="100000">
                    <a:srgbClr val="846648">
                      <a:shade val="20000"/>
                      <a:satMod val="245000"/>
                    </a:srgb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uLnTx/>
              <a:uFillTx/>
              <a:latin typeface="Palatino Linotype"/>
              <a:ea typeface="Times New Roman"/>
              <a:cs typeface="Times New Roman" panose="02020603050405020304" pitchFamily="18" charset="0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sz="36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 </a:t>
            </a:r>
            <a:br>
              <a:rPr kumimoji="0" lang="ar-SA" sz="36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</a:br>
            <a:r>
              <a:rPr kumimoji="0" lang="ar-SA" sz="36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المسيح جلس عن يمين الآب</a:t>
            </a:r>
            <a:endParaRPr kumimoji="0" lang="en-US" sz="3600" b="1" i="0" u="none" strike="noStrike" kern="1200" cap="all" spc="0" normalizeH="0" baseline="0" noProof="0" dirty="0">
              <a:ln w="9000" cmpd="sng">
                <a:solidFill>
                  <a:srgbClr val="846648">
                    <a:shade val="50000"/>
                    <a:satMod val="120000"/>
                  </a:srgbClr>
                </a:solidFill>
                <a:prstDash val="solid"/>
              </a:ln>
              <a:gradFill>
                <a:gsLst>
                  <a:gs pos="0">
                    <a:srgbClr val="846648">
                      <a:shade val="20000"/>
                      <a:satMod val="245000"/>
                    </a:srgbClr>
                  </a:gs>
                  <a:gs pos="43000">
                    <a:srgbClr val="846648">
                      <a:satMod val="255000"/>
                    </a:srgbClr>
                  </a:gs>
                  <a:gs pos="48000">
                    <a:srgbClr val="846648">
                      <a:shade val="85000"/>
                      <a:satMod val="255000"/>
                    </a:srgbClr>
                  </a:gs>
                  <a:gs pos="100000">
                    <a:srgbClr val="846648">
                      <a:shade val="20000"/>
                      <a:satMod val="245000"/>
                    </a:srgb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uLnTx/>
              <a:uFillTx/>
              <a:latin typeface="Palatino Linotype"/>
              <a:ea typeface="Times New Roman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83111024"/>
      </p:ext>
    </p:extLst>
  </p:cSld>
  <p:clrMapOvr>
    <a:masterClrMapping/>
  </p:clrMapOvr>
</p:sld>
</file>

<file path=ppt/slides/slide129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C:\Users\Bati5a\Desktop\Untitled-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0"/>
            <a:ext cx="2769488" cy="5415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5181600" y="2438400"/>
            <a:ext cx="3962400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sz="36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فهو سيأتي على السحاب</a:t>
            </a:r>
            <a:endParaRPr kumimoji="0" lang="ar-EG" sz="3600" b="1" i="0" u="none" strike="noStrike" kern="1200" cap="all" spc="0" normalizeH="0" baseline="0" noProof="0" dirty="0">
              <a:ln w="9000" cmpd="sng">
                <a:solidFill>
                  <a:srgbClr val="846648">
                    <a:shade val="50000"/>
                    <a:satMod val="120000"/>
                  </a:srgbClr>
                </a:solidFill>
                <a:prstDash val="solid"/>
              </a:ln>
              <a:gradFill>
                <a:gsLst>
                  <a:gs pos="0">
                    <a:srgbClr val="846648">
                      <a:shade val="20000"/>
                      <a:satMod val="245000"/>
                    </a:srgbClr>
                  </a:gs>
                  <a:gs pos="43000">
                    <a:srgbClr val="846648">
                      <a:satMod val="255000"/>
                    </a:srgbClr>
                  </a:gs>
                  <a:gs pos="48000">
                    <a:srgbClr val="846648">
                      <a:shade val="85000"/>
                      <a:satMod val="255000"/>
                    </a:srgbClr>
                  </a:gs>
                  <a:gs pos="100000">
                    <a:srgbClr val="846648">
                      <a:shade val="20000"/>
                      <a:satMod val="245000"/>
                    </a:srgb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uLnTx/>
              <a:uFillTx/>
              <a:latin typeface="Palatino Linotype"/>
              <a:ea typeface="Times New Roman"/>
              <a:cs typeface="Times New Roman" panose="02020603050405020304" pitchFamily="18" charset="0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ar-SA" sz="36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</a:br>
            <a:r>
              <a:rPr kumimoji="0" lang="ar-SA" sz="36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يوم الدينونة والحساب</a:t>
            </a:r>
            <a:endParaRPr kumimoji="0" lang="en-US" sz="3600" b="1" i="0" u="none" strike="noStrike" kern="1200" cap="all" spc="0" normalizeH="0" baseline="0" noProof="0" dirty="0">
              <a:ln w="9000" cmpd="sng">
                <a:solidFill>
                  <a:srgbClr val="846648">
                    <a:shade val="50000"/>
                    <a:satMod val="120000"/>
                  </a:srgbClr>
                </a:solidFill>
                <a:prstDash val="solid"/>
              </a:ln>
              <a:gradFill>
                <a:gsLst>
                  <a:gs pos="0">
                    <a:srgbClr val="846648">
                      <a:shade val="20000"/>
                      <a:satMod val="245000"/>
                    </a:srgbClr>
                  </a:gs>
                  <a:gs pos="43000">
                    <a:srgbClr val="846648">
                      <a:satMod val="255000"/>
                    </a:srgbClr>
                  </a:gs>
                  <a:gs pos="48000">
                    <a:srgbClr val="846648">
                      <a:shade val="85000"/>
                      <a:satMod val="255000"/>
                    </a:srgbClr>
                  </a:gs>
                  <a:gs pos="100000">
                    <a:srgbClr val="846648">
                      <a:shade val="20000"/>
                      <a:satMod val="245000"/>
                    </a:srgb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uLnTx/>
              <a:uFillTx/>
              <a:latin typeface="Palatino Linotype"/>
              <a:ea typeface="Times New Roman"/>
              <a:cs typeface="+mn-cs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52400" y="2514600"/>
            <a:ext cx="3733800" cy="2308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sz="36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وكل الناس بالعين تراه</a:t>
            </a:r>
            <a:endParaRPr kumimoji="0" lang="ar-EG" sz="3600" b="1" i="0" u="none" strike="noStrike" kern="1200" cap="all" spc="0" normalizeH="0" baseline="0" noProof="0" dirty="0">
              <a:ln w="9000" cmpd="sng">
                <a:solidFill>
                  <a:srgbClr val="846648">
                    <a:shade val="50000"/>
                    <a:satMod val="120000"/>
                  </a:srgbClr>
                </a:solidFill>
                <a:prstDash val="solid"/>
              </a:ln>
              <a:gradFill>
                <a:gsLst>
                  <a:gs pos="0">
                    <a:srgbClr val="846648">
                      <a:shade val="20000"/>
                      <a:satMod val="245000"/>
                    </a:srgbClr>
                  </a:gs>
                  <a:gs pos="43000">
                    <a:srgbClr val="846648">
                      <a:satMod val="255000"/>
                    </a:srgbClr>
                  </a:gs>
                  <a:gs pos="48000">
                    <a:srgbClr val="846648">
                      <a:shade val="85000"/>
                      <a:satMod val="255000"/>
                    </a:srgbClr>
                  </a:gs>
                  <a:gs pos="100000">
                    <a:srgbClr val="846648">
                      <a:shade val="20000"/>
                      <a:satMod val="245000"/>
                    </a:srgb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uLnTx/>
              <a:uFillTx/>
              <a:latin typeface="Palatino Linotype"/>
              <a:ea typeface="Times New Roman"/>
              <a:cs typeface="Times New Roman" panose="02020603050405020304" pitchFamily="18" charset="0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sz="36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 </a:t>
            </a:r>
            <a:br>
              <a:rPr kumimoji="0" lang="ar-SA" sz="36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</a:br>
            <a:r>
              <a:rPr kumimoji="0" lang="ar-SA" sz="36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المسيح جلس عن يمين الآب</a:t>
            </a:r>
            <a:endParaRPr kumimoji="0" lang="en-US" sz="3600" b="1" i="0" u="none" strike="noStrike" kern="1200" cap="all" spc="0" normalizeH="0" baseline="0" noProof="0" dirty="0">
              <a:ln w="9000" cmpd="sng">
                <a:solidFill>
                  <a:srgbClr val="846648">
                    <a:shade val="50000"/>
                    <a:satMod val="120000"/>
                  </a:srgbClr>
                </a:solidFill>
                <a:prstDash val="solid"/>
              </a:ln>
              <a:gradFill>
                <a:gsLst>
                  <a:gs pos="0">
                    <a:srgbClr val="846648">
                      <a:shade val="20000"/>
                      <a:satMod val="245000"/>
                    </a:srgbClr>
                  </a:gs>
                  <a:gs pos="43000">
                    <a:srgbClr val="846648">
                      <a:satMod val="255000"/>
                    </a:srgbClr>
                  </a:gs>
                  <a:gs pos="48000">
                    <a:srgbClr val="846648">
                      <a:shade val="85000"/>
                      <a:satMod val="255000"/>
                    </a:srgbClr>
                  </a:gs>
                  <a:gs pos="100000">
                    <a:srgbClr val="846648">
                      <a:shade val="20000"/>
                      <a:satMod val="245000"/>
                    </a:srgb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uLnTx/>
              <a:uFillTx/>
              <a:latin typeface="Palatino Linotype"/>
              <a:ea typeface="Times New Roman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18305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 trans="22000" smoothness="6"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016183AE-7919-46F2-85B4-BF0500055E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2359002"/>
              </p:ext>
            </p:extLst>
          </p:nvPr>
        </p:nvGraphicFramePr>
        <p:xfrm>
          <a:off x="0" y="0"/>
          <a:ext cx="9144000" cy="683622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390965">
                  <a:extLst>
                    <a:ext uri="{9D8B030D-6E8A-4147-A177-3AD203B41FA5}">
                      <a16:colId xmlns:a16="http://schemas.microsoft.com/office/drawing/2014/main" val="569180622"/>
                    </a:ext>
                  </a:extLst>
                </a:gridCol>
                <a:gridCol w="753035">
                  <a:extLst>
                    <a:ext uri="{9D8B030D-6E8A-4147-A177-3AD203B41FA5}">
                      <a16:colId xmlns:a16="http://schemas.microsoft.com/office/drawing/2014/main" val="1274580594"/>
                    </a:ext>
                  </a:extLst>
                </a:gridCol>
              </a:tblGrid>
              <a:tr h="6836229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EG" sz="6000" b="1" dirty="0"/>
                        <a:t>ب</a:t>
                      </a:r>
                      <a:endParaRPr lang="en-GB" sz="60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19615823"/>
                  </a:ext>
                </a:extLst>
              </a:tr>
            </a:tbl>
          </a:graphicData>
        </a:graphic>
      </p:graphicFrame>
      <p:sp>
        <p:nvSpPr>
          <p:cNvPr id="53" name="Rectangle 52">
            <a:hlinkClick r:id="rId4" action="ppaction://hlinkpres?slideindex=1&amp;slidetitle="/>
            <a:extLst>
              <a:ext uri="{FF2B5EF4-FFF2-40B4-BE49-F238E27FC236}">
                <a16:creationId xmlns:a16="http://schemas.microsoft.com/office/drawing/2014/main" id="{F107DC43-25AC-4AB0-B572-F3782768BECE}"/>
              </a:ext>
            </a:extLst>
          </p:cNvPr>
          <p:cNvSpPr/>
          <p:nvPr/>
        </p:nvSpPr>
        <p:spPr>
          <a:xfrm flipH="1">
            <a:off x="6382938" y="107023"/>
            <a:ext cx="1906104" cy="412955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400" b="1" dirty="0">
                <a:solidFill>
                  <a:srgbClr val="FFCC00"/>
                </a:solidFill>
                <a:cs typeface="+mj-cs"/>
              </a:rPr>
              <a:t>القديسة بائيسة</a:t>
            </a:r>
            <a:endParaRPr lang="en-US" sz="2400" b="1" dirty="0">
              <a:solidFill>
                <a:srgbClr val="FFCC00"/>
              </a:solidFill>
              <a:cs typeface="+mj-cs"/>
            </a:endParaRPr>
          </a:p>
        </p:txBody>
      </p:sp>
      <p:sp>
        <p:nvSpPr>
          <p:cNvPr id="54" name="Rectangle 53">
            <a:hlinkClick r:id="rId5" action="ppaction://hlinkpres?slideindex=1&amp;slidetitle="/>
            <a:extLst>
              <a:ext uri="{FF2B5EF4-FFF2-40B4-BE49-F238E27FC236}">
                <a16:creationId xmlns:a16="http://schemas.microsoft.com/office/drawing/2014/main" id="{A5FD67F2-07DB-4F23-8FDF-8E02985472AF}"/>
              </a:ext>
            </a:extLst>
          </p:cNvPr>
          <p:cNvSpPr/>
          <p:nvPr/>
        </p:nvSpPr>
        <p:spPr>
          <a:xfrm flipH="1">
            <a:off x="6382938" y="2963626"/>
            <a:ext cx="1906104" cy="671852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400" b="1" dirty="0">
                <a:solidFill>
                  <a:srgbClr val="FFCC00"/>
                </a:solidFill>
                <a:cs typeface="+mj-cs"/>
              </a:rPr>
              <a:t>1- بربارة </a:t>
            </a:r>
          </a:p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1600" b="1" dirty="0">
                <a:solidFill>
                  <a:schemeClr val="tx1"/>
                </a:solidFill>
                <a:cs typeface="+mj-cs"/>
              </a:rPr>
              <a:t>(أمجد إلهي بلسان فصيح)</a:t>
            </a:r>
            <a:endParaRPr lang="en-US" sz="1600" b="1" dirty="0">
              <a:solidFill>
                <a:schemeClr val="tx1"/>
              </a:solidFill>
              <a:cs typeface="+mj-cs"/>
            </a:endParaRPr>
          </a:p>
        </p:txBody>
      </p:sp>
      <p:sp>
        <p:nvSpPr>
          <p:cNvPr id="55" name="Rectangle 54">
            <a:hlinkClick r:id="rId5" action="ppaction://hlinkpres?slideindex=1&amp;slidetitle="/>
            <a:extLst>
              <a:ext uri="{FF2B5EF4-FFF2-40B4-BE49-F238E27FC236}">
                <a16:creationId xmlns:a16="http://schemas.microsoft.com/office/drawing/2014/main" id="{B8C4D7C1-AF6B-4762-B719-06A4AF23EEDB}"/>
              </a:ext>
            </a:extLst>
          </p:cNvPr>
          <p:cNvSpPr/>
          <p:nvPr/>
        </p:nvSpPr>
        <p:spPr>
          <a:xfrm flipH="1">
            <a:off x="6382938" y="627001"/>
            <a:ext cx="1906104" cy="671852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000" b="1" dirty="0">
                <a:solidFill>
                  <a:srgbClr val="FFCC00"/>
                </a:solidFill>
                <a:cs typeface="+mj-cs"/>
              </a:rPr>
              <a:t>1- الأنبا باخوميوس</a:t>
            </a:r>
          </a:p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000" b="1" dirty="0">
                <a:solidFill>
                  <a:schemeClr val="tx1"/>
                </a:solidFill>
                <a:cs typeface="+mj-cs"/>
              </a:rPr>
              <a:t>(السلام لك يا قديس)</a:t>
            </a:r>
            <a:endParaRPr lang="en-US" sz="2000" b="1" dirty="0">
              <a:solidFill>
                <a:schemeClr val="tx1"/>
              </a:solidFill>
              <a:cs typeface="+mj-cs"/>
            </a:endParaRPr>
          </a:p>
        </p:txBody>
      </p:sp>
      <p:sp>
        <p:nvSpPr>
          <p:cNvPr id="56" name="Rectangle 55">
            <a:hlinkClick r:id="rId5" action="ppaction://hlinkpres?slideindex=1&amp;slidetitle="/>
            <a:extLst>
              <a:ext uri="{FF2B5EF4-FFF2-40B4-BE49-F238E27FC236}">
                <a16:creationId xmlns:a16="http://schemas.microsoft.com/office/drawing/2014/main" id="{C56187AC-8322-4470-84A8-9B80624E656F}"/>
              </a:ext>
            </a:extLst>
          </p:cNvPr>
          <p:cNvSpPr/>
          <p:nvPr/>
        </p:nvSpPr>
        <p:spPr>
          <a:xfrm flipH="1">
            <a:off x="6382938" y="4521376"/>
            <a:ext cx="1906104" cy="671852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200" b="1" dirty="0">
                <a:solidFill>
                  <a:srgbClr val="FFCC00"/>
                </a:solidFill>
                <a:cs typeface="+mj-cs"/>
              </a:rPr>
              <a:t>1- الشهيدة بربتوا</a:t>
            </a:r>
          </a:p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b="1" dirty="0">
                <a:solidFill>
                  <a:schemeClr val="tx1"/>
                </a:solidFill>
                <a:cs typeface="+mj-cs"/>
              </a:rPr>
              <a:t>(في مواكب القديسات)</a:t>
            </a:r>
            <a:endParaRPr lang="en-US" b="1" dirty="0">
              <a:solidFill>
                <a:schemeClr val="tx1"/>
              </a:solidFill>
              <a:cs typeface="+mj-cs"/>
            </a:endParaRPr>
          </a:p>
        </p:txBody>
      </p:sp>
      <p:sp>
        <p:nvSpPr>
          <p:cNvPr id="57" name="Rectangle 56">
            <a:hlinkClick r:id="rId5" action="ppaction://hlinkpres?slideindex=1&amp;slidetitle="/>
            <a:extLst>
              <a:ext uri="{FF2B5EF4-FFF2-40B4-BE49-F238E27FC236}">
                <a16:creationId xmlns:a16="http://schemas.microsoft.com/office/drawing/2014/main" id="{4DA36BFE-FFC3-4547-847C-8D28EC8F551D}"/>
              </a:ext>
            </a:extLst>
          </p:cNvPr>
          <p:cNvSpPr/>
          <p:nvPr/>
        </p:nvSpPr>
        <p:spPr>
          <a:xfrm flipH="1">
            <a:off x="4327744" y="107023"/>
            <a:ext cx="1906104" cy="412955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000" b="1" dirty="0">
                <a:solidFill>
                  <a:srgbClr val="FFCC00"/>
                </a:solidFill>
                <a:cs typeface="+mj-cs"/>
              </a:rPr>
              <a:t>برثلماوس الرسول</a:t>
            </a:r>
            <a:endParaRPr lang="en-US" sz="2000" b="1" dirty="0">
              <a:solidFill>
                <a:srgbClr val="FFCC00"/>
              </a:solidFill>
              <a:cs typeface="+mj-cs"/>
            </a:endParaRPr>
          </a:p>
        </p:txBody>
      </p:sp>
      <p:sp>
        <p:nvSpPr>
          <p:cNvPr id="58" name="Rectangle 57">
            <a:hlinkClick r:id="rId5" action="ppaction://hlinkpres?slideindex=1&amp;slidetitle="/>
            <a:extLst>
              <a:ext uri="{FF2B5EF4-FFF2-40B4-BE49-F238E27FC236}">
                <a16:creationId xmlns:a16="http://schemas.microsoft.com/office/drawing/2014/main" id="{D1B29080-F27D-4B36-B349-D27B95B553C3}"/>
              </a:ext>
            </a:extLst>
          </p:cNvPr>
          <p:cNvSpPr/>
          <p:nvPr/>
        </p:nvSpPr>
        <p:spPr>
          <a:xfrm flipH="1">
            <a:off x="4327744" y="648093"/>
            <a:ext cx="1906104" cy="412955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000" b="1" dirty="0">
                <a:solidFill>
                  <a:srgbClr val="FFCC00"/>
                </a:solidFill>
                <a:cs typeface="+mj-cs"/>
              </a:rPr>
              <a:t>الأنبا برسوم العريان</a:t>
            </a:r>
            <a:endParaRPr lang="en-US" sz="2000" b="1" dirty="0">
              <a:solidFill>
                <a:srgbClr val="FFCC00"/>
              </a:solidFill>
              <a:cs typeface="+mj-cs"/>
            </a:endParaRPr>
          </a:p>
        </p:txBody>
      </p:sp>
      <p:sp>
        <p:nvSpPr>
          <p:cNvPr id="59" name="Rectangle 58">
            <a:hlinkClick r:id="rId4" action="ppaction://hlinkpres?slideindex=1&amp;slidetitle="/>
            <a:extLst>
              <a:ext uri="{FF2B5EF4-FFF2-40B4-BE49-F238E27FC236}">
                <a16:creationId xmlns:a16="http://schemas.microsoft.com/office/drawing/2014/main" id="{7AE8B52E-8A71-4A6D-8063-7596063DB8A7}"/>
              </a:ext>
            </a:extLst>
          </p:cNvPr>
          <p:cNvSpPr/>
          <p:nvPr/>
        </p:nvSpPr>
        <p:spPr>
          <a:xfrm flipH="1">
            <a:off x="4327744" y="1725261"/>
            <a:ext cx="1906104" cy="412955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000" b="1" dirty="0">
                <a:solidFill>
                  <a:srgbClr val="FFCC00"/>
                </a:solidFill>
                <a:cs typeface="+mj-cs"/>
              </a:rPr>
              <a:t>الأنبا بسادة الأسقف</a:t>
            </a:r>
            <a:endParaRPr lang="en-US" sz="2000" b="1" dirty="0">
              <a:solidFill>
                <a:srgbClr val="FFCC00"/>
              </a:solidFill>
              <a:cs typeface="+mj-cs"/>
            </a:endParaRPr>
          </a:p>
        </p:txBody>
      </p:sp>
      <p:sp>
        <p:nvSpPr>
          <p:cNvPr id="60" name="Rectangle 59">
            <a:hlinkClick r:id="rId5" action="ppaction://hlinkpres?slideindex=1&amp;slidetitle="/>
            <a:extLst>
              <a:ext uri="{FF2B5EF4-FFF2-40B4-BE49-F238E27FC236}">
                <a16:creationId xmlns:a16="http://schemas.microsoft.com/office/drawing/2014/main" id="{33FDD470-3A5E-46D3-A1E6-CD8F4B5C11FA}"/>
              </a:ext>
            </a:extLst>
          </p:cNvPr>
          <p:cNvSpPr/>
          <p:nvPr/>
        </p:nvSpPr>
        <p:spPr>
          <a:xfrm flipH="1">
            <a:off x="4327744" y="3351408"/>
            <a:ext cx="1906104" cy="671853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000" b="1" dirty="0">
                <a:solidFill>
                  <a:srgbClr val="FFCC00"/>
                </a:solidFill>
                <a:cs typeface="+mj-cs"/>
              </a:rPr>
              <a:t>الشهيد بستافروس </a:t>
            </a:r>
            <a:r>
              <a:rPr lang="ar-EG" b="1" dirty="0">
                <a:solidFill>
                  <a:srgbClr val="FFCC00"/>
                </a:solidFill>
                <a:cs typeface="+mj-cs"/>
              </a:rPr>
              <a:t>(الشهيد صليب الجديد)</a:t>
            </a:r>
            <a:endParaRPr lang="en-US" b="1" dirty="0">
              <a:solidFill>
                <a:srgbClr val="FFCC00"/>
              </a:solidFill>
              <a:cs typeface="+mj-cs"/>
            </a:endParaRPr>
          </a:p>
        </p:txBody>
      </p:sp>
      <p:sp>
        <p:nvSpPr>
          <p:cNvPr id="61" name="Rectangle 60">
            <a:hlinkClick r:id="rId5" action="ppaction://hlinkpres?slideindex=1&amp;slidetitle="/>
            <a:extLst>
              <a:ext uri="{FF2B5EF4-FFF2-40B4-BE49-F238E27FC236}">
                <a16:creationId xmlns:a16="http://schemas.microsoft.com/office/drawing/2014/main" id="{2571F9BC-1917-4B25-93DC-A51C35A4CF8E}"/>
              </a:ext>
            </a:extLst>
          </p:cNvPr>
          <p:cNvSpPr/>
          <p:nvPr/>
        </p:nvSpPr>
        <p:spPr>
          <a:xfrm flipH="1">
            <a:off x="4327744" y="2266331"/>
            <a:ext cx="1906104" cy="412955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200" b="1" dirty="0">
                <a:solidFill>
                  <a:srgbClr val="FFCC00"/>
                </a:solidFill>
                <a:cs typeface="+mj-cs"/>
              </a:rPr>
              <a:t>القديس الأنبا بسادة</a:t>
            </a:r>
            <a:endParaRPr lang="en-US" sz="2200" b="1" dirty="0">
              <a:solidFill>
                <a:srgbClr val="FFCC00"/>
              </a:solidFill>
              <a:cs typeface="+mj-cs"/>
            </a:endParaRPr>
          </a:p>
        </p:txBody>
      </p:sp>
      <p:sp>
        <p:nvSpPr>
          <p:cNvPr id="62" name="Rectangle 61">
            <a:hlinkClick r:id="rId5" action="ppaction://hlinkpres?slideindex=1&amp;slidetitle="/>
            <a:extLst>
              <a:ext uri="{FF2B5EF4-FFF2-40B4-BE49-F238E27FC236}">
                <a16:creationId xmlns:a16="http://schemas.microsoft.com/office/drawing/2014/main" id="{E9199A4F-2330-437A-8BF5-F409513E09F6}"/>
              </a:ext>
            </a:extLst>
          </p:cNvPr>
          <p:cNvSpPr/>
          <p:nvPr/>
        </p:nvSpPr>
        <p:spPr>
          <a:xfrm flipH="1">
            <a:off x="4327744" y="4150130"/>
            <a:ext cx="1906104" cy="412955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400" b="1" dirty="0">
                <a:solidFill>
                  <a:srgbClr val="FFCC00"/>
                </a:solidFill>
                <a:cs typeface="+mj-cs"/>
              </a:rPr>
              <a:t>الأنبا بسنتاؤس</a:t>
            </a:r>
            <a:endParaRPr lang="en-US" sz="2400" b="1" dirty="0">
              <a:solidFill>
                <a:srgbClr val="FFCC00"/>
              </a:solidFill>
              <a:cs typeface="+mj-cs"/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4D55F26F-3597-4AB4-875C-2BCA9030FF9F}"/>
              </a:ext>
            </a:extLst>
          </p:cNvPr>
          <p:cNvSpPr/>
          <p:nvPr/>
        </p:nvSpPr>
        <p:spPr>
          <a:xfrm flipH="1">
            <a:off x="4327744" y="4692897"/>
            <a:ext cx="1906104" cy="412955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400" b="1" dirty="0">
                <a:solidFill>
                  <a:srgbClr val="FFCC00"/>
                </a:solidFill>
                <a:cs typeface="+mj-cs"/>
              </a:rPr>
              <a:t>بشنونة المقاري</a:t>
            </a:r>
            <a:endParaRPr lang="en-US" sz="2400" b="1" dirty="0">
              <a:solidFill>
                <a:srgbClr val="FFCC00"/>
              </a:solidFill>
              <a:cs typeface="+mj-cs"/>
            </a:endParaRPr>
          </a:p>
        </p:txBody>
      </p:sp>
      <p:sp>
        <p:nvSpPr>
          <p:cNvPr id="64" name="Rectangle 63">
            <a:hlinkClick r:id="rId5" action="ppaction://hlinkpres?slideindex=1&amp;slidetitle="/>
            <a:extLst>
              <a:ext uri="{FF2B5EF4-FFF2-40B4-BE49-F238E27FC236}">
                <a16:creationId xmlns:a16="http://schemas.microsoft.com/office/drawing/2014/main" id="{6287E381-C187-4EA0-89A5-88C6202CD620}"/>
              </a:ext>
            </a:extLst>
          </p:cNvPr>
          <p:cNvSpPr/>
          <p:nvPr/>
        </p:nvSpPr>
        <p:spPr>
          <a:xfrm flipH="1">
            <a:off x="4327744" y="5232680"/>
            <a:ext cx="1906104" cy="412955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400" b="1" dirty="0">
                <a:solidFill>
                  <a:srgbClr val="FFCC00"/>
                </a:solidFill>
                <a:cs typeface="+mj-cs"/>
              </a:rPr>
              <a:t>الأنبا بضابا</a:t>
            </a:r>
            <a:endParaRPr lang="en-US" sz="2400" b="1" dirty="0">
              <a:solidFill>
                <a:srgbClr val="FFCC00"/>
              </a:solidFill>
              <a:cs typeface="+mj-cs"/>
            </a:endParaRPr>
          </a:p>
        </p:txBody>
      </p:sp>
      <p:sp>
        <p:nvSpPr>
          <p:cNvPr id="66" name="Rectangle 65">
            <a:hlinkClick r:id="rId5" action="ppaction://hlinkpres?slideindex=1&amp;slidetitle="/>
            <a:extLst>
              <a:ext uri="{FF2B5EF4-FFF2-40B4-BE49-F238E27FC236}">
                <a16:creationId xmlns:a16="http://schemas.microsoft.com/office/drawing/2014/main" id="{2B698964-3506-493F-A5E4-D47CAEC4766D}"/>
              </a:ext>
            </a:extLst>
          </p:cNvPr>
          <p:cNvSpPr/>
          <p:nvPr/>
        </p:nvSpPr>
        <p:spPr>
          <a:xfrm flipH="1">
            <a:off x="2272550" y="1197524"/>
            <a:ext cx="1906104" cy="412955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200" b="1" dirty="0">
                <a:solidFill>
                  <a:srgbClr val="FFCC00"/>
                </a:solidFill>
                <a:cs typeface="+mj-cs"/>
              </a:rPr>
              <a:t>بطرس الرسول</a:t>
            </a:r>
            <a:endParaRPr lang="en-US" sz="2200" b="1" dirty="0">
              <a:solidFill>
                <a:srgbClr val="FFCC00"/>
              </a:solidFill>
              <a:cs typeface="+mj-cs"/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08823298-D127-4AB5-B41F-893446961DB6}"/>
              </a:ext>
            </a:extLst>
          </p:cNvPr>
          <p:cNvSpPr/>
          <p:nvPr/>
        </p:nvSpPr>
        <p:spPr>
          <a:xfrm flipH="1">
            <a:off x="4327744" y="5765626"/>
            <a:ext cx="1906104" cy="985352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b="1" dirty="0">
                <a:solidFill>
                  <a:srgbClr val="FFCC00"/>
                </a:solidFill>
                <a:cs typeface="+mj-cs"/>
              </a:rPr>
              <a:t>1- البابا بطرس خاتم الشهداء</a:t>
            </a:r>
          </a:p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000" b="1" dirty="0">
                <a:solidFill>
                  <a:schemeClr val="tx1"/>
                </a:solidFill>
                <a:cs typeface="+mj-cs"/>
              </a:rPr>
              <a:t>(أفتح فاي بالتسبيح)</a:t>
            </a:r>
            <a:endParaRPr lang="en-US" sz="2000" b="1" dirty="0">
              <a:solidFill>
                <a:schemeClr val="tx1"/>
              </a:solidFill>
              <a:cs typeface="+mj-cs"/>
            </a:endParaRPr>
          </a:p>
        </p:txBody>
      </p:sp>
      <p:sp>
        <p:nvSpPr>
          <p:cNvPr id="68" name="Rectangle 67">
            <a:hlinkClick r:id="rId5" action="ppaction://hlinkpres?slideindex=1&amp;slidetitle="/>
            <a:extLst>
              <a:ext uri="{FF2B5EF4-FFF2-40B4-BE49-F238E27FC236}">
                <a16:creationId xmlns:a16="http://schemas.microsoft.com/office/drawing/2014/main" id="{150FF8B3-CB89-4A83-999A-9B617BA88DB4}"/>
              </a:ext>
            </a:extLst>
          </p:cNvPr>
          <p:cNvSpPr/>
          <p:nvPr/>
        </p:nvSpPr>
        <p:spPr>
          <a:xfrm flipH="1">
            <a:off x="2272550" y="1746955"/>
            <a:ext cx="1906104" cy="671852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000" b="1" dirty="0">
                <a:solidFill>
                  <a:srgbClr val="FFCC00"/>
                </a:solidFill>
                <a:cs typeface="+mj-cs"/>
              </a:rPr>
              <a:t>مار بقطر الأمير</a:t>
            </a:r>
          </a:p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b="1" dirty="0">
                <a:solidFill>
                  <a:schemeClr val="tx1"/>
                </a:solidFill>
                <a:cs typeface="+mj-cs"/>
              </a:rPr>
              <a:t>(السلام لك يا ماربقطر)</a:t>
            </a:r>
            <a:endParaRPr lang="en-US" b="1" dirty="0">
              <a:solidFill>
                <a:schemeClr val="tx1"/>
              </a:solidFill>
              <a:cs typeface="+mj-cs"/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C9D26C0B-C8BF-4BCB-BCE6-DAFEFA0A27E9}"/>
              </a:ext>
            </a:extLst>
          </p:cNvPr>
          <p:cNvSpPr/>
          <p:nvPr/>
        </p:nvSpPr>
        <p:spPr>
          <a:xfrm flipH="1">
            <a:off x="2272550" y="4721370"/>
            <a:ext cx="1906104" cy="671852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b="1" dirty="0">
                <a:solidFill>
                  <a:srgbClr val="FFCC00"/>
                </a:solidFill>
                <a:cs typeface="+mj-cs"/>
              </a:rPr>
              <a:t>1- الأنبا بولا الطموهي</a:t>
            </a:r>
          </a:p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b="1" dirty="0">
                <a:solidFill>
                  <a:schemeClr val="tx1"/>
                </a:solidFill>
                <a:cs typeface="+mj-cs"/>
              </a:rPr>
              <a:t>(أنا أفتح فمي وأتكلم)</a:t>
            </a:r>
            <a:endParaRPr lang="en-US" b="1" dirty="0">
              <a:solidFill>
                <a:schemeClr val="tx1"/>
              </a:solidFill>
              <a:cs typeface="+mj-cs"/>
            </a:endParaRPr>
          </a:p>
        </p:txBody>
      </p:sp>
      <p:sp>
        <p:nvSpPr>
          <p:cNvPr id="70" name="Rectangle 69">
            <a:hlinkClick r:id="rId5" action="ppaction://hlinkpres?slideindex=1&amp;slidetitle="/>
            <a:extLst>
              <a:ext uri="{FF2B5EF4-FFF2-40B4-BE49-F238E27FC236}">
                <a16:creationId xmlns:a16="http://schemas.microsoft.com/office/drawing/2014/main" id="{E0F7C35C-4B35-492F-8329-5CF6A5A3CD84}"/>
              </a:ext>
            </a:extLst>
          </p:cNvPr>
          <p:cNvSpPr/>
          <p:nvPr/>
        </p:nvSpPr>
        <p:spPr>
          <a:xfrm flipH="1">
            <a:off x="133883" y="107023"/>
            <a:ext cx="1993395" cy="673200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1700" b="1" dirty="0">
                <a:solidFill>
                  <a:srgbClr val="FFCC00"/>
                </a:solidFill>
                <a:cs typeface="+mj-cs"/>
              </a:rPr>
              <a:t>1- الأنبا بولا أول السواح</a:t>
            </a:r>
          </a:p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b="1" dirty="0">
                <a:solidFill>
                  <a:schemeClr val="tx1"/>
                </a:solidFill>
                <a:cs typeface="+mj-cs"/>
              </a:rPr>
              <a:t>(في حلة نورانية)</a:t>
            </a:r>
            <a:endParaRPr lang="en-US" b="1" dirty="0">
              <a:solidFill>
                <a:schemeClr val="tx1"/>
              </a:solidFill>
              <a:cs typeface="+mj-cs"/>
            </a:endParaRPr>
          </a:p>
        </p:txBody>
      </p:sp>
      <p:sp>
        <p:nvSpPr>
          <p:cNvPr id="72" name="Rectangle 71">
            <a:hlinkClick r:id="rId5" action="ppaction://hlinkpres?slideindex=1&amp;slidetitle="/>
            <a:extLst>
              <a:ext uri="{FF2B5EF4-FFF2-40B4-BE49-F238E27FC236}">
                <a16:creationId xmlns:a16="http://schemas.microsoft.com/office/drawing/2014/main" id="{F1F5F7BF-357A-4FBC-89A0-0A02C2062B90}"/>
              </a:ext>
            </a:extLst>
          </p:cNvPr>
          <p:cNvSpPr/>
          <p:nvPr/>
        </p:nvSpPr>
        <p:spPr>
          <a:xfrm flipH="1">
            <a:off x="138204" y="3260697"/>
            <a:ext cx="1984753" cy="606888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200" b="1" dirty="0">
                <a:solidFill>
                  <a:srgbClr val="FFCC00"/>
                </a:solidFill>
                <a:cs typeface="+mj-cs"/>
              </a:rPr>
              <a:t>1- الأنبا بيشوي</a:t>
            </a:r>
          </a:p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000" b="1" dirty="0">
                <a:solidFill>
                  <a:schemeClr val="tx1"/>
                </a:solidFill>
                <a:cs typeface="+mj-cs"/>
              </a:rPr>
              <a:t>(في كنيسة الغالبين)</a:t>
            </a:r>
            <a:endParaRPr lang="en-US" sz="2000" b="1" dirty="0">
              <a:solidFill>
                <a:schemeClr val="tx1"/>
              </a:solidFill>
              <a:cs typeface="+mj-cs"/>
            </a:endParaRPr>
          </a:p>
        </p:txBody>
      </p:sp>
      <p:sp>
        <p:nvSpPr>
          <p:cNvPr id="73" name="Rectangle 72">
            <a:hlinkClick r:id="rId5" action="ppaction://hlinkpres?slideindex=1&amp;slidetitle="/>
            <a:extLst>
              <a:ext uri="{FF2B5EF4-FFF2-40B4-BE49-F238E27FC236}">
                <a16:creationId xmlns:a16="http://schemas.microsoft.com/office/drawing/2014/main" id="{C79E220C-9EAF-42FF-AD42-359D4EBAA304}"/>
              </a:ext>
            </a:extLst>
          </p:cNvPr>
          <p:cNvSpPr/>
          <p:nvPr/>
        </p:nvSpPr>
        <p:spPr>
          <a:xfrm flipH="1">
            <a:off x="138204" y="2735170"/>
            <a:ext cx="1984753" cy="412955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400" b="1" dirty="0">
                <a:solidFill>
                  <a:srgbClr val="FFCC00"/>
                </a:solidFill>
                <a:cs typeface="+mj-cs"/>
              </a:rPr>
              <a:t>الأنبا بيجول</a:t>
            </a:r>
            <a:endParaRPr lang="en-US" sz="2400" b="1" dirty="0">
              <a:solidFill>
                <a:srgbClr val="FFCC00"/>
              </a:solidFill>
              <a:cs typeface="+mj-cs"/>
            </a:endParaRPr>
          </a:p>
        </p:txBody>
      </p:sp>
      <p:sp>
        <p:nvSpPr>
          <p:cNvPr id="74" name="Rectangle 73">
            <a:hlinkClick r:id="rId5" action="ppaction://hlinkpres?slideindex=1&amp;slidetitle="/>
            <a:extLst>
              <a:ext uri="{FF2B5EF4-FFF2-40B4-BE49-F238E27FC236}">
                <a16:creationId xmlns:a16="http://schemas.microsoft.com/office/drawing/2014/main" id="{7130DAF5-0292-4505-8859-0DE658F2E6FF}"/>
              </a:ext>
            </a:extLst>
          </p:cNvPr>
          <p:cNvSpPr/>
          <p:nvPr/>
        </p:nvSpPr>
        <p:spPr>
          <a:xfrm flipH="1">
            <a:off x="133380" y="4699617"/>
            <a:ext cx="1994400" cy="606888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b="1" dirty="0">
                <a:solidFill>
                  <a:srgbClr val="FFCC00"/>
                </a:solidFill>
                <a:cs typeface="+mj-cs"/>
              </a:rPr>
              <a:t>1- القمص بيشوي كامل</a:t>
            </a:r>
          </a:p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b="1" dirty="0">
                <a:solidFill>
                  <a:schemeClr val="tx1"/>
                </a:solidFill>
                <a:cs typeface="+mj-cs"/>
              </a:rPr>
              <a:t>(حبيبنا أبونا بيشوي)</a:t>
            </a:r>
            <a:endParaRPr lang="en-US" b="1" dirty="0">
              <a:solidFill>
                <a:schemeClr val="tx1"/>
              </a:solidFill>
              <a:cs typeface="+mj-cs"/>
            </a:endParaRPr>
          </a:p>
        </p:txBody>
      </p:sp>
      <p:sp>
        <p:nvSpPr>
          <p:cNvPr id="75" name="Rectangle 74">
            <a:hlinkClick r:id="rId5" action="ppaction://hlinkpres?slideindex=1&amp;slidetitle="/>
            <a:extLst>
              <a:ext uri="{FF2B5EF4-FFF2-40B4-BE49-F238E27FC236}">
                <a16:creationId xmlns:a16="http://schemas.microsoft.com/office/drawing/2014/main" id="{24E8F16F-7826-499D-9661-32A2A72DE89E}"/>
              </a:ext>
            </a:extLst>
          </p:cNvPr>
          <p:cNvSpPr/>
          <p:nvPr/>
        </p:nvSpPr>
        <p:spPr>
          <a:xfrm flipH="1">
            <a:off x="2272550" y="6338023"/>
            <a:ext cx="1906104" cy="412955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200" b="1" dirty="0">
                <a:solidFill>
                  <a:srgbClr val="FFCC00"/>
                </a:solidFill>
                <a:cs typeface="+mj-cs"/>
              </a:rPr>
              <a:t>الأنبا بيمن المتوحد</a:t>
            </a:r>
            <a:endParaRPr lang="en-US" sz="2200" b="1" dirty="0">
              <a:solidFill>
                <a:srgbClr val="FFCC00"/>
              </a:solidFill>
              <a:cs typeface="+mj-cs"/>
            </a:endParaRPr>
          </a:p>
        </p:txBody>
      </p:sp>
      <p:sp>
        <p:nvSpPr>
          <p:cNvPr id="88" name="Rectangle 87">
            <a:hlinkClick r:id="rId5" action="ppaction://hlinkpres?slideindex=1&amp;slidetitle="/>
            <a:extLst>
              <a:ext uri="{FF2B5EF4-FFF2-40B4-BE49-F238E27FC236}">
                <a16:creationId xmlns:a16="http://schemas.microsoft.com/office/drawing/2014/main" id="{1D4FEFAA-90B9-4CBD-8F0D-830692C34585}"/>
              </a:ext>
            </a:extLst>
          </p:cNvPr>
          <p:cNvSpPr/>
          <p:nvPr/>
        </p:nvSpPr>
        <p:spPr>
          <a:xfrm flipH="1">
            <a:off x="133883" y="1684116"/>
            <a:ext cx="1993395" cy="412955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400" b="1" dirty="0">
                <a:solidFill>
                  <a:srgbClr val="FFCC00"/>
                </a:solidFill>
                <a:cs typeface="+mj-cs"/>
              </a:rPr>
              <a:t>بولس الرسول</a:t>
            </a:r>
            <a:endParaRPr lang="en-US" sz="2400" b="1" dirty="0">
              <a:solidFill>
                <a:srgbClr val="FFCC00"/>
              </a:solidFill>
              <a:cs typeface="+mj-cs"/>
            </a:endParaRPr>
          </a:p>
        </p:txBody>
      </p:sp>
      <p:sp>
        <p:nvSpPr>
          <p:cNvPr id="98" name="Rectangle 97">
            <a:hlinkClick r:id="rId5" action="ppaction://hlinkpres?slideindex=1&amp;slidetitle="/>
            <a:extLst>
              <a:ext uri="{FF2B5EF4-FFF2-40B4-BE49-F238E27FC236}">
                <a16:creationId xmlns:a16="http://schemas.microsoft.com/office/drawing/2014/main" id="{16A03065-7096-4317-9691-62C659B7F8E0}"/>
              </a:ext>
            </a:extLst>
          </p:cNvPr>
          <p:cNvSpPr/>
          <p:nvPr/>
        </p:nvSpPr>
        <p:spPr>
          <a:xfrm flipH="1">
            <a:off x="6382938" y="1405876"/>
            <a:ext cx="1906104" cy="671852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000" b="1" dirty="0">
                <a:solidFill>
                  <a:srgbClr val="FFCC00"/>
                </a:solidFill>
                <a:cs typeface="+mj-cs"/>
              </a:rPr>
              <a:t>2- الأنبا باخوميوس</a:t>
            </a:r>
          </a:p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000" b="1" dirty="0">
                <a:solidFill>
                  <a:schemeClr val="tx1"/>
                </a:solidFill>
                <a:cs typeface="+mj-cs"/>
              </a:rPr>
              <a:t>(أفتح فاي بالأفراح)</a:t>
            </a:r>
            <a:endParaRPr lang="en-US" sz="2000" b="1" dirty="0">
              <a:solidFill>
                <a:schemeClr val="tx1"/>
              </a:solidFill>
              <a:cs typeface="+mj-cs"/>
            </a:endParaRPr>
          </a:p>
        </p:txBody>
      </p:sp>
      <p:sp>
        <p:nvSpPr>
          <p:cNvPr id="99" name="Rectangle 98">
            <a:hlinkClick r:id="rId5" action="ppaction://hlinkpres?slideindex=1&amp;slidetitle="/>
            <a:extLst>
              <a:ext uri="{FF2B5EF4-FFF2-40B4-BE49-F238E27FC236}">
                <a16:creationId xmlns:a16="http://schemas.microsoft.com/office/drawing/2014/main" id="{518AF5D3-2D3B-4775-AE16-F4BF113CD8EF}"/>
              </a:ext>
            </a:extLst>
          </p:cNvPr>
          <p:cNvSpPr/>
          <p:nvPr/>
        </p:nvSpPr>
        <p:spPr>
          <a:xfrm flipH="1">
            <a:off x="6382938" y="2184751"/>
            <a:ext cx="1906104" cy="671852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000" b="1" dirty="0">
                <a:solidFill>
                  <a:srgbClr val="FFCC00"/>
                </a:solidFill>
                <a:cs typeface="+mj-cs"/>
              </a:rPr>
              <a:t>3- الأنبا باخوميوس</a:t>
            </a:r>
          </a:p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1400" b="1" dirty="0">
                <a:solidFill>
                  <a:schemeClr val="tx1"/>
                </a:solidFill>
                <a:cs typeface="+mj-cs"/>
              </a:rPr>
              <a:t>(السلام لك يا أنبا باخوميوس)</a:t>
            </a:r>
            <a:endParaRPr lang="en-US" sz="1400" b="1" dirty="0">
              <a:solidFill>
                <a:schemeClr val="tx1"/>
              </a:solidFill>
              <a:cs typeface="+mj-cs"/>
            </a:endParaRPr>
          </a:p>
        </p:txBody>
      </p:sp>
      <p:sp>
        <p:nvSpPr>
          <p:cNvPr id="100" name="Rectangle 99">
            <a:hlinkClick r:id="rId5" action="ppaction://hlinkpres?slideindex=1&amp;slidetitle="/>
            <a:extLst>
              <a:ext uri="{FF2B5EF4-FFF2-40B4-BE49-F238E27FC236}">
                <a16:creationId xmlns:a16="http://schemas.microsoft.com/office/drawing/2014/main" id="{BD73BB0B-6218-465F-93FD-B9D9D7622A14}"/>
              </a:ext>
            </a:extLst>
          </p:cNvPr>
          <p:cNvSpPr/>
          <p:nvPr/>
        </p:nvSpPr>
        <p:spPr>
          <a:xfrm flipH="1">
            <a:off x="6382938" y="3742501"/>
            <a:ext cx="1906104" cy="671852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000" b="1" dirty="0">
                <a:solidFill>
                  <a:srgbClr val="FFCC00"/>
                </a:solidFill>
                <a:cs typeface="+mj-cs"/>
              </a:rPr>
              <a:t>2- بربارة ويوليانة</a:t>
            </a:r>
          </a:p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000" b="1" dirty="0">
                <a:solidFill>
                  <a:schemeClr val="tx1"/>
                </a:solidFill>
                <a:cs typeface="+mj-cs"/>
              </a:rPr>
              <a:t>(نمجد إلهنا)</a:t>
            </a:r>
            <a:endParaRPr lang="en-US" sz="2000" b="1" dirty="0">
              <a:solidFill>
                <a:schemeClr val="tx1"/>
              </a:solidFill>
              <a:cs typeface="+mj-cs"/>
            </a:endParaRPr>
          </a:p>
        </p:txBody>
      </p:sp>
      <p:sp>
        <p:nvSpPr>
          <p:cNvPr id="101" name="Rectangle 100">
            <a:hlinkClick r:id="rId5" action="ppaction://hlinkpres?slideindex=1&amp;slidetitle="/>
            <a:extLst>
              <a:ext uri="{FF2B5EF4-FFF2-40B4-BE49-F238E27FC236}">
                <a16:creationId xmlns:a16="http://schemas.microsoft.com/office/drawing/2014/main" id="{96EAB38A-DB9A-4C53-8574-5C72527D4137}"/>
              </a:ext>
            </a:extLst>
          </p:cNvPr>
          <p:cNvSpPr/>
          <p:nvPr/>
        </p:nvSpPr>
        <p:spPr>
          <a:xfrm flipH="1">
            <a:off x="6382938" y="5300251"/>
            <a:ext cx="1906104" cy="671852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200" b="1" dirty="0">
                <a:solidFill>
                  <a:srgbClr val="FFCC00"/>
                </a:solidFill>
                <a:cs typeface="+mj-cs"/>
              </a:rPr>
              <a:t>2- الشهيدة بربتوا</a:t>
            </a:r>
          </a:p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b="1" dirty="0">
                <a:solidFill>
                  <a:schemeClr val="tx1"/>
                </a:solidFill>
                <a:cs typeface="+mj-cs"/>
              </a:rPr>
              <a:t>(في أمجاد سماوية)</a:t>
            </a:r>
            <a:endParaRPr lang="en-US" b="1" dirty="0">
              <a:solidFill>
                <a:schemeClr val="tx1"/>
              </a:solidFill>
              <a:cs typeface="+mj-cs"/>
            </a:endParaRPr>
          </a:p>
        </p:txBody>
      </p:sp>
      <p:sp>
        <p:nvSpPr>
          <p:cNvPr id="102" name="Rectangle 101">
            <a:hlinkClick r:id="rId5" action="ppaction://hlinkpres?slideindex=1&amp;slidetitle="/>
            <a:extLst>
              <a:ext uri="{FF2B5EF4-FFF2-40B4-BE49-F238E27FC236}">
                <a16:creationId xmlns:a16="http://schemas.microsoft.com/office/drawing/2014/main" id="{88DE817B-CB32-4224-8A08-B01FA3658F0B}"/>
              </a:ext>
            </a:extLst>
          </p:cNvPr>
          <p:cNvSpPr/>
          <p:nvPr/>
        </p:nvSpPr>
        <p:spPr>
          <a:xfrm flipH="1">
            <a:off x="6382938" y="6079126"/>
            <a:ext cx="1906104" cy="671852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200" b="1" dirty="0">
                <a:solidFill>
                  <a:srgbClr val="FFCC00"/>
                </a:solidFill>
                <a:cs typeface="+mj-cs"/>
              </a:rPr>
              <a:t>3- الشهيدة بربتوا</a:t>
            </a:r>
          </a:p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b="1" dirty="0">
                <a:solidFill>
                  <a:schemeClr val="tx1"/>
                </a:solidFill>
                <a:cs typeface="+mj-cs"/>
              </a:rPr>
              <a:t>(أبدأ باسم الديان)</a:t>
            </a:r>
            <a:endParaRPr lang="en-US" b="1" dirty="0">
              <a:solidFill>
                <a:schemeClr val="tx1"/>
              </a:solidFill>
              <a:cs typeface="+mj-cs"/>
            </a:endParaRPr>
          </a:p>
        </p:txBody>
      </p:sp>
      <p:sp>
        <p:nvSpPr>
          <p:cNvPr id="103" name="Rectangle 102">
            <a:hlinkClick r:id="rId5" action="ppaction://hlinkpres?slideindex=1&amp;slidetitle="/>
            <a:extLst>
              <a:ext uri="{FF2B5EF4-FFF2-40B4-BE49-F238E27FC236}">
                <a16:creationId xmlns:a16="http://schemas.microsoft.com/office/drawing/2014/main" id="{C55D1A99-BAE3-4F24-B9C1-84554D34E2FB}"/>
              </a:ext>
            </a:extLst>
          </p:cNvPr>
          <p:cNvSpPr/>
          <p:nvPr/>
        </p:nvSpPr>
        <p:spPr>
          <a:xfrm flipH="1">
            <a:off x="4327744" y="1195454"/>
            <a:ext cx="1906104" cy="407983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400" b="1" dirty="0">
                <a:solidFill>
                  <a:srgbClr val="FFCC00"/>
                </a:solidFill>
                <a:cs typeface="+mj-cs"/>
              </a:rPr>
              <a:t>الأنبا برسوما</a:t>
            </a:r>
            <a:endParaRPr lang="en-US" sz="2400" b="1" dirty="0">
              <a:solidFill>
                <a:srgbClr val="FFCC00"/>
              </a:solidFill>
              <a:cs typeface="+mj-cs"/>
            </a:endParaRPr>
          </a:p>
        </p:txBody>
      </p:sp>
      <p:sp>
        <p:nvSpPr>
          <p:cNvPr id="104" name="Rectangle 103">
            <a:hlinkClick r:id="rId5" action="ppaction://hlinkpres?slideindex=1&amp;slidetitle="/>
            <a:extLst>
              <a:ext uri="{FF2B5EF4-FFF2-40B4-BE49-F238E27FC236}">
                <a16:creationId xmlns:a16="http://schemas.microsoft.com/office/drawing/2014/main" id="{63D46CE1-E17F-41B5-8E4C-9FE9CE77BBA3}"/>
              </a:ext>
            </a:extLst>
          </p:cNvPr>
          <p:cNvSpPr/>
          <p:nvPr/>
        </p:nvSpPr>
        <p:spPr>
          <a:xfrm flipH="1">
            <a:off x="4327744" y="2807401"/>
            <a:ext cx="1906104" cy="412955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200" b="1" dirty="0">
                <a:solidFill>
                  <a:srgbClr val="FFCC00"/>
                </a:solidFill>
                <a:cs typeface="+mj-cs"/>
              </a:rPr>
              <a:t>الأنبا بسادة القس</a:t>
            </a:r>
            <a:endParaRPr lang="en-US" sz="2200" b="1" dirty="0">
              <a:solidFill>
                <a:srgbClr val="FFCC00"/>
              </a:solidFill>
              <a:cs typeface="+mj-cs"/>
            </a:endParaRPr>
          </a:p>
        </p:txBody>
      </p:sp>
      <p:sp>
        <p:nvSpPr>
          <p:cNvPr id="105" name="Rectangle 104">
            <a:hlinkClick r:id="rId5" action="ppaction://hlinkpres?slideindex=1&amp;slidetitle="/>
            <a:extLst>
              <a:ext uri="{FF2B5EF4-FFF2-40B4-BE49-F238E27FC236}">
                <a16:creationId xmlns:a16="http://schemas.microsoft.com/office/drawing/2014/main" id="{662B9645-6484-405D-88C9-49F91134564D}"/>
              </a:ext>
            </a:extLst>
          </p:cNvPr>
          <p:cNvSpPr/>
          <p:nvPr/>
        </p:nvSpPr>
        <p:spPr>
          <a:xfrm flipH="1">
            <a:off x="2276871" y="107023"/>
            <a:ext cx="1906104" cy="954025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b="1" dirty="0">
                <a:solidFill>
                  <a:srgbClr val="FFCC00"/>
                </a:solidFill>
                <a:cs typeface="+mj-cs"/>
              </a:rPr>
              <a:t>2- البابا بطرس خاتم الشهداء</a:t>
            </a:r>
          </a:p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000" b="1" dirty="0">
                <a:solidFill>
                  <a:schemeClr val="tx1"/>
                </a:solidFill>
                <a:cs typeface="+mj-cs"/>
              </a:rPr>
              <a:t>(أفتح فاي بالتمجيد)</a:t>
            </a:r>
            <a:endParaRPr lang="en-US" sz="2000" b="1" dirty="0">
              <a:solidFill>
                <a:schemeClr val="tx1"/>
              </a:solidFill>
              <a:cs typeface="+mj-cs"/>
            </a:endParaRPr>
          </a:p>
        </p:txBody>
      </p:sp>
      <p:sp>
        <p:nvSpPr>
          <p:cNvPr id="106" name="Rectangle 105">
            <a:hlinkClick r:id="rId5" action="ppaction://hlinkpres?slideindex=1&amp;slidetitle="/>
            <a:extLst>
              <a:ext uri="{FF2B5EF4-FFF2-40B4-BE49-F238E27FC236}">
                <a16:creationId xmlns:a16="http://schemas.microsoft.com/office/drawing/2014/main" id="{FDB439CA-A7B8-4ED1-AC82-A820DE16668C}"/>
              </a:ext>
            </a:extLst>
          </p:cNvPr>
          <p:cNvSpPr/>
          <p:nvPr/>
        </p:nvSpPr>
        <p:spPr>
          <a:xfrm flipH="1">
            <a:off x="2272550" y="2555283"/>
            <a:ext cx="1906104" cy="671852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000" b="1" dirty="0">
                <a:solidFill>
                  <a:srgbClr val="FFCC00"/>
                </a:solidFill>
                <a:cs typeface="+mj-cs"/>
              </a:rPr>
              <a:t>مار بقطر الأمير</a:t>
            </a:r>
          </a:p>
          <a:p>
            <a:pPr algn="ctr" rtl="1">
              <a:defRPr/>
            </a:pPr>
            <a:r>
              <a:rPr lang="ar-EG" sz="2000" b="1" dirty="0">
                <a:solidFill>
                  <a:schemeClr val="tx1"/>
                </a:solidFill>
                <a:cs typeface="+mj-cs"/>
              </a:rPr>
              <a:t>(عظيم في الأمراء)</a:t>
            </a:r>
            <a:endParaRPr lang="en-US" sz="2000" b="1" dirty="0">
              <a:solidFill>
                <a:schemeClr val="tx1"/>
              </a:solidFill>
              <a:cs typeface="+mj-cs"/>
            </a:endParaRPr>
          </a:p>
        </p:txBody>
      </p:sp>
      <p:sp>
        <p:nvSpPr>
          <p:cNvPr id="107" name="Rectangle 106">
            <a:hlinkClick r:id="rId5" action="ppaction://hlinkpres?slideindex=1&amp;slidetitle="/>
            <a:extLst>
              <a:ext uri="{FF2B5EF4-FFF2-40B4-BE49-F238E27FC236}">
                <a16:creationId xmlns:a16="http://schemas.microsoft.com/office/drawing/2014/main" id="{556405AE-9D28-4CCF-9E60-E8D60C665E23}"/>
              </a:ext>
            </a:extLst>
          </p:cNvPr>
          <p:cNvSpPr/>
          <p:nvPr/>
        </p:nvSpPr>
        <p:spPr>
          <a:xfrm flipH="1">
            <a:off x="2272550" y="3363611"/>
            <a:ext cx="1906104" cy="671852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>
              <a:defRPr/>
            </a:pPr>
            <a:r>
              <a:rPr lang="ar-EG" sz="2000" b="1" dirty="0">
                <a:solidFill>
                  <a:srgbClr val="FFCC00"/>
                </a:solidFill>
                <a:cs typeface="+mj-cs"/>
              </a:rPr>
              <a:t>مار بقطر الأمير</a:t>
            </a:r>
          </a:p>
          <a:p>
            <a:pPr algn="ctr" rtl="1">
              <a:defRPr/>
            </a:pPr>
            <a:r>
              <a:rPr lang="ar-EG" sz="2000" b="1" dirty="0">
                <a:solidFill>
                  <a:schemeClr val="tx1"/>
                </a:solidFill>
                <a:cs typeface="+mj-cs"/>
              </a:rPr>
              <a:t>(أمام فادي البشرية)</a:t>
            </a:r>
            <a:endParaRPr lang="en-US" sz="2000" b="1" dirty="0">
              <a:solidFill>
                <a:schemeClr val="tx1"/>
              </a:solidFill>
              <a:cs typeface="+mj-cs"/>
            </a:endParaRPr>
          </a:p>
        </p:txBody>
      </p:sp>
      <p:sp>
        <p:nvSpPr>
          <p:cNvPr id="108" name="Rectangle 107">
            <a:hlinkClick r:id="rId5" action="ppaction://hlinkpres?slideindex=1&amp;slidetitle="/>
            <a:extLst>
              <a:ext uri="{FF2B5EF4-FFF2-40B4-BE49-F238E27FC236}">
                <a16:creationId xmlns:a16="http://schemas.microsoft.com/office/drawing/2014/main" id="{CF256443-351E-44CA-95E5-4C7B8A10708B}"/>
              </a:ext>
            </a:extLst>
          </p:cNvPr>
          <p:cNvSpPr/>
          <p:nvPr/>
        </p:nvSpPr>
        <p:spPr>
          <a:xfrm flipH="1">
            <a:off x="2272550" y="4171939"/>
            <a:ext cx="1906104" cy="412955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000" b="1" dirty="0">
                <a:solidFill>
                  <a:srgbClr val="FFCC00"/>
                </a:solidFill>
                <a:cs typeface="+mj-cs"/>
              </a:rPr>
              <a:t>ماربهنام وسارة أخته</a:t>
            </a:r>
            <a:endParaRPr lang="en-US" sz="2000" b="1" dirty="0">
              <a:solidFill>
                <a:srgbClr val="FFCC00"/>
              </a:solidFill>
              <a:cs typeface="+mj-cs"/>
            </a:endParaRP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56A80D16-5D19-41FC-BA82-CD6170C575BA}"/>
              </a:ext>
            </a:extLst>
          </p:cNvPr>
          <p:cNvSpPr/>
          <p:nvPr/>
        </p:nvSpPr>
        <p:spPr>
          <a:xfrm flipH="1">
            <a:off x="2287463" y="5529698"/>
            <a:ext cx="1906104" cy="671852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b="1" dirty="0">
                <a:solidFill>
                  <a:srgbClr val="FFCC00"/>
                </a:solidFill>
                <a:cs typeface="+mj-cs"/>
              </a:rPr>
              <a:t>2- الأنبا بولا الطموهي</a:t>
            </a:r>
          </a:p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b="1" dirty="0">
                <a:solidFill>
                  <a:schemeClr val="tx1"/>
                </a:solidFill>
                <a:cs typeface="+mj-cs"/>
              </a:rPr>
              <a:t>(في صعيد بلادي)</a:t>
            </a:r>
            <a:endParaRPr lang="en-US" b="1" dirty="0">
              <a:solidFill>
                <a:schemeClr val="tx1"/>
              </a:solidFill>
              <a:cs typeface="+mj-cs"/>
            </a:endParaRPr>
          </a:p>
        </p:txBody>
      </p:sp>
      <p:sp>
        <p:nvSpPr>
          <p:cNvPr id="110" name="Rectangle 109">
            <a:hlinkClick r:id="rId5" action="ppaction://hlinkpres?slideindex=1&amp;slidetitle="/>
            <a:extLst>
              <a:ext uri="{FF2B5EF4-FFF2-40B4-BE49-F238E27FC236}">
                <a16:creationId xmlns:a16="http://schemas.microsoft.com/office/drawing/2014/main" id="{3529C15B-FA81-4CBE-8A33-A787B0893694}"/>
              </a:ext>
            </a:extLst>
          </p:cNvPr>
          <p:cNvSpPr/>
          <p:nvPr/>
        </p:nvSpPr>
        <p:spPr>
          <a:xfrm flipH="1">
            <a:off x="133883" y="898344"/>
            <a:ext cx="1993395" cy="673200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1700" b="1" dirty="0">
                <a:solidFill>
                  <a:srgbClr val="FFCC00"/>
                </a:solidFill>
                <a:cs typeface="+mj-cs"/>
              </a:rPr>
              <a:t>2- الأنبا بولا أول السواح</a:t>
            </a:r>
          </a:p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000" b="1" dirty="0">
                <a:solidFill>
                  <a:schemeClr val="tx1"/>
                </a:solidFill>
                <a:cs typeface="+mj-cs"/>
              </a:rPr>
              <a:t>(طوباك يا أنبا بولا)</a:t>
            </a:r>
            <a:endParaRPr lang="en-US" sz="2000" b="1" dirty="0">
              <a:solidFill>
                <a:schemeClr val="tx1"/>
              </a:solidFill>
              <a:cs typeface="+mj-cs"/>
            </a:endParaRPr>
          </a:p>
        </p:txBody>
      </p:sp>
      <p:sp>
        <p:nvSpPr>
          <p:cNvPr id="111" name="Rectangle 110">
            <a:hlinkClick r:id="rId5" action="ppaction://hlinkpres?slideindex=1&amp;slidetitle="/>
            <a:extLst>
              <a:ext uri="{FF2B5EF4-FFF2-40B4-BE49-F238E27FC236}">
                <a16:creationId xmlns:a16="http://schemas.microsoft.com/office/drawing/2014/main" id="{09F6FA57-367A-4485-B07D-7A245EDC03E1}"/>
              </a:ext>
            </a:extLst>
          </p:cNvPr>
          <p:cNvSpPr/>
          <p:nvPr/>
        </p:nvSpPr>
        <p:spPr>
          <a:xfrm flipH="1">
            <a:off x="133883" y="2209643"/>
            <a:ext cx="1993395" cy="412955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400" b="1" dirty="0">
                <a:solidFill>
                  <a:srgbClr val="FFCC00"/>
                </a:solidFill>
                <a:cs typeface="+mj-cs"/>
              </a:rPr>
              <a:t>أطفال بيت لحم</a:t>
            </a:r>
            <a:endParaRPr lang="en-US" sz="2400" b="1" dirty="0">
              <a:solidFill>
                <a:srgbClr val="FFCC00"/>
              </a:solidFill>
              <a:cs typeface="+mj-cs"/>
            </a:endParaRPr>
          </a:p>
        </p:txBody>
      </p:sp>
      <p:sp>
        <p:nvSpPr>
          <p:cNvPr id="112" name="Rectangle 111">
            <a:hlinkClick r:id="rId5" action="ppaction://hlinkpres?slideindex=1&amp;slidetitle="/>
            <a:extLst>
              <a:ext uri="{FF2B5EF4-FFF2-40B4-BE49-F238E27FC236}">
                <a16:creationId xmlns:a16="http://schemas.microsoft.com/office/drawing/2014/main" id="{202DF47B-0314-45AB-9D52-04E7DC42F557}"/>
              </a:ext>
            </a:extLst>
          </p:cNvPr>
          <p:cNvSpPr/>
          <p:nvPr/>
        </p:nvSpPr>
        <p:spPr>
          <a:xfrm flipH="1">
            <a:off x="138204" y="3980157"/>
            <a:ext cx="1984753" cy="606888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000" b="1" dirty="0">
                <a:solidFill>
                  <a:srgbClr val="FFCC00"/>
                </a:solidFill>
                <a:cs typeface="+mj-cs"/>
              </a:rPr>
              <a:t>2- الأنبا بيشوي</a:t>
            </a:r>
          </a:p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b="1" dirty="0">
                <a:solidFill>
                  <a:schemeClr val="tx1"/>
                </a:solidFill>
                <a:cs typeface="+mj-cs"/>
              </a:rPr>
              <a:t>(السلام لك يا قديس)</a:t>
            </a:r>
            <a:endParaRPr lang="en-US" b="1" dirty="0">
              <a:solidFill>
                <a:schemeClr val="tx1"/>
              </a:solidFill>
              <a:cs typeface="+mj-cs"/>
            </a:endParaRPr>
          </a:p>
        </p:txBody>
      </p:sp>
      <p:sp>
        <p:nvSpPr>
          <p:cNvPr id="113" name="Rectangle 112">
            <a:hlinkClick r:id="rId5" action="ppaction://hlinkpres?slideindex=1&amp;slidetitle="/>
            <a:extLst>
              <a:ext uri="{FF2B5EF4-FFF2-40B4-BE49-F238E27FC236}">
                <a16:creationId xmlns:a16="http://schemas.microsoft.com/office/drawing/2014/main" id="{4C45B649-CA0F-40F4-AB52-6B9028D79B09}"/>
              </a:ext>
            </a:extLst>
          </p:cNvPr>
          <p:cNvSpPr/>
          <p:nvPr/>
        </p:nvSpPr>
        <p:spPr>
          <a:xfrm flipH="1">
            <a:off x="133380" y="5419077"/>
            <a:ext cx="1994400" cy="606888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b="1" dirty="0">
                <a:solidFill>
                  <a:srgbClr val="FFCC00"/>
                </a:solidFill>
                <a:cs typeface="+mj-cs"/>
              </a:rPr>
              <a:t>2- القمص بيشوي كامل</a:t>
            </a:r>
          </a:p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b="1" dirty="0">
                <a:solidFill>
                  <a:schemeClr val="tx1"/>
                </a:solidFill>
                <a:cs typeface="+mj-cs"/>
              </a:rPr>
              <a:t>(في كواكب الأبرار)</a:t>
            </a:r>
            <a:endParaRPr lang="en-US" b="1" dirty="0">
              <a:solidFill>
                <a:schemeClr val="tx1"/>
              </a:solidFill>
              <a:cs typeface="+mj-cs"/>
            </a:endParaRPr>
          </a:p>
        </p:txBody>
      </p:sp>
      <p:sp>
        <p:nvSpPr>
          <p:cNvPr id="114" name="Rectangle 113">
            <a:hlinkClick r:id="rId5" action="ppaction://hlinkpres?slideindex=1&amp;slidetitle="/>
            <a:extLst>
              <a:ext uri="{FF2B5EF4-FFF2-40B4-BE49-F238E27FC236}">
                <a16:creationId xmlns:a16="http://schemas.microsoft.com/office/drawing/2014/main" id="{5193F8B6-6E82-429D-907D-6F916D15C58F}"/>
              </a:ext>
            </a:extLst>
          </p:cNvPr>
          <p:cNvSpPr/>
          <p:nvPr/>
        </p:nvSpPr>
        <p:spPr>
          <a:xfrm flipH="1">
            <a:off x="133380" y="6144090"/>
            <a:ext cx="1994400" cy="606888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b="1" dirty="0">
                <a:solidFill>
                  <a:srgbClr val="FFCC00"/>
                </a:solidFill>
                <a:cs typeface="+mj-cs"/>
              </a:rPr>
              <a:t>3- القمص بيشوي كامل</a:t>
            </a:r>
          </a:p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b="1" dirty="0">
                <a:solidFill>
                  <a:schemeClr val="tx1"/>
                </a:solidFill>
                <a:cs typeface="+mj-cs"/>
              </a:rPr>
              <a:t>(في كواكب الأبرار)</a:t>
            </a:r>
            <a:endParaRPr lang="en-US" b="1" dirty="0">
              <a:solidFill>
                <a:schemeClr val="tx1"/>
              </a:solidFill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083801046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14">
            <a:extLst>
              <a:ext uri="{FF2B5EF4-FFF2-40B4-BE49-F238E27FC236}">
                <a16:creationId xmlns:a16="http://schemas.microsoft.com/office/drawing/2014/main" id="{230EAB48-4363-4BCB-988D-F7275EEA61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3525789"/>
              </p:ext>
            </p:extLst>
          </p:nvPr>
        </p:nvGraphicFramePr>
        <p:xfrm>
          <a:off x="0" y="4316507"/>
          <a:ext cx="9144000" cy="25414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7609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4800" b="1" i="0" kern="1200" dirty="0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صنتِ سر إله عظيم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kumimoji="0" lang="en-US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يا مريم ابنة يواقيم.</a:t>
                      </a:r>
                      <a:endParaRPr lang="ar-EG" sz="48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505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170342">
                <a:tc>
                  <a:txBody>
                    <a:bodyPr/>
                    <a:lstStyle/>
                    <a:p>
                      <a:pPr algn="ctr" rtl="1"/>
                      <a:r>
                        <a:rPr kumimoji="0" lang="ar-SA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صرتِ أفضل من الشاروبيم</a:t>
                      </a:r>
                      <a:r>
                        <a:rPr kumimoji="0" lang="ar-EG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kumimoji="0" lang="en-US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وحملتِ خالق كل نفوس.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12880358"/>
      </p:ext>
    </p:extLst>
  </p:cSld>
  <p:clrMapOvr>
    <a:masterClrMapping/>
  </p:clrMapOvr>
</p:sld>
</file>

<file path=ppt/slides/slide130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5181600" y="2438400"/>
            <a:ext cx="3962400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sz="36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قدامه نصرخ قائلين</a:t>
            </a:r>
            <a:endParaRPr kumimoji="0" lang="ar-EG" sz="3600" b="1" i="0" u="none" strike="noStrike" kern="1200" cap="all" spc="0" normalizeH="0" baseline="0" noProof="0" dirty="0">
              <a:ln w="9000" cmpd="sng">
                <a:solidFill>
                  <a:srgbClr val="846648">
                    <a:shade val="50000"/>
                    <a:satMod val="120000"/>
                  </a:srgbClr>
                </a:solidFill>
                <a:prstDash val="solid"/>
              </a:ln>
              <a:gradFill>
                <a:gsLst>
                  <a:gs pos="0">
                    <a:srgbClr val="846648">
                      <a:shade val="20000"/>
                      <a:satMod val="245000"/>
                    </a:srgbClr>
                  </a:gs>
                  <a:gs pos="43000">
                    <a:srgbClr val="846648">
                      <a:satMod val="255000"/>
                    </a:srgbClr>
                  </a:gs>
                  <a:gs pos="48000">
                    <a:srgbClr val="846648">
                      <a:shade val="85000"/>
                      <a:satMod val="255000"/>
                    </a:srgbClr>
                  </a:gs>
                  <a:gs pos="100000">
                    <a:srgbClr val="846648">
                      <a:shade val="20000"/>
                      <a:satMod val="245000"/>
                    </a:srgb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uLnTx/>
              <a:uFillTx/>
              <a:latin typeface="Palatino Linotype"/>
              <a:ea typeface="Times New Roman"/>
              <a:cs typeface="Times New Roman" panose="02020603050405020304" pitchFamily="18" charset="0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sz="36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 </a:t>
            </a:r>
            <a:br>
              <a:rPr kumimoji="0" lang="ar-SA" sz="36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</a:br>
            <a:r>
              <a:rPr kumimoji="0" lang="ar-SA" sz="36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نحن الشعوب المسيحيين</a:t>
            </a:r>
            <a:r>
              <a:rPr kumimoji="0" lang="ar-SA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Times New Roman" panose="02020603050405020304" pitchFamily="18" charset="0"/>
              </a:rPr>
              <a:t> </a:t>
            </a:r>
            <a:endParaRPr kumimoji="0" lang="en-US" sz="4400" b="1" i="0" u="none" strike="noStrike" kern="1200" cap="all" spc="0" normalizeH="0" baseline="0" noProof="0" dirty="0">
              <a:ln w="9000" cmpd="sng">
                <a:solidFill>
                  <a:srgbClr val="846648">
                    <a:shade val="50000"/>
                    <a:satMod val="120000"/>
                  </a:srgbClr>
                </a:solidFill>
                <a:prstDash val="solid"/>
              </a:ln>
              <a:gradFill>
                <a:gsLst>
                  <a:gs pos="0">
                    <a:srgbClr val="846648">
                      <a:shade val="20000"/>
                      <a:satMod val="245000"/>
                    </a:srgbClr>
                  </a:gs>
                  <a:gs pos="43000">
                    <a:srgbClr val="846648">
                      <a:satMod val="255000"/>
                    </a:srgbClr>
                  </a:gs>
                  <a:gs pos="48000">
                    <a:srgbClr val="846648">
                      <a:shade val="85000"/>
                      <a:satMod val="255000"/>
                    </a:srgbClr>
                  </a:gs>
                  <a:gs pos="100000">
                    <a:srgbClr val="846648">
                      <a:shade val="20000"/>
                      <a:satMod val="245000"/>
                    </a:srgb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uLnTx/>
              <a:uFillTx/>
              <a:latin typeface="Palatino Linotype"/>
              <a:ea typeface="Times New Roman"/>
              <a:cs typeface="+mn-cs"/>
            </a:endParaRPr>
          </a:p>
        </p:txBody>
      </p:sp>
      <p:pic>
        <p:nvPicPr>
          <p:cNvPr id="1028" name="Picture 4" descr="C:\Users\Bati5a\Desktop\Untitled-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0"/>
            <a:ext cx="2769488" cy="5415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/>
          <p:cNvSpPr/>
          <p:nvPr/>
        </p:nvSpPr>
        <p:spPr>
          <a:xfrm>
            <a:off x="152400" y="2514600"/>
            <a:ext cx="3733800" cy="2308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sz="36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مبارك الآتي باسم الله</a:t>
            </a:r>
            <a:endParaRPr kumimoji="0" lang="ar-EG" sz="3600" b="1" i="0" u="none" strike="noStrike" kern="1200" cap="all" spc="0" normalizeH="0" baseline="0" noProof="0" dirty="0">
              <a:ln w="9000" cmpd="sng">
                <a:solidFill>
                  <a:srgbClr val="846648">
                    <a:shade val="50000"/>
                    <a:satMod val="120000"/>
                  </a:srgbClr>
                </a:solidFill>
                <a:prstDash val="solid"/>
              </a:ln>
              <a:gradFill>
                <a:gsLst>
                  <a:gs pos="0">
                    <a:srgbClr val="846648">
                      <a:shade val="20000"/>
                      <a:satMod val="245000"/>
                    </a:srgbClr>
                  </a:gs>
                  <a:gs pos="43000">
                    <a:srgbClr val="846648">
                      <a:satMod val="255000"/>
                    </a:srgbClr>
                  </a:gs>
                  <a:gs pos="48000">
                    <a:srgbClr val="846648">
                      <a:shade val="85000"/>
                      <a:satMod val="255000"/>
                    </a:srgbClr>
                  </a:gs>
                  <a:gs pos="100000">
                    <a:srgbClr val="846648">
                      <a:shade val="20000"/>
                      <a:satMod val="245000"/>
                    </a:srgb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uLnTx/>
              <a:uFillTx/>
              <a:latin typeface="Palatino Linotype"/>
              <a:ea typeface="Times New Roman"/>
              <a:cs typeface="Times New Roman" panose="02020603050405020304" pitchFamily="18" charset="0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sz="36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 </a:t>
            </a:r>
            <a:br>
              <a:rPr kumimoji="0" lang="ar-SA" sz="36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</a:br>
            <a:r>
              <a:rPr kumimoji="0" lang="ar-SA" sz="36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المسيح جلس عن يمين الآب </a:t>
            </a:r>
            <a:endParaRPr kumimoji="0" lang="en-US" sz="3600" b="1" i="0" u="none" strike="noStrike" kern="1200" cap="all" spc="0" normalizeH="0" baseline="0" noProof="0" dirty="0">
              <a:ln w="9000" cmpd="sng">
                <a:solidFill>
                  <a:srgbClr val="846648">
                    <a:shade val="50000"/>
                    <a:satMod val="120000"/>
                  </a:srgbClr>
                </a:solidFill>
                <a:prstDash val="solid"/>
              </a:ln>
              <a:gradFill>
                <a:gsLst>
                  <a:gs pos="0">
                    <a:srgbClr val="846648">
                      <a:shade val="20000"/>
                      <a:satMod val="245000"/>
                    </a:srgbClr>
                  </a:gs>
                  <a:gs pos="43000">
                    <a:srgbClr val="846648">
                      <a:satMod val="255000"/>
                    </a:srgbClr>
                  </a:gs>
                  <a:gs pos="48000">
                    <a:srgbClr val="846648">
                      <a:shade val="85000"/>
                      <a:satMod val="255000"/>
                    </a:srgbClr>
                  </a:gs>
                  <a:gs pos="100000">
                    <a:srgbClr val="846648">
                      <a:shade val="20000"/>
                      <a:satMod val="245000"/>
                    </a:srgb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uLnTx/>
              <a:uFillTx/>
              <a:latin typeface="Palatino Linotype"/>
              <a:ea typeface="Times New Roman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84400778"/>
      </p:ext>
    </p:extLst>
  </p:cSld>
  <p:clrMapOvr>
    <a:masterClrMapping/>
  </p:clrMapOvr>
</p:sld>
</file>

<file path=ppt/slides/slide130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5181600" y="2438400"/>
            <a:ext cx="3695700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sz="36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كن يا رب مع شعبك</a:t>
            </a:r>
            <a:endParaRPr kumimoji="0" lang="ar-EG" sz="3600" b="1" i="0" u="none" strike="noStrike" kern="1200" cap="all" spc="0" normalizeH="0" baseline="0" noProof="0" dirty="0">
              <a:ln w="9000" cmpd="sng">
                <a:solidFill>
                  <a:srgbClr val="846648">
                    <a:shade val="50000"/>
                    <a:satMod val="120000"/>
                  </a:srgbClr>
                </a:solidFill>
                <a:prstDash val="solid"/>
              </a:ln>
              <a:gradFill>
                <a:gsLst>
                  <a:gs pos="0">
                    <a:srgbClr val="846648">
                      <a:shade val="20000"/>
                      <a:satMod val="245000"/>
                    </a:srgbClr>
                  </a:gs>
                  <a:gs pos="43000">
                    <a:srgbClr val="846648">
                      <a:satMod val="255000"/>
                    </a:srgbClr>
                  </a:gs>
                  <a:gs pos="48000">
                    <a:srgbClr val="846648">
                      <a:shade val="85000"/>
                      <a:satMod val="255000"/>
                    </a:srgbClr>
                  </a:gs>
                  <a:gs pos="100000">
                    <a:srgbClr val="846648">
                      <a:shade val="20000"/>
                      <a:satMod val="245000"/>
                    </a:srgb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uLnTx/>
              <a:uFillTx/>
              <a:latin typeface="Palatino Linotype"/>
              <a:ea typeface="Times New Roman"/>
              <a:cs typeface="Times New Roman" panose="02020603050405020304" pitchFamily="18" charset="0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sz="36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 </a:t>
            </a:r>
            <a:br>
              <a:rPr kumimoji="0" lang="ar-SA" sz="36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</a:br>
            <a:r>
              <a:rPr kumimoji="0" lang="ar-SA" sz="36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إذا ما جئت في مجدك</a:t>
            </a:r>
            <a:endParaRPr kumimoji="0" lang="en-US" sz="3600" b="1" i="0" u="none" strike="noStrike" kern="1200" cap="all" spc="0" normalizeH="0" baseline="0" noProof="0" dirty="0">
              <a:ln w="9000" cmpd="sng">
                <a:solidFill>
                  <a:srgbClr val="846648">
                    <a:shade val="50000"/>
                    <a:satMod val="120000"/>
                  </a:srgbClr>
                </a:solidFill>
                <a:prstDash val="solid"/>
              </a:ln>
              <a:gradFill>
                <a:gsLst>
                  <a:gs pos="0">
                    <a:srgbClr val="846648">
                      <a:shade val="20000"/>
                      <a:satMod val="245000"/>
                    </a:srgbClr>
                  </a:gs>
                  <a:gs pos="43000">
                    <a:srgbClr val="846648">
                      <a:satMod val="255000"/>
                    </a:srgbClr>
                  </a:gs>
                  <a:gs pos="48000">
                    <a:srgbClr val="846648">
                      <a:shade val="85000"/>
                      <a:satMod val="255000"/>
                    </a:srgbClr>
                  </a:gs>
                  <a:gs pos="100000">
                    <a:srgbClr val="846648">
                      <a:shade val="20000"/>
                      <a:satMod val="245000"/>
                    </a:srgb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uLnTx/>
              <a:uFillTx/>
              <a:latin typeface="Palatino Linotype"/>
              <a:ea typeface="Times New Roman"/>
              <a:cs typeface="+mn-cs"/>
            </a:endParaRPr>
          </a:p>
        </p:txBody>
      </p:sp>
      <p:pic>
        <p:nvPicPr>
          <p:cNvPr id="1028" name="Picture 4" descr="C:\Users\Bati5a\Desktop\Untitled-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0"/>
            <a:ext cx="2769488" cy="5415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/>
          <p:cNvSpPr/>
          <p:nvPr/>
        </p:nvSpPr>
        <p:spPr>
          <a:xfrm>
            <a:off x="152400" y="2514600"/>
            <a:ext cx="3733800" cy="2308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sz="36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لا تنسانا يا حمل الله</a:t>
            </a:r>
            <a:endParaRPr kumimoji="0" lang="ar-EG" sz="3600" b="1" i="0" u="none" strike="noStrike" kern="1200" cap="all" spc="0" normalizeH="0" baseline="0" noProof="0" dirty="0">
              <a:ln w="9000" cmpd="sng">
                <a:solidFill>
                  <a:srgbClr val="846648">
                    <a:shade val="50000"/>
                    <a:satMod val="120000"/>
                  </a:srgbClr>
                </a:solidFill>
                <a:prstDash val="solid"/>
              </a:ln>
              <a:gradFill>
                <a:gsLst>
                  <a:gs pos="0">
                    <a:srgbClr val="846648">
                      <a:shade val="20000"/>
                      <a:satMod val="245000"/>
                    </a:srgbClr>
                  </a:gs>
                  <a:gs pos="43000">
                    <a:srgbClr val="846648">
                      <a:satMod val="255000"/>
                    </a:srgbClr>
                  </a:gs>
                  <a:gs pos="48000">
                    <a:srgbClr val="846648">
                      <a:shade val="85000"/>
                      <a:satMod val="255000"/>
                    </a:srgbClr>
                  </a:gs>
                  <a:gs pos="100000">
                    <a:srgbClr val="846648">
                      <a:shade val="20000"/>
                      <a:satMod val="245000"/>
                    </a:srgb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uLnTx/>
              <a:uFillTx/>
              <a:latin typeface="Palatino Linotype"/>
              <a:ea typeface="Times New Roman"/>
              <a:cs typeface="Times New Roman" panose="02020603050405020304" pitchFamily="18" charset="0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sz="36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 </a:t>
            </a:r>
            <a:br>
              <a:rPr kumimoji="0" lang="ar-SA" sz="36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</a:br>
            <a:r>
              <a:rPr kumimoji="0" lang="ar-SA" sz="36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المسيح جلس عن يمين الآب</a:t>
            </a:r>
            <a:endParaRPr kumimoji="0" lang="en-US" sz="3600" b="1" i="0" u="none" strike="noStrike" kern="1200" cap="all" spc="0" normalizeH="0" baseline="0" noProof="0" dirty="0">
              <a:ln w="9000" cmpd="sng">
                <a:solidFill>
                  <a:srgbClr val="846648">
                    <a:shade val="50000"/>
                    <a:satMod val="120000"/>
                  </a:srgbClr>
                </a:solidFill>
                <a:prstDash val="solid"/>
              </a:ln>
              <a:gradFill>
                <a:gsLst>
                  <a:gs pos="0">
                    <a:srgbClr val="846648">
                      <a:shade val="20000"/>
                      <a:satMod val="245000"/>
                    </a:srgbClr>
                  </a:gs>
                  <a:gs pos="43000">
                    <a:srgbClr val="846648">
                      <a:satMod val="255000"/>
                    </a:srgbClr>
                  </a:gs>
                  <a:gs pos="48000">
                    <a:srgbClr val="846648">
                      <a:shade val="85000"/>
                      <a:satMod val="255000"/>
                    </a:srgbClr>
                  </a:gs>
                  <a:gs pos="100000">
                    <a:srgbClr val="846648">
                      <a:shade val="20000"/>
                      <a:satMod val="245000"/>
                    </a:srgb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uLnTx/>
              <a:uFillTx/>
              <a:latin typeface="Palatino Linotype"/>
              <a:ea typeface="Times New Roman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62187587"/>
      </p:ext>
    </p:extLst>
  </p:cSld>
  <p:clrMapOvr>
    <a:masterClrMapping/>
  </p:clrMapOvr>
</p:sld>
</file>

<file path=ppt/slides/slide130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5181600" y="2438400"/>
            <a:ext cx="3695700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sz="36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لتسمعنا ذلك الصوت</a:t>
            </a:r>
            <a:endParaRPr kumimoji="0" lang="ar-EG" sz="3600" b="1" i="0" u="none" strike="noStrike" kern="1200" cap="all" spc="0" normalizeH="0" baseline="0" noProof="0" dirty="0">
              <a:ln w="9000" cmpd="sng">
                <a:solidFill>
                  <a:srgbClr val="846648">
                    <a:shade val="50000"/>
                    <a:satMod val="120000"/>
                  </a:srgbClr>
                </a:solidFill>
                <a:prstDash val="solid"/>
              </a:ln>
              <a:gradFill>
                <a:gsLst>
                  <a:gs pos="0">
                    <a:srgbClr val="846648">
                      <a:shade val="20000"/>
                      <a:satMod val="245000"/>
                    </a:srgbClr>
                  </a:gs>
                  <a:gs pos="43000">
                    <a:srgbClr val="846648">
                      <a:satMod val="255000"/>
                    </a:srgbClr>
                  </a:gs>
                  <a:gs pos="48000">
                    <a:srgbClr val="846648">
                      <a:shade val="85000"/>
                      <a:satMod val="255000"/>
                    </a:srgbClr>
                  </a:gs>
                  <a:gs pos="100000">
                    <a:srgbClr val="846648">
                      <a:shade val="20000"/>
                      <a:satMod val="245000"/>
                    </a:srgb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uLnTx/>
              <a:uFillTx/>
              <a:latin typeface="Palatino Linotype"/>
              <a:ea typeface="Times New Roman"/>
              <a:cs typeface="Times New Roman" panose="02020603050405020304" pitchFamily="18" charset="0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sz="36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 </a:t>
            </a:r>
            <a:br>
              <a:rPr kumimoji="0" lang="ar-SA" sz="36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</a:br>
            <a:r>
              <a:rPr kumimoji="0" lang="ar-SA" sz="36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هلموا لترثوا الملكوت</a:t>
            </a:r>
            <a:endParaRPr kumimoji="0" lang="en-US" sz="3600" b="1" i="0" u="none" strike="noStrike" kern="1200" cap="all" spc="0" normalizeH="0" baseline="0" noProof="0" dirty="0">
              <a:ln w="9000" cmpd="sng">
                <a:solidFill>
                  <a:srgbClr val="846648">
                    <a:shade val="50000"/>
                    <a:satMod val="120000"/>
                  </a:srgbClr>
                </a:solidFill>
                <a:prstDash val="solid"/>
              </a:ln>
              <a:gradFill>
                <a:gsLst>
                  <a:gs pos="0">
                    <a:srgbClr val="846648">
                      <a:shade val="20000"/>
                      <a:satMod val="245000"/>
                    </a:srgbClr>
                  </a:gs>
                  <a:gs pos="43000">
                    <a:srgbClr val="846648">
                      <a:satMod val="255000"/>
                    </a:srgbClr>
                  </a:gs>
                  <a:gs pos="48000">
                    <a:srgbClr val="846648">
                      <a:shade val="85000"/>
                      <a:satMod val="255000"/>
                    </a:srgbClr>
                  </a:gs>
                  <a:gs pos="100000">
                    <a:srgbClr val="846648">
                      <a:shade val="20000"/>
                      <a:satMod val="245000"/>
                    </a:srgb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uLnTx/>
              <a:uFillTx/>
              <a:latin typeface="Palatino Linotype"/>
              <a:ea typeface="Times New Roman"/>
              <a:cs typeface="+mn-cs"/>
            </a:endParaRPr>
          </a:p>
        </p:txBody>
      </p:sp>
      <p:pic>
        <p:nvPicPr>
          <p:cNvPr id="1028" name="Picture 4" descr="C:\Users\Bati5a\Desktop\Untitled-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0"/>
            <a:ext cx="2769488" cy="5415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/>
          <p:cNvSpPr/>
          <p:nvPr/>
        </p:nvSpPr>
        <p:spPr>
          <a:xfrm>
            <a:off x="152400" y="2514600"/>
            <a:ext cx="3733800" cy="2308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sz="36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تعالوا يا مباركي الله</a:t>
            </a:r>
            <a:endParaRPr kumimoji="0" lang="ar-EG" sz="3600" b="1" i="0" u="none" strike="noStrike" kern="1200" cap="all" spc="0" normalizeH="0" baseline="0" noProof="0" dirty="0">
              <a:ln w="9000" cmpd="sng">
                <a:solidFill>
                  <a:srgbClr val="846648">
                    <a:shade val="50000"/>
                    <a:satMod val="120000"/>
                  </a:srgbClr>
                </a:solidFill>
                <a:prstDash val="solid"/>
              </a:ln>
              <a:gradFill>
                <a:gsLst>
                  <a:gs pos="0">
                    <a:srgbClr val="846648">
                      <a:shade val="20000"/>
                      <a:satMod val="245000"/>
                    </a:srgbClr>
                  </a:gs>
                  <a:gs pos="43000">
                    <a:srgbClr val="846648">
                      <a:satMod val="255000"/>
                    </a:srgbClr>
                  </a:gs>
                  <a:gs pos="48000">
                    <a:srgbClr val="846648">
                      <a:shade val="85000"/>
                      <a:satMod val="255000"/>
                    </a:srgbClr>
                  </a:gs>
                  <a:gs pos="100000">
                    <a:srgbClr val="846648">
                      <a:shade val="20000"/>
                      <a:satMod val="245000"/>
                    </a:srgb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uLnTx/>
              <a:uFillTx/>
              <a:latin typeface="Palatino Linotype"/>
              <a:ea typeface="Times New Roman"/>
              <a:cs typeface="Times New Roman" panose="02020603050405020304" pitchFamily="18" charset="0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sz="36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 </a:t>
            </a:r>
            <a:br>
              <a:rPr kumimoji="0" lang="ar-SA" sz="36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</a:br>
            <a:r>
              <a:rPr kumimoji="0" lang="ar-SA" sz="36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المسيح جلس عن يمين الآب</a:t>
            </a:r>
            <a:endParaRPr kumimoji="0" lang="en-US" sz="3600" b="1" i="0" u="none" strike="noStrike" kern="1200" cap="all" spc="0" normalizeH="0" baseline="0" noProof="0" dirty="0">
              <a:ln w="9000" cmpd="sng">
                <a:solidFill>
                  <a:srgbClr val="846648">
                    <a:shade val="50000"/>
                    <a:satMod val="120000"/>
                  </a:srgbClr>
                </a:solidFill>
                <a:prstDash val="solid"/>
              </a:ln>
              <a:gradFill>
                <a:gsLst>
                  <a:gs pos="0">
                    <a:srgbClr val="846648">
                      <a:shade val="20000"/>
                      <a:satMod val="245000"/>
                    </a:srgbClr>
                  </a:gs>
                  <a:gs pos="43000">
                    <a:srgbClr val="846648">
                      <a:satMod val="255000"/>
                    </a:srgbClr>
                  </a:gs>
                  <a:gs pos="48000">
                    <a:srgbClr val="846648">
                      <a:shade val="85000"/>
                      <a:satMod val="255000"/>
                    </a:srgbClr>
                  </a:gs>
                  <a:gs pos="100000">
                    <a:srgbClr val="846648">
                      <a:shade val="20000"/>
                      <a:satMod val="245000"/>
                    </a:srgb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uLnTx/>
              <a:uFillTx/>
              <a:latin typeface="Palatino Linotype"/>
              <a:ea typeface="Times New Roman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1220469"/>
      </p:ext>
    </p:extLst>
  </p:cSld>
  <p:clrMapOvr>
    <a:masterClrMapping/>
  </p:clrMapOvr>
</p:sld>
</file>

<file path=ppt/slides/slide130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5181600" y="2438400"/>
            <a:ext cx="3810000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sz="36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ملك الرب واشتمل بالنور</a:t>
            </a:r>
            <a:endParaRPr kumimoji="0" lang="ar-EG" sz="3600" b="1" i="0" u="none" strike="noStrike" kern="1200" cap="all" spc="0" normalizeH="0" baseline="0" noProof="0" dirty="0">
              <a:ln w="9000" cmpd="sng">
                <a:solidFill>
                  <a:srgbClr val="846648">
                    <a:shade val="50000"/>
                    <a:satMod val="120000"/>
                  </a:srgbClr>
                </a:solidFill>
                <a:prstDash val="solid"/>
              </a:ln>
              <a:gradFill>
                <a:gsLst>
                  <a:gs pos="0">
                    <a:srgbClr val="846648">
                      <a:shade val="20000"/>
                      <a:satMod val="245000"/>
                    </a:srgbClr>
                  </a:gs>
                  <a:gs pos="43000">
                    <a:srgbClr val="846648">
                      <a:satMod val="255000"/>
                    </a:srgbClr>
                  </a:gs>
                  <a:gs pos="48000">
                    <a:srgbClr val="846648">
                      <a:shade val="85000"/>
                      <a:satMod val="255000"/>
                    </a:srgbClr>
                  </a:gs>
                  <a:gs pos="100000">
                    <a:srgbClr val="846648">
                      <a:shade val="20000"/>
                      <a:satMod val="245000"/>
                    </a:srgb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uLnTx/>
              <a:uFillTx/>
              <a:latin typeface="Palatino Linotype"/>
              <a:ea typeface="Times New Roman"/>
              <a:cs typeface="Times New Roman" panose="02020603050405020304" pitchFamily="18" charset="0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ar-SA" sz="36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</a:br>
            <a:r>
              <a:rPr kumimoji="0" lang="ar-SA" sz="36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فلنرتل له بفرح وسرور</a:t>
            </a:r>
            <a:endParaRPr kumimoji="0" lang="en-US" sz="3600" b="1" i="0" u="none" strike="noStrike" kern="1200" cap="all" spc="0" normalizeH="0" baseline="0" noProof="0" dirty="0">
              <a:ln w="9000" cmpd="sng">
                <a:solidFill>
                  <a:srgbClr val="846648">
                    <a:shade val="50000"/>
                    <a:satMod val="120000"/>
                  </a:srgbClr>
                </a:solidFill>
                <a:prstDash val="solid"/>
              </a:ln>
              <a:gradFill>
                <a:gsLst>
                  <a:gs pos="0">
                    <a:srgbClr val="846648">
                      <a:shade val="20000"/>
                      <a:satMod val="245000"/>
                    </a:srgbClr>
                  </a:gs>
                  <a:gs pos="43000">
                    <a:srgbClr val="846648">
                      <a:satMod val="255000"/>
                    </a:srgbClr>
                  </a:gs>
                  <a:gs pos="48000">
                    <a:srgbClr val="846648">
                      <a:shade val="85000"/>
                      <a:satMod val="255000"/>
                    </a:srgbClr>
                  </a:gs>
                  <a:gs pos="100000">
                    <a:srgbClr val="846648">
                      <a:shade val="20000"/>
                      <a:satMod val="245000"/>
                    </a:srgb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uLnTx/>
              <a:uFillTx/>
              <a:latin typeface="Palatino Linotype"/>
              <a:ea typeface="Times New Roman"/>
              <a:cs typeface="+mn-cs"/>
            </a:endParaRPr>
          </a:p>
        </p:txBody>
      </p:sp>
      <p:pic>
        <p:nvPicPr>
          <p:cNvPr id="1028" name="Picture 4" descr="C:\Users\Bati5a\Desktop\Untitled-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0"/>
            <a:ext cx="2769488" cy="5415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/>
          <p:cNvSpPr/>
          <p:nvPr/>
        </p:nvSpPr>
        <p:spPr>
          <a:xfrm>
            <a:off x="152400" y="2514600"/>
            <a:ext cx="3733800" cy="2308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sz="36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لبس القدرة ابن الله</a:t>
            </a:r>
            <a:endParaRPr kumimoji="0" lang="ar-EG" sz="3600" b="1" i="0" u="none" strike="noStrike" kern="1200" cap="all" spc="0" normalizeH="0" baseline="0" noProof="0" dirty="0">
              <a:ln w="9000" cmpd="sng">
                <a:solidFill>
                  <a:srgbClr val="846648">
                    <a:shade val="50000"/>
                    <a:satMod val="120000"/>
                  </a:srgbClr>
                </a:solidFill>
                <a:prstDash val="solid"/>
              </a:ln>
              <a:gradFill>
                <a:gsLst>
                  <a:gs pos="0">
                    <a:srgbClr val="846648">
                      <a:shade val="20000"/>
                      <a:satMod val="245000"/>
                    </a:srgbClr>
                  </a:gs>
                  <a:gs pos="43000">
                    <a:srgbClr val="846648">
                      <a:satMod val="255000"/>
                    </a:srgbClr>
                  </a:gs>
                  <a:gs pos="48000">
                    <a:srgbClr val="846648">
                      <a:shade val="85000"/>
                      <a:satMod val="255000"/>
                    </a:srgbClr>
                  </a:gs>
                  <a:gs pos="100000">
                    <a:srgbClr val="846648">
                      <a:shade val="20000"/>
                      <a:satMod val="245000"/>
                    </a:srgb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uLnTx/>
              <a:uFillTx/>
              <a:latin typeface="Palatino Linotype"/>
              <a:ea typeface="Times New Roman"/>
              <a:cs typeface="Times New Roman" panose="02020603050405020304" pitchFamily="18" charset="0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sz="36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 </a:t>
            </a:r>
            <a:br>
              <a:rPr kumimoji="0" lang="ar-SA" sz="36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</a:br>
            <a:r>
              <a:rPr kumimoji="0" lang="ar-SA" sz="36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المسيح جلس عن يمين الآب</a:t>
            </a:r>
            <a:endParaRPr kumimoji="0" lang="en-US" sz="3600" b="1" i="0" u="none" strike="noStrike" kern="1200" cap="all" spc="0" normalizeH="0" baseline="0" noProof="0" dirty="0">
              <a:ln w="9000" cmpd="sng">
                <a:solidFill>
                  <a:srgbClr val="846648">
                    <a:shade val="50000"/>
                    <a:satMod val="120000"/>
                  </a:srgbClr>
                </a:solidFill>
                <a:prstDash val="solid"/>
              </a:ln>
              <a:gradFill>
                <a:gsLst>
                  <a:gs pos="0">
                    <a:srgbClr val="846648">
                      <a:shade val="20000"/>
                      <a:satMod val="245000"/>
                    </a:srgbClr>
                  </a:gs>
                  <a:gs pos="43000">
                    <a:srgbClr val="846648">
                      <a:satMod val="255000"/>
                    </a:srgbClr>
                  </a:gs>
                  <a:gs pos="48000">
                    <a:srgbClr val="846648">
                      <a:shade val="85000"/>
                      <a:satMod val="255000"/>
                    </a:srgbClr>
                  </a:gs>
                  <a:gs pos="100000">
                    <a:srgbClr val="846648">
                      <a:shade val="20000"/>
                      <a:satMod val="245000"/>
                    </a:srgb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uLnTx/>
              <a:uFillTx/>
              <a:latin typeface="Palatino Linotype"/>
              <a:ea typeface="Times New Roman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61106900"/>
      </p:ext>
    </p:extLst>
  </p:cSld>
  <p:clrMapOvr>
    <a:masterClrMapping/>
  </p:clrMapOvr>
</p:sld>
</file>

<file path=ppt/slides/slide130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4800600" y="2438400"/>
            <a:ext cx="4343400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sz="36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نسألك يا رب القوات</a:t>
            </a:r>
            <a:endParaRPr kumimoji="0" lang="ar-EG" sz="3600" b="1" i="0" u="none" strike="noStrike" kern="1200" cap="all" spc="0" normalizeH="0" baseline="0" noProof="0" dirty="0">
              <a:ln w="9000" cmpd="sng">
                <a:solidFill>
                  <a:srgbClr val="846648">
                    <a:shade val="50000"/>
                    <a:satMod val="120000"/>
                  </a:srgbClr>
                </a:solidFill>
                <a:prstDash val="solid"/>
              </a:ln>
              <a:gradFill>
                <a:gsLst>
                  <a:gs pos="0">
                    <a:srgbClr val="846648">
                      <a:shade val="20000"/>
                      <a:satMod val="245000"/>
                    </a:srgbClr>
                  </a:gs>
                  <a:gs pos="43000">
                    <a:srgbClr val="846648">
                      <a:satMod val="255000"/>
                    </a:srgbClr>
                  </a:gs>
                  <a:gs pos="48000">
                    <a:srgbClr val="846648">
                      <a:shade val="85000"/>
                      <a:satMod val="255000"/>
                    </a:srgbClr>
                  </a:gs>
                  <a:gs pos="100000">
                    <a:srgbClr val="846648">
                      <a:shade val="20000"/>
                      <a:satMod val="245000"/>
                    </a:srgb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uLnTx/>
              <a:uFillTx/>
              <a:latin typeface="Palatino Linotype"/>
              <a:ea typeface="Times New Roman"/>
              <a:cs typeface="Times New Roman" panose="02020603050405020304" pitchFamily="18" charset="0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sz="36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 </a:t>
            </a:r>
            <a:br>
              <a:rPr kumimoji="0" lang="ar-SA" sz="36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</a:br>
            <a:r>
              <a:rPr kumimoji="0" lang="ar-SA" sz="36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واحسبنا مع الخمس حكيمات</a:t>
            </a:r>
            <a:endParaRPr kumimoji="0" lang="en-US" sz="3600" b="1" i="0" u="none" strike="noStrike" kern="1200" cap="all" spc="0" normalizeH="0" baseline="0" noProof="0" dirty="0">
              <a:ln w="9000" cmpd="sng">
                <a:solidFill>
                  <a:srgbClr val="846648">
                    <a:shade val="50000"/>
                    <a:satMod val="120000"/>
                  </a:srgbClr>
                </a:solidFill>
                <a:prstDash val="solid"/>
              </a:ln>
              <a:gradFill>
                <a:gsLst>
                  <a:gs pos="0">
                    <a:srgbClr val="846648">
                      <a:shade val="20000"/>
                      <a:satMod val="245000"/>
                    </a:srgbClr>
                  </a:gs>
                  <a:gs pos="43000">
                    <a:srgbClr val="846648">
                      <a:satMod val="255000"/>
                    </a:srgbClr>
                  </a:gs>
                  <a:gs pos="48000">
                    <a:srgbClr val="846648">
                      <a:shade val="85000"/>
                      <a:satMod val="255000"/>
                    </a:srgbClr>
                  </a:gs>
                  <a:gs pos="100000">
                    <a:srgbClr val="846648">
                      <a:shade val="20000"/>
                      <a:satMod val="245000"/>
                    </a:srgb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uLnTx/>
              <a:uFillTx/>
              <a:latin typeface="Palatino Linotype"/>
              <a:ea typeface="Times New Roman"/>
              <a:cs typeface="+mn-cs"/>
            </a:endParaRPr>
          </a:p>
        </p:txBody>
      </p:sp>
      <p:pic>
        <p:nvPicPr>
          <p:cNvPr id="1028" name="Picture 4" descr="C:\Users\Bati5a\Desktop\Untitled-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0"/>
            <a:ext cx="2769488" cy="5415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/>
          <p:cNvSpPr/>
          <p:nvPr/>
        </p:nvSpPr>
        <p:spPr>
          <a:xfrm>
            <a:off x="152400" y="2514600"/>
            <a:ext cx="3733800" cy="2308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sz="36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ارحمنا يا ابن الله</a:t>
            </a:r>
            <a:endParaRPr kumimoji="0" lang="ar-EG" sz="3600" b="1" i="0" u="none" strike="noStrike" kern="1200" cap="all" spc="0" normalizeH="0" baseline="0" noProof="0" dirty="0">
              <a:ln w="9000" cmpd="sng">
                <a:solidFill>
                  <a:srgbClr val="846648">
                    <a:shade val="50000"/>
                    <a:satMod val="120000"/>
                  </a:srgbClr>
                </a:solidFill>
                <a:prstDash val="solid"/>
              </a:ln>
              <a:gradFill>
                <a:gsLst>
                  <a:gs pos="0">
                    <a:srgbClr val="846648">
                      <a:shade val="20000"/>
                      <a:satMod val="245000"/>
                    </a:srgbClr>
                  </a:gs>
                  <a:gs pos="43000">
                    <a:srgbClr val="846648">
                      <a:satMod val="255000"/>
                    </a:srgbClr>
                  </a:gs>
                  <a:gs pos="48000">
                    <a:srgbClr val="846648">
                      <a:shade val="85000"/>
                      <a:satMod val="255000"/>
                    </a:srgbClr>
                  </a:gs>
                  <a:gs pos="100000">
                    <a:srgbClr val="846648">
                      <a:shade val="20000"/>
                      <a:satMod val="245000"/>
                    </a:srgb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uLnTx/>
              <a:uFillTx/>
              <a:latin typeface="Palatino Linotype"/>
              <a:ea typeface="Times New Roman"/>
              <a:cs typeface="Times New Roman" panose="02020603050405020304" pitchFamily="18" charset="0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sz="36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 </a:t>
            </a:r>
            <a:br>
              <a:rPr kumimoji="0" lang="ar-SA" sz="36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</a:br>
            <a:r>
              <a:rPr kumimoji="0" lang="ar-SA" sz="36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المسيح جلس عن يمين الآب</a:t>
            </a:r>
            <a:endParaRPr kumimoji="0" lang="en-US" sz="3600" b="1" i="0" u="none" strike="noStrike" kern="1200" cap="all" spc="0" normalizeH="0" baseline="0" noProof="0" dirty="0">
              <a:ln w="9000" cmpd="sng">
                <a:solidFill>
                  <a:srgbClr val="846648">
                    <a:shade val="50000"/>
                    <a:satMod val="120000"/>
                  </a:srgbClr>
                </a:solidFill>
                <a:prstDash val="solid"/>
              </a:ln>
              <a:gradFill>
                <a:gsLst>
                  <a:gs pos="0">
                    <a:srgbClr val="846648">
                      <a:shade val="20000"/>
                      <a:satMod val="245000"/>
                    </a:srgbClr>
                  </a:gs>
                  <a:gs pos="43000">
                    <a:srgbClr val="846648">
                      <a:satMod val="255000"/>
                    </a:srgbClr>
                  </a:gs>
                  <a:gs pos="48000">
                    <a:srgbClr val="846648">
                      <a:shade val="85000"/>
                      <a:satMod val="255000"/>
                    </a:srgbClr>
                  </a:gs>
                  <a:gs pos="100000">
                    <a:srgbClr val="846648">
                      <a:shade val="20000"/>
                      <a:satMod val="245000"/>
                    </a:srgb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uLnTx/>
              <a:uFillTx/>
              <a:latin typeface="Palatino Linotype"/>
              <a:ea typeface="Times New Roman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34753488"/>
      </p:ext>
    </p:extLst>
  </p:cSld>
  <p:clrMapOvr>
    <a:masterClrMapping/>
  </p:clrMapOvr>
</p:sld>
</file>

<file path=ppt/slides/slide130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5181600" y="2438400"/>
            <a:ext cx="3695700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sz="36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هذا هو صعود مخلصنا</a:t>
            </a:r>
            <a:endParaRPr kumimoji="0" lang="ar-EG" sz="3600" b="1" i="0" u="none" strike="noStrike" kern="1200" cap="all" spc="0" normalizeH="0" baseline="0" noProof="0" dirty="0">
              <a:ln w="9000" cmpd="sng">
                <a:solidFill>
                  <a:srgbClr val="846648">
                    <a:shade val="50000"/>
                    <a:satMod val="120000"/>
                  </a:srgbClr>
                </a:solidFill>
                <a:prstDash val="solid"/>
              </a:ln>
              <a:gradFill>
                <a:gsLst>
                  <a:gs pos="0">
                    <a:srgbClr val="846648">
                      <a:shade val="20000"/>
                      <a:satMod val="245000"/>
                    </a:srgbClr>
                  </a:gs>
                  <a:gs pos="43000">
                    <a:srgbClr val="846648">
                      <a:satMod val="255000"/>
                    </a:srgbClr>
                  </a:gs>
                  <a:gs pos="48000">
                    <a:srgbClr val="846648">
                      <a:shade val="85000"/>
                      <a:satMod val="255000"/>
                    </a:srgbClr>
                  </a:gs>
                  <a:gs pos="100000">
                    <a:srgbClr val="846648">
                      <a:shade val="20000"/>
                      <a:satMod val="245000"/>
                    </a:srgb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uLnTx/>
              <a:uFillTx/>
              <a:latin typeface="Palatino Linotype"/>
              <a:ea typeface="Times New Roman"/>
              <a:cs typeface="Times New Roman" panose="02020603050405020304" pitchFamily="18" charset="0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ar-SA" sz="36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</a:br>
            <a:r>
              <a:rPr kumimoji="0" lang="ar-SA" sz="36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هذا عربون قيامتنا</a:t>
            </a:r>
            <a:endParaRPr kumimoji="0" lang="en-US" sz="3600" b="1" i="0" u="none" strike="noStrike" kern="1200" cap="all" spc="0" normalizeH="0" baseline="0" noProof="0" dirty="0">
              <a:ln w="9000" cmpd="sng">
                <a:solidFill>
                  <a:srgbClr val="846648">
                    <a:shade val="50000"/>
                    <a:satMod val="120000"/>
                  </a:srgbClr>
                </a:solidFill>
                <a:prstDash val="solid"/>
              </a:ln>
              <a:gradFill>
                <a:gsLst>
                  <a:gs pos="0">
                    <a:srgbClr val="846648">
                      <a:shade val="20000"/>
                      <a:satMod val="245000"/>
                    </a:srgbClr>
                  </a:gs>
                  <a:gs pos="43000">
                    <a:srgbClr val="846648">
                      <a:satMod val="255000"/>
                    </a:srgbClr>
                  </a:gs>
                  <a:gs pos="48000">
                    <a:srgbClr val="846648">
                      <a:shade val="85000"/>
                      <a:satMod val="255000"/>
                    </a:srgbClr>
                  </a:gs>
                  <a:gs pos="100000">
                    <a:srgbClr val="846648">
                      <a:shade val="20000"/>
                      <a:satMod val="245000"/>
                    </a:srgb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uLnTx/>
              <a:uFillTx/>
              <a:latin typeface="Palatino Linotype"/>
              <a:ea typeface="Times New Roman"/>
              <a:cs typeface="+mn-cs"/>
            </a:endParaRPr>
          </a:p>
        </p:txBody>
      </p:sp>
      <p:pic>
        <p:nvPicPr>
          <p:cNvPr id="1028" name="Picture 4" descr="C:\Users\Bati5a\Desktop\Untitled-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0"/>
            <a:ext cx="2769488" cy="5415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/>
          <p:cNvSpPr/>
          <p:nvPr/>
        </p:nvSpPr>
        <p:spPr>
          <a:xfrm>
            <a:off x="152400" y="2514600"/>
            <a:ext cx="3733800" cy="2308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sz="36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هذا هو يوم النجاة</a:t>
            </a:r>
            <a:endParaRPr kumimoji="0" lang="ar-EG" sz="3600" b="1" i="0" u="none" strike="noStrike" kern="1200" cap="all" spc="0" normalizeH="0" baseline="0" noProof="0" dirty="0">
              <a:ln w="9000" cmpd="sng">
                <a:solidFill>
                  <a:srgbClr val="846648">
                    <a:shade val="50000"/>
                    <a:satMod val="120000"/>
                  </a:srgbClr>
                </a:solidFill>
                <a:prstDash val="solid"/>
              </a:ln>
              <a:gradFill>
                <a:gsLst>
                  <a:gs pos="0">
                    <a:srgbClr val="846648">
                      <a:shade val="20000"/>
                      <a:satMod val="245000"/>
                    </a:srgbClr>
                  </a:gs>
                  <a:gs pos="43000">
                    <a:srgbClr val="846648">
                      <a:satMod val="255000"/>
                    </a:srgbClr>
                  </a:gs>
                  <a:gs pos="48000">
                    <a:srgbClr val="846648">
                      <a:shade val="85000"/>
                      <a:satMod val="255000"/>
                    </a:srgbClr>
                  </a:gs>
                  <a:gs pos="100000">
                    <a:srgbClr val="846648">
                      <a:shade val="20000"/>
                      <a:satMod val="245000"/>
                    </a:srgb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uLnTx/>
              <a:uFillTx/>
              <a:latin typeface="Palatino Linotype"/>
              <a:ea typeface="Times New Roman"/>
              <a:cs typeface="Times New Roman" panose="02020603050405020304" pitchFamily="18" charset="0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ar-SA" sz="36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</a:br>
            <a:r>
              <a:rPr kumimoji="0" lang="ar-SA" sz="36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المسيح جلس عن يمين الآب</a:t>
            </a:r>
            <a:endParaRPr kumimoji="0" lang="en-US" sz="3600" b="1" i="0" u="none" strike="noStrike" kern="1200" cap="all" spc="0" normalizeH="0" baseline="0" noProof="0" dirty="0">
              <a:ln w="9000" cmpd="sng">
                <a:solidFill>
                  <a:srgbClr val="846648">
                    <a:shade val="50000"/>
                    <a:satMod val="120000"/>
                  </a:srgbClr>
                </a:solidFill>
                <a:prstDash val="solid"/>
              </a:ln>
              <a:gradFill>
                <a:gsLst>
                  <a:gs pos="0">
                    <a:srgbClr val="846648">
                      <a:shade val="20000"/>
                      <a:satMod val="245000"/>
                    </a:srgbClr>
                  </a:gs>
                  <a:gs pos="43000">
                    <a:srgbClr val="846648">
                      <a:satMod val="255000"/>
                    </a:srgbClr>
                  </a:gs>
                  <a:gs pos="48000">
                    <a:srgbClr val="846648">
                      <a:shade val="85000"/>
                      <a:satMod val="255000"/>
                    </a:srgbClr>
                  </a:gs>
                  <a:gs pos="100000">
                    <a:srgbClr val="846648">
                      <a:shade val="20000"/>
                      <a:satMod val="245000"/>
                    </a:srgb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uLnTx/>
              <a:uFillTx/>
              <a:latin typeface="Palatino Linotype"/>
              <a:ea typeface="Times New Roman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5054500"/>
      </p:ext>
    </p:extLst>
  </p:cSld>
  <p:clrMapOvr>
    <a:masterClrMapping/>
  </p:clrMapOvr>
</p:sld>
</file>

<file path=ppt/slides/slide130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5181600" y="2438400"/>
            <a:ext cx="3695700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sz="36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وبه نفرح ونسر معه</a:t>
            </a:r>
            <a:endParaRPr kumimoji="0" lang="ar-EG" sz="3600" b="1" i="0" u="none" strike="noStrike" kern="1200" cap="all" spc="0" normalizeH="0" baseline="0" noProof="0" dirty="0">
              <a:ln w="9000" cmpd="sng">
                <a:solidFill>
                  <a:srgbClr val="846648">
                    <a:shade val="50000"/>
                    <a:satMod val="120000"/>
                  </a:srgbClr>
                </a:solidFill>
                <a:prstDash val="solid"/>
              </a:ln>
              <a:gradFill>
                <a:gsLst>
                  <a:gs pos="0">
                    <a:srgbClr val="846648">
                      <a:shade val="20000"/>
                      <a:satMod val="245000"/>
                    </a:srgbClr>
                  </a:gs>
                  <a:gs pos="43000">
                    <a:srgbClr val="846648">
                      <a:satMod val="255000"/>
                    </a:srgbClr>
                  </a:gs>
                  <a:gs pos="48000">
                    <a:srgbClr val="846648">
                      <a:shade val="85000"/>
                      <a:satMod val="255000"/>
                    </a:srgbClr>
                  </a:gs>
                  <a:gs pos="100000">
                    <a:srgbClr val="846648">
                      <a:shade val="20000"/>
                      <a:satMod val="245000"/>
                    </a:srgb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uLnTx/>
              <a:uFillTx/>
              <a:latin typeface="Palatino Linotype"/>
              <a:ea typeface="Times New Roman"/>
              <a:cs typeface="Times New Roman" panose="02020603050405020304" pitchFamily="18" charset="0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sz="36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 </a:t>
            </a:r>
            <a:br>
              <a:rPr kumimoji="0" lang="ar-SA" sz="36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</a:br>
            <a:r>
              <a:rPr kumimoji="0" lang="ar-SA" sz="36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الابن قام عن يمين الله</a:t>
            </a:r>
            <a:endParaRPr kumimoji="0" lang="en-US" sz="3600" b="1" i="0" u="none" strike="noStrike" kern="1200" cap="all" spc="0" normalizeH="0" baseline="0" noProof="0" dirty="0">
              <a:ln w="9000" cmpd="sng">
                <a:solidFill>
                  <a:srgbClr val="846648">
                    <a:shade val="50000"/>
                    <a:satMod val="120000"/>
                  </a:srgbClr>
                </a:solidFill>
                <a:prstDash val="solid"/>
              </a:ln>
              <a:gradFill>
                <a:gsLst>
                  <a:gs pos="0">
                    <a:srgbClr val="846648">
                      <a:shade val="20000"/>
                      <a:satMod val="245000"/>
                    </a:srgbClr>
                  </a:gs>
                  <a:gs pos="43000">
                    <a:srgbClr val="846648">
                      <a:satMod val="255000"/>
                    </a:srgbClr>
                  </a:gs>
                  <a:gs pos="48000">
                    <a:srgbClr val="846648">
                      <a:shade val="85000"/>
                      <a:satMod val="255000"/>
                    </a:srgbClr>
                  </a:gs>
                  <a:gs pos="100000">
                    <a:srgbClr val="846648">
                      <a:shade val="20000"/>
                      <a:satMod val="245000"/>
                    </a:srgb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uLnTx/>
              <a:uFillTx/>
              <a:latin typeface="Palatino Linotype"/>
              <a:ea typeface="Times New Roman"/>
              <a:cs typeface="+mn-cs"/>
            </a:endParaRPr>
          </a:p>
        </p:txBody>
      </p:sp>
      <p:pic>
        <p:nvPicPr>
          <p:cNvPr id="1028" name="Picture 4" descr="C:\Users\Bati5a\Desktop\Untitled-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0"/>
            <a:ext cx="2769488" cy="5415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/>
          <p:cNvSpPr/>
          <p:nvPr/>
        </p:nvSpPr>
        <p:spPr>
          <a:xfrm>
            <a:off x="152400" y="2514600"/>
            <a:ext cx="3733800" cy="2308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sz="36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ونرتل ونهلل له</a:t>
            </a:r>
            <a:endParaRPr kumimoji="0" lang="ar-EG" sz="3600" b="1" i="0" u="none" strike="noStrike" kern="1200" cap="all" spc="0" normalizeH="0" baseline="0" noProof="0" dirty="0">
              <a:ln w="9000" cmpd="sng">
                <a:solidFill>
                  <a:srgbClr val="846648">
                    <a:shade val="50000"/>
                    <a:satMod val="120000"/>
                  </a:srgbClr>
                </a:solidFill>
                <a:prstDash val="solid"/>
              </a:ln>
              <a:gradFill>
                <a:gsLst>
                  <a:gs pos="0">
                    <a:srgbClr val="846648">
                      <a:shade val="20000"/>
                      <a:satMod val="245000"/>
                    </a:srgbClr>
                  </a:gs>
                  <a:gs pos="43000">
                    <a:srgbClr val="846648">
                      <a:satMod val="255000"/>
                    </a:srgbClr>
                  </a:gs>
                  <a:gs pos="48000">
                    <a:srgbClr val="846648">
                      <a:shade val="85000"/>
                      <a:satMod val="255000"/>
                    </a:srgbClr>
                  </a:gs>
                  <a:gs pos="100000">
                    <a:srgbClr val="846648">
                      <a:shade val="20000"/>
                      <a:satMod val="245000"/>
                    </a:srgb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uLnTx/>
              <a:uFillTx/>
              <a:latin typeface="Palatino Linotype"/>
              <a:ea typeface="Times New Roman"/>
              <a:cs typeface="Times New Roman" panose="02020603050405020304" pitchFamily="18" charset="0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sz="36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 </a:t>
            </a:r>
            <a:br>
              <a:rPr kumimoji="0" lang="ar-SA" sz="36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</a:br>
            <a:r>
              <a:rPr kumimoji="0" lang="ar-SA" sz="36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المسيح جلس عن يمين الآب</a:t>
            </a:r>
            <a:endParaRPr kumimoji="0" lang="en-US" sz="3600" b="1" i="0" u="none" strike="noStrike" kern="1200" cap="all" spc="0" normalizeH="0" baseline="0" noProof="0" dirty="0">
              <a:ln w="9000" cmpd="sng">
                <a:solidFill>
                  <a:srgbClr val="846648">
                    <a:shade val="50000"/>
                    <a:satMod val="120000"/>
                  </a:srgbClr>
                </a:solidFill>
                <a:prstDash val="solid"/>
              </a:ln>
              <a:gradFill>
                <a:gsLst>
                  <a:gs pos="0">
                    <a:srgbClr val="846648">
                      <a:shade val="20000"/>
                      <a:satMod val="245000"/>
                    </a:srgbClr>
                  </a:gs>
                  <a:gs pos="43000">
                    <a:srgbClr val="846648">
                      <a:satMod val="255000"/>
                    </a:srgbClr>
                  </a:gs>
                  <a:gs pos="48000">
                    <a:srgbClr val="846648">
                      <a:shade val="85000"/>
                      <a:satMod val="255000"/>
                    </a:srgbClr>
                  </a:gs>
                  <a:gs pos="100000">
                    <a:srgbClr val="846648">
                      <a:shade val="20000"/>
                      <a:satMod val="245000"/>
                    </a:srgb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uLnTx/>
              <a:uFillTx/>
              <a:latin typeface="Palatino Linotype"/>
              <a:ea typeface="Times New Roman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62265094"/>
      </p:ext>
    </p:extLst>
  </p:cSld>
  <p:clrMapOvr>
    <a:masterClrMapping/>
  </p:clrMapOvr>
</p:sld>
</file>

<file path=ppt/slides/slide130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5181600" y="2438400"/>
            <a:ext cx="3962400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sz="36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لا تنسي البيعة الرسولية</a:t>
            </a:r>
            <a:endParaRPr kumimoji="0" lang="ar-EG" sz="3600" b="1" i="0" u="none" strike="noStrike" kern="1200" cap="all" spc="0" normalizeH="0" baseline="0" noProof="0" dirty="0">
              <a:ln w="9000" cmpd="sng">
                <a:solidFill>
                  <a:srgbClr val="846648">
                    <a:shade val="50000"/>
                    <a:satMod val="120000"/>
                  </a:srgbClr>
                </a:solidFill>
                <a:prstDash val="solid"/>
              </a:ln>
              <a:gradFill>
                <a:gsLst>
                  <a:gs pos="0">
                    <a:srgbClr val="846648">
                      <a:shade val="20000"/>
                      <a:satMod val="245000"/>
                    </a:srgbClr>
                  </a:gs>
                  <a:gs pos="43000">
                    <a:srgbClr val="846648">
                      <a:satMod val="255000"/>
                    </a:srgbClr>
                  </a:gs>
                  <a:gs pos="48000">
                    <a:srgbClr val="846648">
                      <a:shade val="85000"/>
                      <a:satMod val="255000"/>
                    </a:srgbClr>
                  </a:gs>
                  <a:gs pos="100000">
                    <a:srgbClr val="846648">
                      <a:shade val="20000"/>
                      <a:satMod val="245000"/>
                    </a:srgb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uLnTx/>
              <a:uFillTx/>
              <a:latin typeface="Palatino Linotype"/>
              <a:ea typeface="Times New Roman"/>
              <a:cs typeface="Times New Roman" panose="02020603050405020304" pitchFamily="18" charset="0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sz="36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 </a:t>
            </a:r>
            <a:br>
              <a:rPr kumimoji="0" lang="ar-SA" sz="36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</a:br>
            <a:r>
              <a:rPr kumimoji="0" lang="ar-SA" sz="36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اعطيها سلامة وطمأنينة</a:t>
            </a:r>
            <a:endParaRPr kumimoji="0" lang="en-US" sz="3600" b="1" i="0" u="none" strike="noStrike" kern="1200" cap="all" spc="0" normalizeH="0" baseline="0" noProof="0" dirty="0">
              <a:ln w="9000" cmpd="sng">
                <a:solidFill>
                  <a:srgbClr val="846648">
                    <a:shade val="50000"/>
                    <a:satMod val="120000"/>
                  </a:srgbClr>
                </a:solidFill>
                <a:prstDash val="solid"/>
              </a:ln>
              <a:gradFill>
                <a:gsLst>
                  <a:gs pos="0">
                    <a:srgbClr val="846648">
                      <a:shade val="20000"/>
                      <a:satMod val="245000"/>
                    </a:srgbClr>
                  </a:gs>
                  <a:gs pos="43000">
                    <a:srgbClr val="846648">
                      <a:satMod val="255000"/>
                    </a:srgbClr>
                  </a:gs>
                  <a:gs pos="48000">
                    <a:srgbClr val="846648">
                      <a:shade val="85000"/>
                      <a:satMod val="255000"/>
                    </a:srgbClr>
                  </a:gs>
                  <a:gs pos="100000">
                    <a:srgbClr val="846648">
                      <a:shade val="20000"/>
                      <a:satMod val="245000"/>
                    </a:srgb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uLnTx/>
              <a:uFillTx/>
              <a:latin typeface="Palatino Linotype"/>
              <a:ea typeface="Times New Roman"/>
              <a:cs typeface="+mn-cs"/>
            </a:endParaRPr>
          </a:p>
        </p:txBody>
      </p:sp>
      <p:pic>
        <p:nvPicPr>
          <p:cNvPr id="1028" name="Picture 4" descr="C:\Users\Bati5a\Desktop\Untitled-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0"/>
            <a:ext cx="2769488" cy="5415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/>
          <p:cNvSpPr/>
          <p:nvPr/>
        </p:nvSpPr>
        <p:spPr>
          <a:xfrm>
            <a:off x="152400" y="2514600"/>
            <a:ext cx="3886200" cy="2308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sz="36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عمود الحق سفينة النجاة</a:t>
            </a:r>
            <a:endParaRPr kumimoji="0" lang="ar-EG" sz="3600" b="1" i="0" u="none" strike="noStrike" kern="1200" cap="all" spc="0" normalizeH="0" baseline="0" noProof="0" dirty="0">
              <a:ln w="9000" cmpd="sng">
                <a:solidFill>
                  <a:srgbClr val="846648">
                    <a:shade val="50000"/>
                    <a:satMod val="120000"/>
                  </a:srgbClr>
                </a:solidFill>
                <a:prstDash val="solid"/>
              </a:ln>
              <a:gradFill>
                <a:gsLst>
                  <a:gs pos="0">
                    <a:srgbClr val="846648">
                      <a:shade val="20000"/>
                      <a:satMod val="245000"/>
                    </a:srgbClr>
                  </a:gs>
                  <a:gs pos="43000">
                    <a:srgbClr val="846648">
                      <a:satMod val="255000"/>
                    </a:srgbClr>
                  </a:gs>
                  <a:gs pos="48000">
                    <a:srgbClr val="846648">
                      <a:shade val="85000"/>
                      <a:satMod val="255000"/>
                    </a:srgbClr>
                  </a:gs>
                  <a:gs pos="100000">
                    <a:srgbClr val="846648">
                      <a:shade val="20000"/>
                      <a:satMod val="245000"/>
                    </a:srgb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uLnTx/>
              <a:uFillTx/>
              <a:latin typeface="Palatino Linotype"/>
              <a:ea typeface="Times New Roman"/>
              <a:cs typeface="Times New Roman" panose="02020603050405020304" pitchFamily="18" charset="0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sz="36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 </a:t>
            </a:r>
            <a:br>
              <a:rPr kumimoji="0" lang="ar-SA" sz="36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</a:br>
            <a:r>
              <a:rPr kumimoji="0" lang="ar-SA" sz="36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المسيح جلس عن يمين الآب</a:t>
            </a:r>
            <a:endParaRPr kumimoji="0" lang="en-US" sz="3600" b="1" i="0" u="none" strike="noStrike" kern="1200" cap="all" spc="0" normalizeH="0" baseline="0" noProof="0" dirty="0">
              <a:ln w="9000" cmpd="sng">
                <a:solidFill>
                  <a:srgbClr val="846648">
                    <a:shade val="50000"/>
                    <a:satMod val="120000"/>
                  </a:srgbClr>
                </a:solidFill>
                <a:prstDash val="solid"/>
              </a:ln>
              <a:gradFill>
                <a:gsLst>
                  <a:gs pos="0">
                    <a:srgbClr val="846648">
                      <a:shade val="20000"/>
                      <a:satMod val="245000"/>
                    </a:srgbClr>
                  </a:gs>
                  <a:gs pos="43000">
                    <a:srgbClr val="846648">
                      <a:satMod val="255000"/>
                    </a:srgbClr>
                  </a:gs>
                  <a:gs pos="48000">
                    <a:srgbClr val="846648">
                      <a:shade val="85000"/>
                      <a:satMod val="255000"/>
                    </a:srgbClr>
                  </a:gs>
                  <a:gs pos="100000">
                    <a:srgbClr val="846648">
                      <a:shade val="20000"/>
                      <a:satMod val="245000"/>
                    </a:srgb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uLnTx/>
              <a:uFillTx/>
              <a:latin typeface="Palatino Linotype"/>
              <a:ea typeface="Times New Roman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80113475"/>
      </p:ext>
    </p:extLst>
  </p:cSld>
  <p:clrMapOvr>
    <a:masterClrMapping/>
  </p:clrMapOvr>
</p:sld>
</file>

<file path=ppt/slides/slide130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5181600" y="2438400"/>
            <a:ext cx="3695700" cy="2308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sz="36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يا من في مثل هذا اليوم</a:t>
            </a:r>
            <a:endParaRPr kumimoji="0" lang="ar-EG" sz="3600" b="1" i="0" u="none" strike="noStrike" kern="1200" cap="all" spc="0" normalizeH="0" baseline="0" noProof="0" dirty="0">
              <a:ln w="9000" cmpd="sng">
                <a:solidFill>
                  <a:srgbClr val="846648">
                    <a:shade val="50000"/>
                    <a:satMod val="120000"/>
                  </a:srgbClr>
                </a:solidFill>
                <a:prstDash val="solid"/>
              </a:ln>
              <a:gradFill>
                <a:gsLst>
                  <a:gs pos="0">
                    <a:srgbClr val="846648">
                      <a:shade val="20000"/>
                      <a:satMod val="245000"/>
                    </a:srgbClr>
                  </a:gs>
                  <a:gs pos="43000">
                    <a:srgbClr val="846648">
                      <a:satMod val="255000"/>
                    </a:srgbClr>
                  </a:gs>
                  <a:gs pos="48000">
                    <a:srgbClr val="846648">
                      <a:shade val="85000"/>
                      <a:satMod val="255000"/>
                    </a:srgbClr>
                  </a:gs>
                  <a:gs pos="100000">
                    <a:srgbClr val="846648">
                      <a:shade val="20000"/>
                      <a:satMod val="245000"/>
                    </a:srgb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uLnTx/>
              <a:uFillTx/>
              <a:latin typeface="Palatino Linotype"/>
              <a:ea typeface="Times New Roman"/>
              <a:cs typeface="Times New Roman" panose="02020603050405020304" pitchFamily="18" charset="0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sz="36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 </a:t>
            </a:r>
            <a:br>
              <a:rPr kumimoji="0" lang="ar-SA" sz="36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</a:br>
            <a:r>
              <a:rPr kumimoji="0" lang="ar-SA" sz="36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احفظ شعبك من كل هموم</a:t>
            </a:r>
            <a:endParaRPr kumimoji="0" lang="en-US" sz="3600" b="1" i="0" u="none" strike="noStrike" kern="1200" cap="all" spc="0" normalizeH="0" baseline="0" noProof="0" dirty="0">
              <a:ln w="9000" cmpd="sng">
                <a:solidFill>
                  <a:srgbClr val="846648">
                    <a:shade val="50000"/>
                    <a:satMod val="120000"/>
                  </a:srgbClr>
                </a:solidFill>
                <a:prstDash val="solid"/>
              </a:ln>
              <a:gradFill>
                <a:gsLst>
                  <a:gs pos="0">
                    <a:srgbClr val="846648">
                      <a:shade val="20000"/>
                      <a:satMod val="245000"/>
                    </a:srgbClr>
                  </a:gs>
                  <a:gs pos="43000">
                    <a:srgbClr val="846648">
                      <a:satMod val="255000"/>
                    </a:srgbClr>
                  </a:gs>
                  <a:gs pos="48000">
                    <a:srgbClr val="846648">
                      <a:shade val="85000"/>
                      <a:satMod val="255000"/>
                    </a:srgbClr>
                  </a:gs>
                  <a:gs pos="100000">
                    <a:srgbClr val="846648">
                      <a:shade val="20000"/>
                      <a:satMod val="245000"/>
                    </a:srgb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uLnTx/>
              <a:uFillTx/>
              <a:latin typeface="Palatino Linotype"/>
              <a:ea typeface="Times New Roman"/>
              <a:cs typeface="+mn-cs"/>
            </a:endParaRPr>
          </a:p>
        </p:txBody>
      </p:sp>
      <p:pic>
        <p:nvPicPr>
          <p:cNvPr id="1028" name="Picture 4" descr="C:\Users\Bati5a\Desktop\Untitled-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0"/>
            <a:ext cx="2769488" cy="5415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/>
          <p:cNvSpPr/>
          <p:nvPr/>
        </p:nvSpPr>
        <p:spPr>
          <a:xfrm>
            <a:off x="0" y="2667000"/>
            <a:ext cx="4343400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sz="36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صعد بالمجد إلى عرش سماه</a:t>
            </a:r>
            <a:endParaRPr kumimoji="0" lang="ar-EG" sz="3600" b="1" i="0" u="none" strike="noStrike" kern="1200" cap="all" spc="0" normalizeH="0" baseline="0" noProof="0" dirty="0">
              <a:ln w="9000" cmpd="sng">
                <a:solidFill>
                  <a:srgbClr val="846648">
                    <a:shade val="50000"/>
                    <a:satMod val="120000"/>
                  </a:srgbClr>
                </a:solidFill>
                <a:prstDash val="solid"/>
              </a:ln>
              <a:gradFill>
                <a:gsLst>
                  <a:gs pos="0">
                    <a:srgbClr val="846648">
                      <a:shade val="20000"/>
                      <a:satMod val="245000"/>
                    </a:srgbClr>
                  </a:gs>
                  <a:gs pos="43000">
                    <a:srgbClr val="846648">
                      <a:satMod val="255000"/>
                    </a:srgbClr>
                  </a:gs>
                  <a:gs pos="48000">
                    <a:srgbClr val="846648">
                      <a:shade val="85000"/>
                      <a:satMod val="255000"/>
                    </a:srgbClr>
                  </a:gs>
                  <a:gs pos="100000">
                    <a:srgbClr val="846648">
                      <a:shade val="20000"/>
                      <a:satMod val="245000"/>
                    </a:srgb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uLnTx/>
              <a:uFillTx/>
              <a:latin typeface="Palatino Linotype"/>
              <a:ea typeface="Times New Roman"/>
              <a:cs typeface="Times New Roman" panose="02020603050405020304" pitchFamily="18" charset="0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ar-SA" sz="36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</a:br>
            <a:r>
              <a:rPr kumimoji="0" lang="ar-SA" sz="36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المسيح جلس عن يمين الآب</a:t>
            </a:r>
            <a:endParaRPr kumimoji="0" lang="en-US" sz="3600" b="1" i="0" u="none" strike="noStrike" kern="1200" cap="all" spc="0" normalizeH="0" baseline="0" noProof="0" dirty="0">
              <a:ln w="9000" cmpd="sng">
                <a:solidFill>
                  <a:srgbClr val="846648">
                    <a:shade val="50000"/>
                    <a:satMod val="120000"/>
                  </a:srgbClr>
                </a:solidFill>
                <a:prstDash val="solid"/>
              </a:ln>
              <a:gradFill>
                <a:gsLst>
                  <a:gs pos="0">
                    <a:srgbClr val="846648">
                      <a:shade val="20000"/>
                      <a:satMod val="245000"/>
                    </a:srgbClr>
                  </a:gs>
                  <a:gs pos="43000">
                    <a:srgbClr val="846648">
                      <a:satMod val="255000"/>
                    </a:srgbClr>
                  </a:gs>
                  <a:gs pos="48000">
                    <a:srgbClr val="846648">
                      <a:shade val="85000"/>
                      <a:satMod val="255000"/>
                    </a:srgbClr>
                  </a:gs>
                  <a:gs pos="100000">
                    <a:srgbClr val="846648">
                      <a:shade val="20000"/>
                      <a:satMod val="245000"/>
                    </a:srgb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uLnTx/>
              <a:uFillTx/>
              <a:latin typeface="Palatino Linotype"/>
              <a:ea typeface="Times New Roman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64641591"/>
      </p:ext>
    </p:extLst>
  </p:cSld>
  <p:clrMapOvr>
    <a:masterClrMapping/>
  </p:clrMapOvr>
</p:sld>
</file>

<file path=ppt/slides/slide130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5181600" y="2438400"/>
            <a:ext cx="3695700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sz="36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والأب الطاهر بطريركنا</a:t>
            </a:r>
            <a:endParaRPr kumimoji="0" lang="ar-EG" sz="3600" b="1" i="0" u="none" strike="noStrike" kern="1200" cap="all" spc="0" normalizeH="0" baseline="0" noProof="0" dirty="0">
              <a:ln w="9000" cmpd="sng">
                <a:solidFill>
                  <a:srgbClr val="846648">
                    <a:shade val="50000"/>
                    <a:satMod val="120000"/>
                  </a:srgbClr>
                </a:solidFill>
                <a:prstDash val="solid"/>
              </a:ln>
              <a:gradFill>
                <a:gsLst>
                  <a:gs pos="0">
                    <a:srgbClr val="846648">
                      <a:shade val="20000"/>
                      <a:satMod val="245000"/>
                    </a:srgbClr>
                  </a:gs>
                  <a:gs pos="43000">
                    <a:srgbClr val="846648">
                      <a:satMod val="255000"/>
                    </a:srgbClr>
                  </a:gs>
                  <a:gs pos="48000">
                    <a:srgbClr val="846648">
                      <a:shade val="85000"/>
                      <a:satMod val="255000"/>
                    </a:srgbClr>
                  </a:gs>
                  <a:gs pos="100000">
                    <a:srgbClr val="846648">
                      <a:shade val="20000"/>
                      <a:satMod val="245000"/>
                    </a:srgb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uLnTx/>
              <a:uFillTx/>
              <a:latin typeface="Palatino Linotype"/>
              <a:ea typeface="Times New Roman"/>
              <a:cs typeface="Times New Roman" panose="02020603050405020304" pitchFamily="18" charset="0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ar-SA" sz="36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</a:br>
            <a:r>
              <a:rPr kumimoji="0" lang="ar-SA" sz="36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أحفظه لنا يا سيدنا</a:t>
            </a:r>
            <a:endParaRPr kumimoji="0" lang="en-US" sz="3600" b="1" i="0" u="none" strike="noStrike" kern="1200" cap="all" spc="0" normalizeH="0" baseline="0" noProof="0" dirty="0">
              <a:ln w="9000" cmpd="sng">
                <a:solidFill>
                  <a:srgbClr val="846648">
                    <a:shade val="50000"/>
                    <a:satMod val="120000"/>
                  </a:srgbClr>
                </a:solidFill>
                <a:prstDash val="solid"/>
              </a:ln>
              <a:gradFill>
                <a:gsLst>
                  <a:gs pos="0">
                    <a:srgbClr val="846648">
                      <a:shade val="20000"/>
                      <a:satMod val="245000"/>
                    </a:srgbClr>
                  </a:gs>
                  <a:gs pos="43000">
                    <a:srgbClr val="846648">
                      <a:satMod val="255000"/>
                    </a:srgbClr>
                  </a:gs>
                  <a:gs pos="48000">
                    <a:srgbClr val="846648">
                      <a:shade val="85000"/>
                      <a:satMod val="255000"/>
                    </a:srgbClr>
                  </a:gs>
                  <a:gs pos="100000">
                    <a:srgbClr val="846648">
                      <a:shade val="20000"/>
                      <a:satMod val="245000"/>
                    </a:srgb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uLnTx/>
              <a:uFillTx/>
              <a:latin typeface="Palatino Linotype"/>
              <a:ea typeface="Times New Roman"/>
              <a:cs typeface="+mn-cs"/>
            </a:endParaRPr>
          </a:p>
        </p:txBody>
      </p:sp>
      <p:pic>
        <p:nvPicPr>
          <p:cNvPr id="1028" name="Picture 4" descr="C:\Users\Bati5a\Desktop\Untitled-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0"/>
            <a:ext cx="2769488" cy="5415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/>
          <p:cNvSpPr/>
          <p:nvPr/>
        </p:nvSpPr>
        <p:spPr>
          <a:xfrm>
            <a:off x="152400" y="2743200"/>
            <a:ext cx="4114800" cy="286232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sz="36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انبا (</a:t>
            </a:r>
            <a:r>
              <a:rPr kumimoji="0" lang="ar-EG" sz="3600" b="1" i="0" u="none" strike="noStrike" kern="1200" cap="all" spc="0" normalizeH="0" baseline="0" noProof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تاوضروس</a:t>
            </a:r>
            <a:r>
              <a:rPr kumimoji="0" lang="ar-SA" sz="3600" b="1" i="0" u="none" strike="noStrike" kern="1200" cap="all" spc="0" normalizeH="0" baseline="0" noProof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) </a:t>
            </a:r>
            <a:r>
              <a:rPr kumimoji="0" lang="ar-SA" sz="36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راعي الرعاة</a:t>
            </a:r>
            <a:endParaRPr kumimoji="0" lang="ar-EG" sz="3600" b="1" i="0" u="none" strike="noStrike" kern="1200" cap="all" spc="0" normalizeH="0" baseline="0" noProof="0" dirty="0">
              <a:ln w="9000" cmpd="sng">
                <a:solidFill>
                  <a:srgbClr val="846648">
                    <a:shade val="50000"/>
                    <a:satMod val="120000"/>
                  </a:srgbClr>
                </a:solidFill>
                <a:prstDash val="solid"/>
              </a:ln>
              <a:gradFill>
                <a:gsLst>
                  <a:gs pos="0">
                    <a:srgbClr val="846648">
                      <a:shade val="20000"/>
                      <a:satMod val="245000"/>
                    </a:srgbClr>
                  </a:gs>
                  <a:gs pos="43000">
                    <a:srgbClr val="846648">
                      <a:satMod val="255000"/>
                    </a:srgbClr>
                  </a:gs>
                  <a:gs pos="48000">
                    <a:srgbClr val="846648">
                      <a:shade val="85000"/>
                      <a:satMod val="255000"/>
                    </a:srgbClr>
                  </a:gs>
                  <a:gs pos="100000">
                    <a:srgbClr val="846648">
                      <a:shade val="20000"/>
                      <a:satMod val="245000"/>
                    </a:srgb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uLnTx/>
              <a:uFillTx/>
              <a:latin typeface="Palatino Linotype"/>
              <a:ea typeface="Times New Roman"/>
              <a:cs typeface="Times New Roman" panose="02020603050405020304" pitchFamily="18" charset="0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sz="36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 </a:t>
            </a:r>
            <a:br>
              <a:rPr kumimoji="0" lang="ar-SA" sz="36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</a:br>
            <a:r>
              <a:rPr kumimoji="0" lang="ar-SA" sz="36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المسيح جلس عن يمين الآب</a:t>
            </a:r>
            <a:endParaRPr kumimoji="0" lang="en-US" sz="3600" b="1" i="0" u="none" strike="noStrike" kern="1200" cap="all" spc="0" normalizeH="0" baseline="0" noProof="0" dirty="0">
              <a:ln w="9000" cmpd="sng">
                <a:solidFill>
                  <a:srgbClr val="846648">
                    <a:shade val="50000"/>
                    <a:satMod val="120000"/>
                  </a:srgbClr>
                </a:solidFill>
                <a:prstDash val="solid"/>
              </a:ln>
              <a:gradFill>
                <a:gsLst>
                  <a:gs pos="0">
                    <a:srgbClr val="846648">
                      <a:shade val="20000"/>
                      <a:satMod val="245000"/>
                    </a:srgbClr>
                  </a:gs>
                  <a:gs pos="43000">
                    <a:srgbClr val="846648">
                      <a:satMod val="255000"/>
                    </a:srgbClr>
                  </a:gs>
                  <a:gs pos="48000">
                    <a:srgbClr val="846648">
                      <a:shade val="85000"/>
                      <a:satMod val="255000"/>
                    </a:srgbClr>
                  </a:gs>
                  <a:gs pos="100000">
                    <a:srgbClr val="846648">
                      <a:shade val="20000"/>
                      <a:satMod val="245000"/>
                    </a:srgb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uLnTx/>
              <a:uFillTx/>
              <a:latin typeface="Palatino Linotype"/>
              <a:ea typeface="Times New Roman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954895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14">
            <a:extLst>
              <a:ext uri="{FF2B5EF4-FFF2-40B4-BE49-F238E27FC236}">
                <a16:creationId xmlns:a16="http://schemas.microsoft.com/office/drawing/2014/main" id="{230EAB48-4363-4BCB-988D-F7275EEA61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0828913"/>
              </p:ext>
            </p:extLst>
          </p:nvPr>
        </p:nvGraphicFramePr>
        <p:xfrm>
          <a:off x="0" y="4054288"/>
          <a:ext cx="9144000" cy="280371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7609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4600" b="1" i="0" kern="1200" dirty="0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ظهر منك إله وإنسان</a:t>
                      </a:r>
                      <a:r>
                        <a:rPr kumimoji="0" lang="ar-EG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kumimoji="0" lang="en-US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لاهوت وناسوت متحدان.</a:t>
                      </a:r>
                      <a:endParaRPr lang="ar-EG" sz="46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505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170342">
                <a:tc>
                  <a:txBody>
                    <a:bodyPr/>
                    <a:lstStyle/>
                    <a:p>
                      <a:pPr algn="ctr" rtl="1"/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وولدته في بيت لحم أعيان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kumimoji="0" lang="en-US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</a:p>
                    <a:p>
                      <a:pPr algn="ctr" rtl="1"/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ومن المشرق جاءوا إليه المجوس.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7349527"/>
      </p:ext>
    </p:extLst>
  </p:cSld>
  <p:clrMapOvr>
    <a:masterClrMapping/>
  </p:clrMapOvr>
</p:sld>
</file>

<file path=ppt/slides/slide13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5029200" y="2438400"/>
            <a:ext cx="3848100" cy="2308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sz="36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وكل الرؤساء أحفظهم</a:t>
            </a:r>
            <a:endParaRPr kumimoji="0" lang="ar-EG" sz="3600" b="1" i="0" u="none" strike="noStrike" kern="1200" cap="all" spc="0" normalizeH="0" baseline="0" noProof="0" dirty="0">
              <a:ln w="9000" cmpd="sng">
                <a:solidFill>
                  <a:srgbClr val="846648">
                    <a:shade val="50000"/>
                    <a:satMod val="120000"/>
                  </a:srgbClr>
                </a:solidFill>
                <a:prstDash val="solid"/>
              </a:ln>
              <a:gradFill>
                <a:gsLst>
                  <a:gs pos="0">
                    <a:srgbClr val="846648">
                      <a:shade val="20000"/>
                      <a:satMod val="245000"/>
                    </a:srgbClr>
                  </a:gs>
                  <a:gs pos="43000">
                    <a:srgbClr val="846648">
                      <a:satMod val="255000"/>
                    </a:srgbClr>
                  </a:gs>
                  <a:gs pos="48000">
                    <a:srgbClr val="846648">
                      <a:shade val="85000"/>
                      <a:satMod val="255000"/>
                    </a:srgbClr>
                  </a:gs>
                  <a:gs pos="100000">
                    <a:srgbClr val="846648">
                      <a:shade val="20000"/>
                      <a:satMod val="245000"/>
                    </a:srgb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uLnTx/>
              <a:uFillTx/>
              <a:latin typeface="Palatino Linotype"/>
              <a:ea typeface="Times New Roman"/>
              <a:cs typeface="Times New Roman" panose="02020603050405020304" pitchFamily="18" charset="0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sz="36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 </a:t>
            </a:r>
            <a:br>
              <a:rPr kumimoji="0" lang="ar-SA" sz="36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</a:br>
            <a:r>
              <a:rPr kumimoji="0" lang="ar-SA" sz="36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وجميع الكهنة وشمامسة ثبتهم</a:t>
            </a:r>
            <a:endParaRPr kumimoji="0" lang="en-US" sz="3600" b="1" i="0" u="none" strike="noStrike" kern="1200" cap="all" spc="0" normalizeH="0" baseline="0" noProof="0" dirty="0">
              <a:ln w="9000" cmpd="sng">
                <a:solidFill>
                  <a:srgbClr val="846648">
                    <a:shade val="50000"/>
                    <a:satMod val="120000"/>
                  </a:srgbClr>
                </a:solidFill>
                <a:prstDash val="solid"/>
              </a:ln>
              <a:gradFill>
                <a:gsLst>
                  <a:gs pos="0">
                    <a:srgbClr val="846648">
                      <a:shade val="20000"/>
                      <a:satMod val="245000"/>
                    </a:srgbClr>
                  </a:gs>
                  <a:gs pos="43000">
                    <a:srgbClr val="846648">
                      <a:satMod val="255000"/>
                    </a:srgbClr>
                  </a:gs>
                  <a:gs pos="48000">
                    <a:srgbClr val="846648">
                      <a:shade val="85000"/>
                      <a:satMod val="255000"/>
                    </a:srgbClr>
                  </a:gs>
                  <a:gs pos="100000">
                    <a:srgbClr val="846648">
                      <a:shade val="20000"/>
                      <a:satMod val="245000"/>
                    </a:srgb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uLnTx/>
              <a:uFillTx/>
              <a:latin typeface="Palatino Linotype"/>
              <a:ea typeface="Times New Roman"/>
              <a:cs typeface="+mn-cs"/>
            </a:endParaRPr>
          </a:p>
        </p:txBody>
      </p:sp>
      <p:pic>
        <p:nvPicPr>
          <p:cNvPr id="1028" name="Picture 4" descr="C:\Users\Bati5a\Desktop\Untitled-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0"/>
            <a:ext cx="2769488" cy="5415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/>
          <p:cNvSpPr/>
          <p:nvPr/>
        </p:nvSpPr>
        <p:spPr>
          <a:xfrm>
            <a:off x="152400" y="2743200"/>
            <a:ext cx="4038600" cy="2308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sz="36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المطارنة والأساقفة</a:t>
            </a:r>
            <a:r>
              <a:rPr kumimoji="0" lang="ar-EG" sz="36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 </a:t>
            </a:r>
            <a:r>
              <a:rPr kumimoji="0" lang="ar-SA" sz="36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شركاه</a:t>
            </a:r>
            <a:endParaRPr kumimoji="0" lang="ar-EG" sz="3600" b="1" i="0" u="none" strike="noStrike" kern="1200" cap="all" spc="0" normalizeH="0" baseline="0" noProof="0" dirty="0">
              <a:ln w="9000" cmpd="sng">
                <a:solidFill>
                  <a:srgbClr val="846648">
                    <a:shade val="50000"/>
                    <a:satMod val="120000"/>
                  </a:srgbClr>
                </a:solidFill>
                <a:prstDash val="solid"/>
              </a:ln>
              <a:gradFill>
                <a:gsLst>
                  <a:gs pos="0">
                    <a:srgbClr val="846648">
                      <a:shade val="20000"/>
                      <a:satMod val="245000"/>
                    </a:srgbClr>
                  </a:gs>
                  <a:gs pos="43000">
                    <a:srgbClr val="846648">
                      <a:satMod val="255000"/>
                    </a:srgbClr>
                  </a:gs>
                  <a:gs pos="48000">
                    <a:srgbClr val="846648">
                      <a:shade val="85000"/>
                      <a:satMod val="255000"/>
                    </a:srgbClr>
                  </a:gs>
                  <a:gs pos="100000">
                    <a:srgbClr val="846648">
                      <a:shade val="20000"/>
                      <a:satMod val="245000"/>
                    </a:srgb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uLnTx/>
              <a:uFillTx/>
              <a:latin typeface="Palatino Linotype"/>
              <a:ea typeface="Times New Roman"/>
              <a:cs typeface="Times New Roman" panose="02020603050405020304" pitchFamily="18" charset="0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ar-SA" sz="36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</a:br>
            <a:r>
              <a:rPr kumimoji="0" lang="ar-SA" sz="36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المسيح جلس عن يمين الآب</a:t>
            </a:r>
            <a:endParaRPr kumimoji="0" lang="en-US" sz="3600" b="1" i="0" u="none" strike="noStrike" kern="1200" cap="all" spc="0" normalizeH="0" baseline="0" noProof="0" dirty="0">
              <a:ln w="9000" cmpd="sng">
                <a:solidFill>
                  <a:srgbClr val="846648">
                    <a:shade val="50000"/>
                    <a:satMod val="120000"/>
                  </a:srgbClr>
                </a:solidFill>
                <a:prstDash val="solid"/>
              </a:ln>
              <a:gradFill>
                <a:gsLst>
                  <a:gs pos="0">
                    <a:srgbClr val="846648">
                      <a:shade val="20000"/>
                      <a:satMod val="245000"/>
                    </a:srgbClr>
                  </a:gs>
                  <a:gs pos="43000">
                    <a:srgbClr val="846648">
                      <a:satMod val="255000"/>
                    </a:srgbClr>
                  </a:gs>
                  <a:gs pos="48000">
                    <a:srgbClr val="846648">
                      <a:shade val="85000"/>
                      <a:satMod val="255000"/>
                    </a:srgbClr>
                  </a:gs>
                  <a:gs pos="100000">
                    <a:srgbClr val="846648">
                      <a:shade val="20000"/>
                      <a:satMod val="245000"/>
                    </a:srgb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uLnTx/>
              <a:uFillTx/>
              <a:latin typeface="Palatino Linotype"/>
              <a:ea typeface="Times New Roman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93507157"/>
      </p:ext>
    </p:extLst>
  </p:cSld>
  <p:clrMapOvr>
    <a:masterClrMapping/>
  </p:clrMapOvr>
</p:sld>
</file>

<file path=ppt/slides/slide1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84870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>
</file>

<file path=ppt/slides/slide13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 trans="22000" smoothness="6"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45635674"/>
      </p:ext>
    </p:extLst>
  </p:cSld>
  <p:clrMapOvr>
    <a:masterClrMapping/>
  </p:clrMapOvr>
</p:sld>
</file>

<file path=ppt/slides/slide13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Content Placeholder 3"/>
          <p:cNvSpPr txBox="1">
            <a:spLocks/>
          </p:cNvSpPr>
          <p:nvPr/>
        </p:nvSpPr>
        <p:spPr bwMode="auto">
          <a:xfrm>
            <a:off x="4572000" y="712694"/>
            <a:ext cx="4572000" cy="71465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أبدأ باسم الله الديان</a:t>
            </a:r>
            <a:b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امدح بكل لسان</a:t>
            </a:r>
            <a:b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شهيد طاهر مُنصان</a:t>
            </a:r>
            <a:b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أبادير وايرينى أخته</a:t>
            </a:r>
            <a:b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en-US" altLang="en-US" sz="1600" b="1" dirty="0"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>
              <a:spcBef>
                <a:spcPct val="20000"/>
              </a:spcBef>
            </a:pPr>
            <a:endParaRPr lang="ar-EG" altLang="en-US" sz="2800" b="1" dirty="0"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/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هما ابنا </a:t>
            </a:r>
            <a:r>
              <a:rPr lang="ar-EG" altLang="en-US" sz="4400" b="1" dirty="0" err="1">
                <a:latin typeface="CS Avva Shenouda" panose="020B7200000000000000" pitchFamily="34" charset="0"/>
                <a:cs typeface="Times New Roman" panose="02020603050405020304" pitchFamily="18" charset="0"/>
              </a:rPr>
              <a:t>واسيلديس</a:t>
            </a:r>
            <a:br>
              <a:rPr lang="en-US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وزير إنطاكية القديس</a:t>
            </a:r>
            <a:br>
              <a:rPr lang="ar-EG" altLang="en-US" sz="42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عبدا الرب بالتقديس</a:t>
            </a:r>
            <a:b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 err="1">
                <a:latin typeface="CS Avva Shenouda" panose="020B7200000000000000" pitchFamily="34" charset="0"/>
                <a:cs typeface="Times New Roman" panose="02020603050405020304" pitchFamily="18" charset="0"/>
              </a:rPr>
              <a:t>أبادير</a:t>
            </a: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 </a:t>
            </a:r>
            <a:r>
              <a:rPr lang="ar-EG" altLang="en-US" sz="4400" b="1" dirty="0" err="1">
                <a:latin typeface="CS Avva Shenouda" panose="020B7200000000000000" pitchFamily="34" charset="0"/>
                <a:cs typeface="Times New Roman" panose="02020603050405020304" pitchFamily="18" charset="0"/>
              </a:rPr>
              <a:t>وايرينى</a:t>
            </a: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 أخته</a:t>
            </a:r>
            <a:b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latin typeface="CS Avva Shenouda" panose="020B7200000000000000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0064EE-0DB2-4BA1-9271-89EE4D7F490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572000" y="0"/>
            <a:ext cx="4572000" cy="712694"/>
          </a:xfrm>
        </p:spPr>
        <p:txBody>
          <a:bodyPr>
            <a:noAutofit/>
          </a:bodyPr>
          <a:lstStyle/>
          <a:p>
            <a:pPr rtl="1"/>
            <a:r>
              <a:rPr lang="ar-EG" altLang="en-US" sz="4000" u="sng" kern="0" dirty="0">
                <a:solidFill>
                  <a:srgbClr val="FFC000"/>
                </a:solidFill>
              </a:rPr>
              <a:t>أبادير وإيرائي اخته</a:t>
            </a:r>
            <a:endParaRPr lang="en-US" sz="4000" u="sng" dirty="0">
              <a:solidFill>
                <a:srgbClr val="FFC000"/>
              </a:solidFill>
            </a:endParaRPr>
          </a:p>
        </p:txBody>
      </p:sp>
    </p:spTree>
  </p:cSld>
  <p:clrMapOvr>
    <a:masterClrMapping/>
  </p:clrMapOvr>
</p:sld>
</file>

<file path=ppt/slides/slide13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Content Placeholder 3"/>
          <p:cNvSpPr txBox="1">
            <a:spLocks/>
          </p:cNvSpPr>
          <p:nvPr/>
        </p:nvSpPr>
        <p:spPr bwMode="auto">
          <a:xfrm>
            <a:off x="4572000" y="0"/>
            <a:ext cx="4572000" cy="69680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 err="1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أبادير</a:t>
            </a: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 اسمٌ جميل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معناه "أبٌ للكل"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يعبد إله الكل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 err="1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أبادير</a:t>
            </a: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 </a:t>
            </a:r>
            <a:r>
              <a:rPr lang="ar-EG" altLang="en-US" sz="4400" b="1" dirty="0" err="1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وايرينى</a:t>
            </a: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 أخته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فقد تعين </a:t>
            </a:r>
            <a:r>
              <a:rPr lang="ar-EG" altLang="en-US" sz="4400" b="1" dirty="0" err="1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أبادير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وزيرًا ظاهرًا كبير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حسبَ القصد والتدبير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 err="1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أبادير</a:t>
            </a: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 </a:t>
            </a:r>
            <a:r>
              <a:rPr lang="ar-EG" altLang="en-US" sz="4400" b="1" dirty="0" err="1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وايرينى</a:t>
            </a: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 أخته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3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Content Placeholder 3"/>
          <p:cNvSpPr txBox="1">
            <a:spLocks/>
          </p:cNvSpPr>
          <p:nvPr/>
        </p:nvSpPr>
        <p:spPr bwMode="auto">
          <a:xfrm>
            <a:off x="4572000" y="0"/>
            <a:ext cx="4572000" cy="69680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وكان له مخدع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يصلي فيه ويركع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وإلىَ الرب يتضرع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 err="1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أبادير</a:t>
            </a: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 </a:t>
            </a:r>
            <a:r>
              <a:rPr lang="ar-EG" altLang="en-US" sz="4400" b="1" dirty="0" err="1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وايرينى</a:t>
            </a: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 أخته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فظهر له في نصف الليل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السيد الجليل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إلهنا </a:t>
            </a:r>
            <a:r>
              <a:rPr lang="ar-EG" altLang="en-US" sz="4400" b="1" dirty="0" err="1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عمانوئيل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 err="1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أبادير</a:t>
            </a: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 </a:t>
            </a:r>
            <a:r>
              <a:rPr lang="ar-EG" altLang="en-US" sz="4400" b="1" dirty="0" err="1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وايرينى</a:t>
            </a: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 أخته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8492334"/>
      </p:ext>
    </p:extLst>
  </p:cSld>
  <p:clrMapOvr>
    <a:masterClrMapping/>
  </p:clrMapOvr>
</p:sld>
</file>

<file path=ppt/slides/slide13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Content Placeholder 3"/>
          <p:cNvSpPr txBox="1">
            <a:spLocks/>
          </p:cNvSpPr>
          <p:nvPr/>
        </p:nvSpPr>
        <p:spPr bwMode="auto">
          <a:xfrm>
            <a:off x="4572000" y="0"/>
            <a:ext cx="4572000" cy="69680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فقال له يا مختاري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المُعَد له سمائي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ينبوعي </a:t>
            </a:r>
            <a:r>
              <a:rPr lang="ar-EG" altLang="en-US" sz="4400" b="1" dirty="0" err="1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وعشائي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 err="1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أبادير</a:t>
            </a: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 </a:t>
            </a:r>
            <a:r>
              <a:rPr lang="ar-EG" altLang="en-US" sz="4400" b="1" dirty="0" err="1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وايرينى</a:t>
            </a: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 أخته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خذ أختك يا سعيد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وامضي لمصر بالتحديد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لتنالوا الإكليل الفريد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 err="1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أبادير</a:t>
            </a: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 </a:t>
            </a:r>
            <a:r>
              <a:rPr lang="ar-EG" altLang="en-US" sz="4400" b="1" dirty="0" err="1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وايرينى</a:t>
            </a: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 أخته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842088"/>
      </p:ext>
    </p:extLst>
  </p:cSld>
  <p:clrMapOvr>
    <a:masterClrMapping/>
  </p:clrMapOvr>
</p:sld>
</file>

<file path=ppt/slides/slide13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Content Placeholder 3"/>
          <p:cNvSpPr txBox="1">
            <a:spLocks/>
          </p:cNvSpPr>
          <p:nvPr/>
        </p:nvSpPr>
        <p:spPr bwMode="auto">
          <a:xfrm>
            <a:off x="4572000" y="0"/>
            <a:ext cx="4572000" cy="69649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 err="1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إيريني</a:t>
            </a: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 اسمها ما أحلاه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"سلامٌ" هو معناه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يأتينا من الإله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 err="1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أبادير</a:t>
            </a: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 </a:t>
            </a:r>
            <a:r>
              <a:rPr lang="ar-EG" altLang="en-US" sz="4400" b="1" dirty="0" err="1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وايرينى</a:t>
            </a: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 أخته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كان </a:t>
            </a:r>
            <a:r>
              <a:rPr lang="ar-EG" altLang="en-US" sz="4400" b="1" dirty="0" err="1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لأبادير</a:t>
            </a: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 صديق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18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هو "</a:t>
            </a:r>
            <a:r>
              <a:rPr lang="ar-EG" altLang="en-US" sz="4180" b="1" dirty="0" err="1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سقراطيس</a:t>
            </a:r>
            <a:r>
              <a:rPr lang="ar-EG" altLang="en-US" sz="418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" الصديق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تحدث معه عن الطريق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 err="1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أبادير</a:t>
            </a: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 </a:t>
            </a:r>
            <a:r>
              <a:rPr lang="ar-EG" altLang="en-US" sz="4400" b="1" dirty="0" err="1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وايرينى</a:t>
            </a: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 أخته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961620"/>
      </p:ext>
    </p:extLst>
  </p:cSld>
  <p:clrMapOvr>
    <a:masterClrMapping/>
  </p:clrMapOvr>
</p:sld>
</file>

<file path=ppt/slides/slide13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Content Placeholder 3"/>
          <p:cNvSpPr txBox="1">
            <a:spLocks/>
          </p:cNvSpPr>
          <p:nvPr/>
        </p:nvSpPr>
        <p:spPr bwMode="auto">
          <a:xfrm>
            <a:off x="4572000" y="0"/>
            <a:ext cx="4572000" cy="6975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وقال له: "هيا نذهب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ولاسم ربنا نشهد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لإلهنا الأوحد"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 err="1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أبادير</a:t>
            </a: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 </a:t>
            </a:r>
            <a:r>
              <a:rPr lang="ar-EG" altLang="en-US" sz="4400" b="1" dirty="0" err="1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وايرينى</a:t>
            </a: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 أخته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وسأرشد أنا إنسان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25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اسمه "صموئيل" </a:t>
            </a:r>
            <a:r>
              <a:rPr lang="ar-EG" altLang="en-US" sz="4250" b="1" dirty="0" err="1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مُنصان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شماسًا للديان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 err="1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أبادير</a:t>
            </a: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 </a:t>
            </a:r>
            <a:r>
              <a:rPr lang="ar-EG" altLang="en-US" sz="4400" b="1" dirty="0" err="1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وايرينى</a:t>
            </a: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 أخته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135301"/>
      </p:ext>
    </p:extLst>
  </p:cSld>
  <p:clrMapOvr>
    <a:masterClrMapping/>
  </p:clrMapOvr>
</p:sld>
</file>

<file path=ppt/slides/slide13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Content Placeholder 3"/>
          <p:cNvSpPr txBox="1">
            <a:spLocks/>
          </p:cNvSpPr>
          <p:nvPr/>
        </p:nvSpPr>
        <p:spPr bwMode="auto">
          <a:xfrm>
            <a:off x="4572000" y="0"/>
            <a:ext cx="4572000" cy="69680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يهتم بجسديكما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وأيضًا يُكفناكما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ويحافظ عليكما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 err="1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أبادير</a:t>
            </a: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 </a:t>
            </a:r>
            <a:r>
              <a:rPr lang="ar-EG" altLang="en-US" sz="4400" b="1" dirty="0" err="1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وايرينى</a:t>
            </a: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 أخته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نفس الرؤيا ظهرت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لأخته وَوَضَّحَت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والأمر لها أعطت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 err="1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أبادير</a:t>
            </a: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 </a:t>
            </a:r>
            <a:r>
              <a:rPr lang="ar-EG" altLang="en-US" sz="4400" b="1" dirty="0" err="1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وايرينى</a:t>
            </a: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 أخته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0060775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14">
            <a:extLst>
              <a:ext uri="{FF2B5EF4-FFF2-40B4-BE49-F238E27FC236}">
                <a16:creationId xmlns:a16="http://schemas.microsoft.com/office/drawing/2014/main" id="{230EAB48-4363-4BCB-988D-F7275EEA61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6135354"/>
              </p:ext>
            </p:extLst>
          </p:nvPr>
        </p:nvGraphicFramePr>
        <p:xfrm>
          <a:off x="0" y="4316507"/>
          <a:ext cx="9144000" cy="25414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7609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4200" b="1" i="0" kern="1200" dirty="0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طغمات العرش العلويين</a:t>
                      </a:r>
                      <a:r>
                        <a:rPr kumimoji="0" lang="ar-EG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kumimoji="0" lang="en-US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والرعيان صاروا مبتهجين.</a:t>
                      </a:r>
                      <a:endParaRPr lang="ar-EG" sz="42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505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170342">
                <a:tc>
                  <a:txBody>
                    <a:bodyPr/>
                    <a:lstStyle/>
                    <a:p>
                      <a:pPr algn="ctr" rtl="1"/>
                      <a:r>
                        <a:rPr kumimoji="0" lang="ar-SA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وصرخوا بأصواتهم قائلين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kumimoji="0" lang="en-US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المجد لله القدوس.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54402321"/>
      </p:ext>
    </p:extLst>
  </p:cSld>
  <p:clrMapOvr>
    <a:masterClrMapping/>
  </p:clrMapOvr>
</p:sld>
</file>

<file path=ppt/slides/slide13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Content Placeholder 3"/>
          <p:cNvSpPr txBox="1">
            <a:spLocks/>
          </p:cNvSpPr>
          <p:nvPr/>
        </p:nvSpPr>
        <p:spPr bwMode="auto">
          <a:xfrm>
            <a:off x="4572000" y="0"/>
            <a:ext cx="4572000" cy="69680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فتحالفا يا إخوان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أن يمضيا الاثنان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ويصيرا شهيدين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 err="1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أبادير</a:t>
            </a: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 </a:t>
            </a:r>
            <a:r>
              <a:rPr lang="ar-EG" altLang="en-US" sz="4400" b="1" dirty="0" err="1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وايرينى</a:t>
            </a: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 أخته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والدتهما علمت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فثيابها شَقَّت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وإليهما قد حضرت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 err="1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أبادير</a:t>
            </a: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 </a:t>
            </a:r>
            <a:r>
              <a:rPr lang="ar-EG" altLang="en-US" sz="4400" b="1" dirty="0" err="1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وايرينى</a:t>
            </a: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 أخته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5718605"/>
      </p:ext>
    </p:extLst>
  </p:cSld>
  <p:clrMapOvr>
    <a:masterClrMapping/>
  </p:clrMapOvr>
</p:sld>
</file>

<file path=ppt/slides/slide13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Content Placeholder 3"/>
          <p:cNvSpPr txBox="1">
            <a:spLocks/>
          </p:cNvSpPr>
          <p:nvPr/>
        </p:nvSpPr>
        <p:spPr bwMode="auto">
          <a:xfrm>
            <a:off x="4572000" y="0"/>
            <a:ext cx="4572000" cy="69680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طلبت بالتحديد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أن لا يصير شهيد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فوعدها بغير تحديد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 err="1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أبادير</a:t>
            </a: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 </a:t>
            </a:r>
            <a:r>
              <a:rPr lang="ar-EG" altLang="en-US" sz="4400" b="1" dirty="0" err="1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وايرينى</a:t>
            </a: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 أخته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أن لا يتقدم المأنوس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إلى دقلديانوس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من أجل الرب القدوس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 err="1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أبادير</a:t>
            </a: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 </a:t>
            </a:r>
            <a:r>
              <a:rPr lang="ar-EG" altLang="en-US" sz="4400" b="1" dirty="0" err="1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وايرينى</a:t>
            </a: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 أخته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9605624"/>
      </p:ext>
    </p:extLst>
  </p:cSld>
  <p:clrMapOvr>
    <a:masterClrMapping/>
  </p:clrMapOvr>
</p:sld>
</file>

<file path=ppt/slides/slide13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Content Placeholder 3"/>
          <p:cNvSpPr txBox="1">
            <a:spLocks/>
          </p:cNvSpPr>
          <p:nvPr/>
        </p:nvSpPr>
        <p:spPr bwMode="auto">
          <a:xfrm>
            <a:off x="4572000" y="0"/>
            <a:ext cx="4572000" cy="69680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فطاب قلبُها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غير عالِمة أن ابنَها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سيخالف أمرها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 err="1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أبادير</a:t>
            </a: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 </a:t>
            </a:r>
            <a:r>
              <a:rPr lang="ar-EG" altLang="en-US" sz="4400" b="1" dirty="0" err="1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وايرينى</a:t>
            </a: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 أخته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وكل ليله كان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يُغَيِّر عبدُ الديان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ثيابه بإتقان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 err="1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أبادير</a:t>
            </a: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 </a:t>
            </a:r>
            <a:r>
              <a:rPr lang="ar-EG" altLang="en-US" sz="4400" b="1" dirty="0" err="1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وايرينى</a:t>
            </a: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 أخته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8862143"/>
      </p:ext>
    </p:extLst>
  </p:cSld>
  <p:clrMapOvr>
    <a:masterClrMapping/>
  </p:clrMapOvr>
</p:sld>
</file>

<file path=ppt/slides/slide13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Content Placeholder 3"/>
          <p:cNvSpPr txBox="1">
            <a:spLocks/>
          </p:cNvSpPr>
          <p:nvPr/>
        </p:nvSpPr>
        <p:spPr bwMode="auto">
          <a:xfrm>
            <a:off x="4572000" y="0"/>
            <a:ext cx="4572000" cy="69680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ويقدِّم للمعتقلين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الماء يا حاضرين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ليأخذ أجرًا ثمين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 err="1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أبادير</a:t>
            </a: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 </a:t>
            </a:r>
            <a:r>
              <a:rPr lang="ar-EG" altLang="en-US" sz="4400" b="1" dirty="0" err="1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وايرينى</a:t>
            </a: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 أخته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بعد ذلك رأَى رؤيا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من قِبَل رب القدرة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تُذَكِّرُه بأول رؤيا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 err="1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أبادير</a:t>
            </a: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 </a:t>
            </a:r>
            <a:r>
              <a:rPr lang="ar-EG" altLang="en-US" sz="4400" b="1" dirty="0" err="1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وايرينى</a:t>
            </a: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 أخته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5183937"/>
      </p:ext>
    </p:extLst>
  </p:cSld>
  <p:clrMapOvr>
    <a:masterClrMapping/>
  </p:clrMapOvr>
</p:sld>
</file>

<file path=ppt/slides/slide13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Content Placeholder 3"/>
          <p:cNvSpPr txBox="1">
            <a:spLocks/>
          </p:cNvSpPr>
          <p:nvPr/>
        </p:nvSpPr>
        <p:spPr bwMode="auto">
          <a:xfrm>
            <a:off x="4572000" y="0"/>
            <a:ext cx="4572000" cy="6997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فأخذ بنفس قوية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أخته النقية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ومضى إلى الإسكندرية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 err="1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أبادير</a:t>
            </a: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 </a:t>
            </a:r>
            <a:r>
              <a:rPr lang="ar-EG" altLang="en-US" sz="4400" b="1" dirty="0" err="1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وايرينى</a:t>
            </a: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 أخته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ثم أتيا بفنون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إلى مصر يا حاضرون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39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فوجدا القديس </a:t>
            </a:r>
            <a:r>
              <a:rPr lang="ar-EG" altLang="en-US" sz="4390" b="1" dirty="0" err="1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أباكراجون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 err="1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أبادير</a:t>
            </a: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 </a:t>
            </a:r>
            <a:r>
              <a:rPr lang="ar-EG" altLang="en-US" sz="4400" b="1" dirty="0" err="1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وايرينى</a:t>
            </a: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 أخته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3310253"/>
      </p:ext>
    </p:extLst>
  </p:cSld>
  <p:clrMapOvr>
    <a:masterClrMapping/>
  </p:clrMapOvr>
</p:sld>
</file>

<file path=ppt/slides/slide13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Content Placeholder 3"/>
          <p:cNvSpPr txBox="1">
            <a:spLocks/>
          </p:cNvSpPr>
          <p:nvPr/>
        </p:nvSpPr>
        <p:spPr bwMode="auto">
          <a:xfrm>
            <a:off x="4572000" y="0"/>
            <a:ext cx="4572000" cy="69680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فعرفهما يا إخوان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وباركهم الاثنان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ببركة الرب المنان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 err="1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أبادير</a:t>
            </a: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 </a:t>
            </a:r>
            <a:r>
              <a:rPr lang="ar-EG" altLang="en-US" sz="4400" b="1" dirty="0" err="1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وايرينى</a:t>
            </a: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 أخته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ومن هناك جاء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إلى طموه يا أحباء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ودخلَ كنيسة الآباء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 err="1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أبادير</a:t>
            </a: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 </a:t>
            </a:r>
            <a:r>
              <a:rPr lang="ar-EG" altLang="en-US" sz="4400" b="1" dirty="0" err="1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وايرينى</a:t>
            </a: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 أخته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0477345"/>
      </p:ext>
    </p:extLst>
  </p:cSld>
  <p:clrMapOvr>
    <a:masterClrMapping/>
  </p:clrMapOvr>
</p:sld>
</file>

<file path=ppt/slides/slide13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Content Placeholder 3"/>
          <p:cNvSpPr txBox="1">
            <a:spLocks/>
          </p:cNvSpPr>
          <p:nvPr/>
        </p:nvSpPr>
        <p:spPr bwMode="auto">
          <a:xfrm>
            <a:off x="4572000" y="0"/>
            <a:ext cx="4572000" cy="69680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ثم ذهب بيقين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إلى </a:t>
            </a:r>
            <a:r>
              <a:rPr lang="ar-EG" altLang="en-US" sz="4400" b="1" dirty="0" err="1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الأشمونين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واجتمع بالأنين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 err="1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أبادير</a:t>
            </a: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 </a:t>
            </a:r>
            <a:r>
              <a:rPr lang="ar-EG" altLang="en-US" sz="4400" b="1" dirty="0" err="1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وايرينى</a:t>
            </a: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 أخته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صموئيل الشماس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فمضا معهما </a:t>
            </a:r>
            <a:r>
              <a:rPr lang="ar-EG" altLang="en-US" sz="4400" b="1" dirty="0" err="1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النِّبْرَاس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إلى أنصنا باحتراس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 err="1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أبادير</a:t>
            </a: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 </a:t>
            </a:r>
            <a:r>
              <a:rPr lang="ar-EG" altLang="en-US" sz="4400" b="1" dirty="0" err="1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وايرينى</a:t>
            </a: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 أخته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8461231"/>
      </p:ext>
    </p:extLst>
  </p:cSld>
  <p:clrMapOvr>
    <a:masterClrMapping/>
  </p:clrMapOvr>
</p:sld>
</file>

<file path=ppt/slides/slide13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Content Placeholder 3"/>
          <p:cNvSpPr txBox="1">
            <a:spLocks/>
          </p:cNvSpPr>
          <p:nvPr/>
        </p:nvSpPr>
        <p:spPr bwMode="auto">
          <a:xfrm>
            <a:off x="4572000" y="0"/>
            <a:ext cx="4572000" cy="69680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واعترفا بالمسيح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أمام </a:t>
            </a:r>
            <a:r>
              <a:rPr lang="ar-EG" altLang="en-US" sz="4400" b="1" dirty="0" err="1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إريانوس</a:t>
            </a: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 القبيح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فعذبهم بالتجريح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 err="1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أبادير</a:t>
            </a: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 </a:t>
            </a:r>
            <a:r>
              <a:rPr lang="ar-EG" altLang="en-US" sz="4400" b="1" dirty="0" err="1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وايرينى</a:t>
            </a: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 أخته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وفي أثناء العذاب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كان القديسُ المُهاب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يطلب من رب الأرباب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 err="1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أبادير</a:t>
            </a: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 </a:t>
            </a:r>
            <a:r>
              <a:rPr lang="ar-EG" altLang="en-US" sz="4400" b="1" dirty="0" err="1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وايرينى</a:t>
            </a: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 أخته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466751"/>
      </p:ext>
    </p:extLst>
  </p:cSld>
  <p:clrMapOvr>
    <a:masterClrMapping/>
  </p:clrMapOvr>
</p:sld>
</file>

<file path=ppt/slides/slide13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Content Placeholder 3"/>
          <p:cNvSpPr txBox="1">
            <a:spLocks/>
          </p:cNvSpPr>
          <p:nvPr/>
        </p:nvSpPr>
        <p:spPr bwMode="auto">
          <a:xfrm>
            <a:off x="4572000" y="0"/>
            <a:ext cx="4572000" cy="69680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الرب عَزَّاهُمَا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وأخذ نفسيهما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إلى السماء أصعدهُما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 err="1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أبادير</a:t>
            </a: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 </a:t>
            </a:r>
            <a:r>
              <a:rPr lang="ar-EG" altLang="en-US" sz="4400" b="1" dirty="0" err="1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وايرينى</a:t>
            </a: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 أخته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أمام الوالي يا إخوان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كتب قضية القديسين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واستحلفهُما بالإيمان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 err="1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أبادير</a:t>
            </a: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 </a:t>
            </a:r>
            <a:r>
              <a:rPr lang="ar-EG" altLang="en-US" sz="4400" b="1" dirty="0" err="1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وايرينى</a:t>
            </a: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 أخته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1614730"/>
      </p:ext>
    </p:extLst>
  </p:cSld>
  <p:clrMapOvr>
    <a:masterClrMapping/>
  </p:clrMapOvr>
</p:sld>
</file>

<file path=ppt/slides/slide13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Content Placeholder 3"/>
          <p:cNvSpPr txBox="1">
            <a:spLocks/>
          </p:cNvSpPr>
          <p:nvPr/>
        </p:nvSpPr>
        <p:spPr bwMode="auto">
          <a:xfrm>
            <a:off x="4572000" y="0"/>
            <a:ext cx="4572000" cy="69680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أن يُعَرِّفاه اسميهما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وأين بلديهما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ووعد كليهما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 err="1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أبادير</a:t>
            </a: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 </a:t>
            </a:r>
            <a:r>
              <a:rPr lang="ar-EG" altLang="en-US" sz="4400" b="1" dirty="0" err="1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وايرينى</a:t>
            </a: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 أخته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أن لا يرجع عن عزمه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 err="1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ويتممم</a:t>
            </a: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 قصده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فأجابه القديس بقوله: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 err="1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أبادير</a:t>
            </a: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 </a:t>
            </a:r>
            <a:r>
              <a:rPr lang="ar-EG" altLang="en-US" sz="4400" b="1" dirty="0" err="1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وايرينى</a:t>
            </a: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 أخته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7511624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14">
            <a:extLst>
              <a:ext uri="{FF2B5EF4-FFF2-40B4-BE49-F238E27FC236}">
                <a16:creationId xmlns:a16="http://schemas.microsoft.com/office/drawing/2014/main" id="{230EAB48-4363-4BCB-988D-F7275EEA61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7864872"/>
              </p:ext>
            </p:extLst>
          </p:nvPr>
        </p:nvGraphicFramePr>
        <p:xfrm>
          <a:off x="0" y="4316507"/>
          <a:ext cx="9144000" cy="25414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7609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4100" b="1" i="0" kern="1200" dirty="0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ظهر الخلاص للمسبيين</a:t>
                      </a:r>
                      <a:r>
                        <a:rPr kumimoji="0" lang="ar-EG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kumimoji="0" lang="en-US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وعتق من كان في عذاب أليم.</a:t>
                      </a:r>
                      <a:endParaRPr lang="ar-EG" sz="41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505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170342">
                <a:tc>
                  <a:txBody>
                    <a:bodyPr/>
                    <a:lstStyle/>
                    <a:p>
                      <a:pPr algn="ctr" rtl="1"/>
                      <a:r>
                        <a:rPr kumimoji="0" lang="ar-SA" sz="39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نسل آدم كانوا مسجونين</a:t>
                      </a:r>
                      <a:r>
                        <a:rPr kumimoji="0" lang="ar-EG" sz="39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kumimoji="0" lang="en-US" sz="39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39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في ظلمة مع إبليس المنجوس.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16032326"/>
      </p:ext>
    </p:extLst>
  </p:cSld>
  <p:clrMapOvr>
    <a:masterClrMapping/>
  </p:clrMapOvr>
</p:sld>
</file>

<file path=ppt/slides/slide13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Content Placeholder 3"/>
          <p:cNvSpPr txBox="1">
            <a:spLocks/>
          </p:cNvSpPr>
          <p:nvPr/>
        </p:nvSpPr>
        <p:spPr bwMode="auto">
          <a:xfrm>
            <a:off x="4572000" y="0"/>
            <a:ext cx="4572000" cy="69680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"أنا </a:t>
            </a:r>
            <a:r>
              <a:rPr lang="ar-EG" altLang="en-US" sz="4400" b="1" dirty="0" err="1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أبادير</a:t>
            </a: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 </a:t>
            </a:r>
            <a:r>
              <a:rPr lang="ar-EG" altLang="en-US" sz="4400" b="1" dirty="0" err="1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الإسفهسلار</a:t>
            </a: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"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فارتعب يا حُضَّار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وصار يصرخ بوقار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 err="1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أبادير</a:t>
            </a: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 </a:t>
            </a:r>
            <a:r>
              <a:rPr lang="ar-EG" altLang="en-US" sz="4400" b="1" dirty="0" err="1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وايرينى</a:t>
            </a: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 أخته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"لماذا لم تخبرني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عن اسمك وتُعْلِمني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فأرجع عن ظلمي"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 err="1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أبادير</a:t>
            </a: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 </a:t>
            </a:r>
            <a:r>
              <a:rPr lang="ar-EG" altLang="en-US" sz="4400" b="1" dirty="0" err="1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وايرينى</a:t>
            </a: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 أخته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2212228"/>
      </p:ext>
    </p:extLst>
  </p:cSld>
  <p:clrMapOvr>
    <a:masterClrMapping/>
  </p:clrMapOvr>
</p:sld>
</file>

<file path=ppt/slides/slide13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Content Placeholder 3"/>
          <p:cNvSpPr txBox="1">
            <a:spLocks/>
          </p:cNvSpPr>
          <p:nvPr/>
        </p:nvSpPr>
        <p:spPr bwMode="auto">
          <a:xfrm>
            <a:off x="4572000" y="0"/>
            <a:ext cx="4572000" cy="69988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فأجابه القديس: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"لا تخاف أيها الرئيس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سوف تستشهد بالتقديس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 err="1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أبادير</a:t>
            </a: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 </a:t>
            </a:r>
            <a:r>
              <a:rPr lang="ar-EG" altLang="en-US" sz="4400" b="1" dirty="0" err="1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وايرينى</a:t>
            </a: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 أخته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وأيضًا ستنال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الإكليل بكمال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من عند الرب المُتَعَال"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 err="1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أبادير</a:t>
            </a: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 </a:t>
            </a:r>
            <a:r>
              <a:rPr lang="ar-EG" altLang="en-US" sz="4400" b="1" dirty="0" err="1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وايرينى</a:t>
            </a: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 أخته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6421287"/>
      </p:ext>
    </p:extLst>
  </p:cSld>
  <p:clrMapOvr>
    <a:masterClrMapping/>
  </p:clrMapOvr>
</p:sld>
</file>

<file path=ppt/slides/slide13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Content Placeholder 3"/>
          <p:cNvSpPr txBox="1">
            <a:spLocks/>
          </p:cNvSpPr>
          <p:nvPr/>
        </p:nvSpPr>
        <p:spPr bwMode="auto">
          <a:xfrm>
            <a:off x="4572000" y="0"/>
            <a:ext cx="4572000" cy="69680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فأتم قضيتهُما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وقطع رأسهما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فصعدتا روحيهما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 err="1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أبادير</a:t>
            </a: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 </a:t>
            </a:r>
            <a:r>
              <a:rPr lang="ar-EG" altLang="en-US" sz="4400" b="1" dirty="0" err="1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وايرينى</a:t>
            </a: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 أخته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فلفَّ بعض المؤمنين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الجسدين الطاهرين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في ثياب فاخرة بيقين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 err="1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أبادير</a:t>
            </a: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 </a:t>
            </a:r>
            <a:r>
              <a:rPr lang="ar-EG" altLang="en-US" sz="4400" b="1" dirty="0" err="1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وايرينى</a:t>
            </a: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 أخته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5358251"/>
      </p:ext>
    </p:extLst>
  </p:cSld>
  <p:clrMapOvr>
    <a:masterClrMapping/>
  </p:clrMapOvr>
</p:sld>
</file>

<file path=ppt/slides/slide13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Content Placeholder 3"/>
          <p:cNvSpPr txBox="1">
            <a:spLocks/>
          </p:cNvSpPr>
          <p:nvPr/>
        </p:nvSpPr>
        <p:spPr bwMode="auto">
          <a:xfrm>
            <a:off x="4572000" y="0"/>
            <a:ext cx="4572000" cy="69680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وأخذهما صموئيل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الشماس الجليل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إلى منزله بالتهليل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 err="1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أبادير</a:t>
            </a: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 </a:t>
            </a:r>
            <a:r>
              <a:rPr lang="ar-EG" altLang="en-US" sz="4400" b="1" dirty="0" err="1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وايرينى</a:t>
            </a: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 أخته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حتى تم انقضاء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زمان الشهداء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فبنوا كنيسة للآباء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 err="1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أبادير</a:t>
            </a: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 </a:t>
            </a:r>
            <a:r>
              <a:rPr lang="ar-EG" altLang="en-US" sz="4400" b="1" dirty="0" err="1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وايرينى</a:t>
            </a: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 أخته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1652977"/>
      </p:ext>
    </p:extLst>
  </p:cSld>
  <p:clrMapOvr>
    <a:masterClrMapping/>
  </p:clrMapOvr>
</p:sld>
</file>

<file path=ppt/slides/slide13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Content Placeholder 3"/>
          <p:cNvSpPr txBox="1">
            <a:spLocks/>
          </p:cNvSpPr>
          <p:nvPr/>
        </p:nvSpPr>
        <p:spPr bwMode="auto">
          <a:xfrm>
            <a:off x="4572000" y="0"/>
            <a:ext cx="4572000" cy="33701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Low" defTabSz="914400" rtl="1" eaLnBrk="1" hangingPunct="1">
              <a:spcBef>
                <a:spcPct val="20000"/>
              </a:spcBef>
            </a:pPr>
            <a:r>
              <a:rPr lang="ar-EG" sz="4400" b="1" dirty="0">
                <a:cs typeface="Times New Roman" panose="02020603050405020304" pitchFamily="18" charset="0"/>
              </a:rPr>
              <a:t>تفسير اسمك فى افواه </a:t>
            </a:r>
            <a:br>
              <a:rPr lang="ar-SA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ar-SA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كل المؤمنين </a:t>
            </a:r>
            <a:br>
              <a:rPr lang="ar-EG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الكل يقولون يا اله</a:t>
            </a:r>
            <a:br>
              <a:rPr lang="en-US" sz="4400" b="1" dirty="0">
                <a:cs typeface="Times New Roman" panose="02020603050405020304" pitchFamily="18" charset="0"/>
              </a:rPr>
            </a:br>
            <a:r>
              <a:rPr lang="ar-EG" sz="4000" b="1" dirty="0" err="1">
                <a:cs typeface="Times New Roman" panose="02020603050405020304" pitchFamily="18" charset="0"/>
              </a:rPr>
              <a:t>أبادير</a:t>
            </a:r>
            <a:r>
              <a:rPr lang="ar-EG" sz="4000" b="1" dirty="0">
                <a:cs typeface="Times New Roman" panose="02020603050405020304" pitchFamily="18" charset="0"/>
              </a:rPr>
              <a:t> </a:t>
            </a:r>
            <a:r>
              <a:rPr lang="ar-EG" sz="4000" b="1" dirty="0" err="1">
                <a:cs typeface="Times New Roman" panose="02020603050405020304" pitchFamily="18" charset="0"/>
              </a:rPr>
              <a:t>وايرينى</a:t>
            </a:r>
            <a:r>
              <a:rPr lang="ar-EG" sz="4000" b="1" dirty="0">
                <a:cs typeface="Times New Roman" panose="02020603050405020304" pitchFamily="18" charset="0"/>
              </a:rPr>
              <a:t> أعنا أجمعين</a:t>
            </a:r>
            <a:br>
              <a:rPr lang="ar-EG" sz="4100" b="1" dirty="0">
                <a:cs typeface="Times New Roman" panose="02020603050405020304" pitchFamily="18" charset="0"/>
              </a:rPr>
            </a:br>
            <a:endParaRPr lang="ar-EG" sz="4100" b="1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5486580"/>
      </p:ext>
    </p:extLst>
  </p:cSld>
  <p:clrMapOvr>
    <a:masterClrMapping/>
  </p:clrMapOvr>
</p:sld>
</file>

<file path=ppt/slides/slide13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4688786"/>
              </p:ext>
            </p:extLst>
          </p:nvPr>
        </p:nvGraphicFramePr>
        <p:xfrm>
          <a:off x="0" y="1090519"/>
          <a:ext cx="9144000" cy="5002306"/>
        </p:xfrm>
        <a:graphic>
          <a:graphicData uri="http://schemas.openxmlformats.org/drawingml/2006/table">
            <a:tbl>
              <a:tblPr rtl="1" firstRow="1" bandRow="1">
                <a:tableStyleId>{5940675A-B579-460E-94D1-54222C63F5DA}</a:tableStyleId>
              </a:tblPr>
              <a:tblGrid>
                <a:gridCol w="34387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052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815457">
                <a:tc gridSpan="2">
                  <a:txBody>
                    <a:bodyPr/>
                    <a:lstStyle/>
                    <a:p>
                      <a:pPr algn="ctr" eaLnBrk="1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pt-BR" sz="4800" dirty="0">
                          <a:solidFill>
                            <a:schemeClr val="tx1"/>
                          </a:solidFill>
                          <a:latin typeface="Avva_Marcos" panose="04020500000000000000" pitchFamily="82" charset="0"/>
                          <a:cs typeface="Times New Roman" panose="02020603050405020304" pitchFamily="18" charset="0"/>
                        </a:rPr>
                        <a:t>Q</a:t>
                      </a:r>
                      <a:r>
                        <a:rPr lang="pt-BR" sz="4800" dirty="0">
                          <a:solidFill>
                            <a:schemeClr val="tx1"/>
                          </a:solidFill>
                          <a:latin typeface="CS New Athanasius" panose="020B0500000000000000" pitchFamily="34" charset="0"/>
                          <a:cs typeface="Times New Roman" panose="02020603050405020304" pitchFamily="18" charset="0"/>
                        </a:rPr>
                        <a:t>en `vran `m`Viwt nem `Psyri nem piP=n=a</a:t>
                      </a:r>
                      <a:r>
                        <a:rPr lang="en-US" sz="4800" dirty="0">
                          <a:solidFill>
                            <a:schemeClr val="tx1"/>
                          </a:solidFill>
                          <a:latin typeface="CS New Athanasius" panose="020B0500000000000000" pitchFamily="34" charset="0"/>
                          <a:cs typeface="Times New Roman" panose="02020603050405020304" pitchFamily="18" charset="0"/>
                        </a:rPr>
                        <a:t> =</a:t>
                      </a:r>
                      <a:r>
                        <a:rPr lang="pt-BR" sz="4800" dirty="0">
                          <a:solidFill>
                            <a:schemeClr val="tx1"/>
                          </a:solidFill>
                          <a:latin typeface="CS New Athanasius" panose="020B0500000000000000" pitchFamily="34" charset="0"/>
                          <a:cs typeface="Times New Roman" panose="02020603050405020304" pitchFamily="18" charset="0"/>
                        </a:rPr>
                        <a:t>e=;=u }`triac =e=;=u `n`omooucioc.</a:t>
                      </a:r>
                    </a:p>
                  </a:txBody>
                  <a:tcPr marT="0" marB="108048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justLow" rtl="1">
                        <a:spcBef>
                          <a:spcPct val="50000"/>
                        </a:spcBef>
                      </a:pPr>
                      <a:endParaRPr lang="ar-SA" sz="4400" b="1" dirty="0">
                        <a:solidFill>
                          <a:schemeClr val="bg1"/>
                        </a:solidFill>
                      </a:endParaRPr>
                    </a:p>
                  </a:txBody>
                  <a:tcPr marT="0" marB="0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86849">
                <a:tc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بسم الآب والابن والروح القدس الثالوث المقدس المساوي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</a:p>
                  </a:txBody>
                  <a:tcPr marT="0" marB="0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4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خين إفران إم إفيوت نيم إبشيري نيم بي إبنيڤما إثؤواب تي إترياس إثؤواب إن أوموسيوس.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3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2503184"/>
              </p:ext>
            </p:extLst>
          </p:nvPr>
        </p:nvGraphicFramePr>
        <p:xfrm>
          <a:off x="0" y="3294599"/>
          <a:ext cx="9144000" cy="3535336"/>
        </p:xfrm>
        <a:graphic>
          <a:graphicData uri="http://schemas.openxmlformats.org/drawingml/2006/table">
            <a:tbl>
              <a:tblPr rtl="1" firstRow="1" bandRow="1">
                <a:tableStyleId>{073A0DAA-6AF3-43AB-8588-CEC1D06C72B9}</a:tableStyleId>
              </a:tblPr>
              <a:tblGrid>
                <a:gridCol w="38727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712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310358">
                <a:tc gridSpan="2">
                  <a:txBody>
                    <a:bodyPr/>
                    <a:lstStyle/>
                    <a:p>
                      <a:pPr algn="ctr" rtl="0"/>
                      <a:r>
                        <a:rPr lang="pt-BR" sz="4400" b="0" dirty="0">
                          <a:solidFill>
                            <a:schemeClr val="tx1"/>
                          </a:solidFill>
                          <a:latin typeface="CS New Athanasius" panose="020B0500000000000000" pitchFamily="34" charset="0"/>
                          <a:cs typeface="Times New Roman" panose="02020603050405020304" pitchFamily="18" charset="0"/>
                        </a:rPr>
                        <a:t>Axioc axioc axioc</a:t>
                      </a:r>
                    </a:p>
                    <a:p>
                      <a:pPr algn="ctr" rtl="0"/>
                      <a:r>
                        <a:rPr lang="en-US" sz="4400" b="0" kern="1200" dirty="0" err="1">
                          <a:solidFill>
                            <a:schemeClr val="tx1"/>
                          </a:solidFill>
                          <a:latin typeface="CS New Athanasius" panose="020B0500000000000000" pitchFamily="34" charset="0"/>
                          <a:ea typeface="+mn-ea"/>
                          <a:cs typeface="Times New Roman" panose="02020603050405020304" pitchFamily="18" charset="0"/>
                        </a:rPr>
                        <a:t>Pimarturoc</a:t>
                      </a:r>
                      <a:r>
                        <a:rPr lang="en-US" sz="4400" b="0" kern="1200" dirty="0">
                          <a:solidFill>
                            <a:schemeClr val="tx1"/>
                          </a:solidFill>
                          <a:latin typeface="CS New Athanasius" panose="020B0500000000000000" pitchFamily="34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s-ES" sz="4400" b="0" kern="1200" dirty="0" err="1">
                          <a:solidFill>
                            <a:schemeClr val="tx1"/>
                          </a:solidFill>
                          <a:latin typeface="CS New Athanasius" panose="020B0500000000000000" pitchFamily="34" charset="0"/>
                          <a:ea typeface="+mn-ea"/>
                          <a:cs typeface="Times New Roman" panose="02020603050405020304" pitchFamily="18" charset="0"/>
                        </a:rPr>
                        <a:t>Apatyr</a:t>
                      </a:r>
                      <a:r>
                        <a:rPr lang="es-ES" sz="4400" b="0" kern="1200" dirty="0">
                          <a:solidFill>
                            <a:schemeClr val="tx1"/>
                          </a:solidFill>
                          <a:latin typeface="CS New Athanasius" panose="020B0500000000000000" pitchFamily="34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s-ES" sz="4400" b="0" kern="1200" dirty="0" err="1">
                          <a:solidFill>
                            <a:schemeClr val="tx1"/>
                          </a:solidFill>
                          <a:latin typeface="CS New Athanasius" panose="020B0500000000000000" pitchFamily="34" charset="0"/>
                          <a:ea typeface="+mn-ea"/>
                          <a:cs typeface="Times New Roman" panose="02020603050405020304" pitchFamily="18" charset="0"/>
                        </a:rPr>
                        <a:t>nem</a:t>
                      </a:r>
                      <a:r>
                        <a:rPr lang="es-ES" sz="4400" b="0" kern="1200" dirty="0">
                          <a:solidFill>
                            <a:schemeClr val="tx1"/>
                          </a:solidFill>
                          <a:latin typeface="CS New Athanasius" panose="020B0500000000000000" pitchFamily="34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s-ES" sz="4400" b="0" kern="1200" dirty="0" err="1">
                          <a:solidFill>
                            <a:schemeClr val="tx1"/>
                          </a:solidFill>
                          <a:latin typeface="CS New Athanasius" panose="020B0500000000000000" pitchFamily="34" charset="0"/>
                          <a:ea typeface="+mn-ea"/>
                          <a:cs typeface="Times New Roman" panose="02020603050405020304" pitchFamily="18" charset="0"/>
                        </a:rPr>
                        <a:t>iryny</a:t>
                      </a:r>
                      <a:r>
                        <a:rPr lang="es-ES" sz="4400" b="0" kern="1200" dirty="0">
                          <a:solidFill>
                            <a:schemeClr val="tx1"/>
                          </a:solidFill>
                          <a:latin typeface="CS New Athanasius" panose="020B0500000000000000" pitchFamily="34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s-ES" sz="4400" b="0" kern="1200" dirty="0" err="1">
                          <a:solidFill>
                            <a:schemeClr val="tx1"/>
                          </a:solidFill>
                          <a:latin typeface="CS New Athanasius" panose="020B0500000000000000" pitchFamily="34" charset="0"/>
                          <a:ea typeface="+mn-ea"/>
                          <a:cs typeface="Times New Roman" panose="02020603050405020304" pitchFamily="18" charset="0"/>
                        </a:rPr>
                        <a:t>tefcwni</a:t>
                      </a:r>
                      <a:endParaRPr lang="pt-BR" sz="4400" b="0" kern="1200" dirty="0">
                        <a:solidFill>
                          <a:schemeClr val="tx1"/>
                        </a:solidFill>
                        <a:latin typeface="CS New Athanasius" panose="020B0500000000000000" pitchFamily="34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T="45634" marB="45634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02767">
                <a:tc>
                  <a:txBody>
                    <a:bodyPr/>
                    <a:lstStyle/>
                    <a:p>
                      <a:pPr algn="justLow" rtl="1" eaLnBrk="1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ar-SA" sz="4400" b="1" dirty="0">
                          <a:solidFill>
                            <a:schemeClr val="tx1"/>
                          </a:solidFill>
                          <a:latin typeface="CS Avva Shenouda" panose="020B7200000000000000" pitchFamily="34" charset="0"/>
                          <a:cs typeface="Times New Roman" panose="02020603050405020304" pitchFamily="18" charset="0"/>
                        </a:rPr>
                        <a:t>مستحق مستحق </a:t>
                      </a:r>
                      <a:r>
                        <a:rPr lang="ar-SA" sz="4400" b="1" dirty="0" err="1">
                          <a:solidFill>
                            <a:schemeClr val="tx1"/>
                          </a:solidFill>
                          <a:latin typeface="CS Avva Shenouda" panose="020B7200000000000000" pitchFamily="34" charset="0"/>
                          <a:cs typeface="Times New Roman" panose="02020603050405020304" pitchFamily="18" charset="0"/>
                        </a:rPr>
                        <a:t>مستحق</a:t>
                      </a:r>
                      <a:r>
                        <a:rPr lang="ar-SA" sz="4400" b="1" dirty="0">
                          <a:solidFill>
                            <a:schemeClr val="tx1"/>
                          </a:solidFill>
                          <a:latin typeface="CS Avva Shenouda" panose="020B7200000000000000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ar-EG" sz="4400" b="1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الشهيد </a:t>
                      </a:r>
                      <a:r>
                        <a:rPr lang="ar-EG" sz="4400" b="1" kern="1200" dirty="0" err="1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أبادير</a:t>
                      </a:r>
                      <a:r>
                        <a:rPr lang="ar-EG" sz="4400" b="1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 </a:t>
                      </a:r>
                      <a:r>
                        <a:rPr lang="ar-EG" sz="4400" b="1" kern="1200" dirty="0" err="1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وايرينى</a:t>
                      </a:r>
                      <a:r>
                        <a:rPr lang="ar-EG" sz="4400" b="1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 أخته.</a:t>
                      </a:r>
                      <a:endParaRPr lang="ar-SA" sz="4400" b="1" dirty="0">
                        <a:solidFill>
                          <a:schemeClr val="tx1"/>
                        </a:solidFill>
                        <a:latin typeface="CS Avva Shenouda" panose="020B7200000000000000" pitchFamily="34" charset="0"/>
                        <a:cs typeface="Times New Roman" panose="02020603050405020304" pitchFamily="18" charset="0"/>
                      </a:endParaRPr>
                    </a:p>
                  </a:txBody>
                  <a:tcPr marT="45634" marB="45634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Low" rtl="1" eaLnBrk="1" hangingPunct="1">
                        <a:lnSpc>
                          <a:spcPct val="100000"/>
                        </a:lnSpc>
                      </a:pPr>
                      <a:r>
                        <a:rPr lang="ar-EG" sz="4400" b="1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آكسيوس آكسيوس آكسيوس بي مارتيروس أبادير نيم إيرينى تيف سوني.</a:t>
                      </a:r>
                    </a:p>
                  </a:txBody>
                  <a:tcPr marT="45634" marB="4563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1531237"/>
              </p:ext>
            </p:extLst>
          </p:nvPr>
        </p:nvGraphicFramePr>
        <p:xfrm>
          <a:off x="0" y="0"/>
          <a:ext cx="9144000" cy="2922588"/>
        </p:xfrm>
        <a:graphic>
          <a:graphicData uri="http://schemas.openxmlformats.org/drawingml/2006/table">
            <a:tbl>
              <a:tblPr rtl="1" firstRow="1" bandRow="1">
                <a:tableStyleId>{073A0DAA-6AF3-43AB-8588-CEC1D06C72B9}</a:tableStyleId>
              </a:tblPr>
              <a:tblGrid>
                <a:gridCol w="40603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836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19273">
                <a:tc gridSpan="2">
                  <a:txBody>
                    <a:bodyPr/>
                    <a:lstStyle/>
                    <a:p>
                      <a:pPr algn="ctr" eaLnBrk="1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da-DK" sz="4000" b="0" dirty="0">
                          <a:solidFill>
                            <a:schemeClr val="tx1"/>
                          </a:solidFill>
                          <a:latin typeface="CS New Athanasius" panose="020B0500000000000000" pitchFamily="34" charset="0"/>
                          <a:cs typeface="Times New Roman" panose="02020603050405020304" pitchFamily="18" charset="0"/>
                        </a:rPr>
                        <a:t>Axia axia axia ]`agi`a Mari`a ]par;enoc.</a:t>
                      </a:r>
                    </a:p>
                  </a:txBody>
                  <a:tcPr marT="45688" marB="45688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03315">
                <a:tc>
                  <a:txBody>
                    <a:bodyPr/>
                    <a:lstStyle/>
                    <a:p>
                      <a:pPr algn="justLow" rtl="1" eaLnBrk="1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ar-SA" sz="4400" b="1" dirty="0">
                          <a:solidFill>
                            <a:schemeClr val="tx1"/>
                          </a:solidFill>
                          <a:latin typeface="CS Avva Shenouda" panose="020B7200000000000000" pitchFamily="34" charset="0"/>
                          <a:cs typeface="Times New Roman" panose="02020603050405020304" pitchFamily="18" charset="0"/>
                        </a:rPr>
                        <a:t>مستحقة مستحقة مستحقة القديسة مريم العذراء.</a:t>
                      </a:r>
                    </a:p>
                  </a:txBody>
                  <a:tcPr marT="45688" marB="45688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Low" rtl="1" eaLnBrk="1" hangingPunct="1">
                        <a:lnSpc>
                          <a:spcPct val="100000"/>
                        </a:lnSpc>
                      </a:pPr>
                      <a:r>
                        <a:rPr lang="ar-EG" sz="4400" b="1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آكسيا آكسيا آكسيا </a:t>
                      </a:r>
                      <a:br>
                        <a:rPr lang="ar-EG" sz="4400" b="1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</a:br>
                      <a:r>
                        <a:rPr lang="ar-EG" sz="4400" b="1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تي آجيا ماريا تي بارثينوس.</a:t>
                      </a:r>
                    </a:p>
                  </a:txBody>
                  <a:tcPr marT="45688" marB="456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37704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>
</file>

<file path=ppt/slides/slide13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Content Placeholder 3"/>
          <p:cNvSpPr txBox="1">
            <a:spLocks/>
          </p:cNvSpPr>
          <p:nvPr/>
        </p:nvSpPr>
        <p:spPr bwMode="auto">
          <a:xfrm>
            <a:off x="4572000" y="753035"/>
            <a:ext cx="4572000" cy="6986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السلام لقديس عظيم</a:t>
            </a:r>
            <a:br>
              <a:rPr lang="en-US" altLang="en-US" sz="48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حبيب يسوع المسيح 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حياتة كلها تسبيح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 err="1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بنيوت</a:t>
            </a: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 </a:t>
            </a:r>
            <a:r>
              <a:rPr lang="ar-EG" altLang="en-US" sz="4400" b="1" dirty="0" err="1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اڤا</a:t>
            </a: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 ابسخيرون 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/>
            <a:r>
              <a:rPr lang="ar-EG" altLang="en-US" sz="48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ولد هذا القديس </a:t>
            </a:r>
            <a:br>
              <a:rPr lang="en-US" altLang="en-US" sz="48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من أبوين طاهرين 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فى كفر الشيخ بلقين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 err="1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بنيوت</a:t>
            </a: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 </a:t>
            </a:r>
            <a:r>
              <a:rPr lang="ar-EG" altLang="en-US" sz="4400" b="1" dirty="0" err="1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اڤا</a:t>
            </a: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 ابسخيرون 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E88B84-A1ED-41E7-A019-7E04B728399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572001" y="26894"/>
            <a:ext cx="4572000" cy="753035"/>
          </a:xfrm>
        </p:spPr>
        <p:txBody>
          <a:bodyPr>
            <a:normAutofit/>
          </a:bodyPr>
          <a:lstStyle/>
          <a:p>
            <a:r>
              <a:rPr lang="ar-EG" altLang="en-US" sz="4000" u="sng" kern="0" dirty="0">
                <a:solidFill>
                  <a:srgbClr val="FFC000"/>
                </a:solidFill>
              </a:rPr>
              <a:t>الشهيد أبسخيرون القليني</a:t>
            </a:r>
            <a:endParaRPr lang="en-GB" sz="3200" u="sng" dirty="0">
              <a:solidFill>
                <a:srgbClr val="FFC000"/>
              </a:solidFill>
            </a:endParaRPr>
          </a:p>
        </p:txBody>
      </p:sp>
    </p:spTree>
  </p:cSld>
  <p:clrMapOvr>
    <a:masterClrMapping/>
  </p:clrMapOvr>
</p:sld>
</file>

<file path=ppt/slides/slide13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Content Placeholder 3"/>
          <p:cNvSpPr txBox="1">
            <a:spLocks/>
          </p:cNvSpPr>
          <p:nvPr/>
        </p:nvSpPr>
        <p:spPr bwMode="auto">
          <a:xfrm>
            <a:off x="4572000" y="0"/>
            <a:ext cx="4572000" cy="76143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أرسل ديقلديانوس</a:t>
            </a:r>
            <a:br>
              <a:rPr lang="en-US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0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مع يوليانوس </a:t>
            </a:r>
            <a:r>
              <a:rPr lang="ar-EG" altLang="en-US" sz="4000" b="1" dirty="0" err="1">
                <a:latin typeface="CS Avva Shenouda" panose="020B7200000000000000" pitchFamily="34" charset="0"/>
                <a:cs typeface="Times New Roman" panose="02020603050405020304" pitchFamily="18" charset="0"/>
              </a:rPr>
              <a:t>وأرمانيوس</a:t>
            </a:r>
            <a:br>
              <a:rPr lang="ar-EG" altLang="en-US" sz="40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منشورة الخبيث</a:t>
            </a:r>
            <a:br>
              <a:rPr lang="en-US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 err="1">
                <a:latin typeface="CS Avva Shenouda" panose="020B7200000000000000" pitchFamily="34" charset="0"/>
                <a:cs typeface="Times New Roman" panose="02020603050405020304" pitchFamily="18" charset="0"/>
              </a:rPr>
              <a:t>بنيوت</a:t>
            </a: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 </a:t>
            </a:r>
            <a:r>
              <a:rPr lang="ar-EG" altLang="en-US" sz="4400" b="1" dirty="0" err="1">
                <a:latin typeface="CS Avva Shenouda" panose="020B7200000000000000" pitchFamily="34" charset="0"/>
                <a:cs typeface="Times New Roman" panose="02020603050405020304" pitchFamily="18" charset="0"/>
              </a:rPr>
              <a:t>اڤا</a:t>
            </a: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 ابسخيرون </a:t>
            </a:r>
            <a:b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/>
            <a:r>
              <a:rPr lang="ar-EG" sz="4400" b="1" dirty="0">
                <a:cs typeface="Times New Roman" panose="02020603050405020304" pitchFamily="18" charset="0"/>
              </a:rPr>
              <a:t>كان هذا المنشور</a:t>
            </a:r>
            <a:br>
              <a:rPr lang="en-US" sz="4400" b="1" dirty="0">
                <a:cs typeface="Times New Roman" panose="02020603050405020304" pitchFamily="18" charset="0"/>
              </a:rPr>
            </a:br>
            <a:r>
              <a:rPr lang="ar-SA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يتضمن عدة شرور</a:t>
            </a:r>
            <a:br>
              <a:rPr lang="ar-EG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ضد أبناء النور</a:t>
            </a:r>
            <a:br>
              <a:rPr lang="en-US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ar-SA" altLang="en-US" sz="4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بنيوت</a:t>
            </a:r>
            <a:r>
              <a:rPr lang="ar-SA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ar-SA" altLang="en-US" sz="4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اڤا</a:t>
            </a:r>
            <a:r>
              <a:rPr lang="ar-SA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ابسخيرون </a:t>
            </a:r>
            <a:br>
              <a:rPr lang="en-US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ar-EG" alt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Low" defTabSz="914400" rtl="1" eaLnBrk="1" hangingPunct="1">
              <a:spcBef>
                <a:spcPct val="20000"/>
              </a:spcBef>
            </a:pPr>
            <a:endParaRPr lang="ar-EG" altLang="en-US" sz="4400" b="1" dirty="0">
              <a:latin typeface="CS Avva Shenouda" panose="020B7200000000000000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14">
            <a:extLst>
              <a:ext uri="{FF2B5EF4-FFF2-40B4-BE49-F238E27FC236}">
                <a16:creationId xmlns:a16="http://schemas.microsoft.com/office/drawing/2014/main" id="{230EAB48-4363-4BCB-988D-F7275EEA61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5373943"/>
              </p:ext>
            </p:extLst>
          </p:nvPr>
        </p:nvGraphicFramePr>
        <p:xfrm>
          <a:off x="0" y="4316507"/>
          <a:ext cx="9144000" cy="25414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7609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4800" b="1" i="0" kern="1200" dirty="0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عمانوئيل وحيد الآب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kumimoji="0" lang="en-US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جعل مريم قبة وحجاب.</a:t>
                      </a:r>
                      <a:endParaRPr lang="ar-EG" sz="48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505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170342">
                <a:tc>
                  <a:txBody>
                    <a:bodyPr/>
                    <a:lstStyle/>
                    <a:p>
                      <a:pPr algn="ctr" rtl="1"/>
                      <a:r>
                        <a:rPr kumimoji="0" lang="ar-SA" sz="39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موسى وبصلئيل وأهولياب</a:t>
                      </a:r>
                      <a:r>
                        <a:rPr kumimoji="0" lang="ar-EG" sz="39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kumimoji="0" lang="en-US" sz="39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39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وضعوا فيه بذهب وفصوص.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44907924"/>
      </p:ext>
    </p:extLst>
  </p:cSld>
  <p:clrMapOvr>
    <a:masterClrMapping/>
  </p:clrMapOvr>
</p:sld>
</file>

<file path=ppt/slides/slide13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Content Placeholder 3"/>
          <p:cNvSpPr txBox="1">
            <a:spLocks/>
          </p:cNvSpPr>
          <p:nvPr/>
        </p:nvSpPr>
        <p:spPr bwMode="auto">
          <a:xfrm>
            <a:off x="4572000" y="0"/>
            <a:ext cx="4572000" cy="68634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قال البطل الشجاع</a:t>
            </a:r>
            <a:br>
              <a:rPr lang="en-US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إلهي الرب يسوع </a:t>
            </a:r>
            <a:br>
              <a:rPr lang="en-US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أسجد أمامه بخشوع</a:t>
            </a:r>
            <a:br>
              <a:rPr lang="en-US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 err="1">
                <a:latin typeface="CS Avva Shenouda" panose="020B7200000000000000" pitchFamily="34" charset="0"/>
                <a:cs typeface="Times New Roman" panose="02020603050405020304" pitchFamily="18" charset="0"/>
              </a:rPr>
              <a:t>بنيوت</a:t>
            </a: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 </a:t>
            </a:r>
            <a:r>
              <a:rPr lang="ar-EG" altLang="en-US" sz="4400" b="1" dirty="0" err="1">
                <a:latin typeface="CS Avva Shenouda" panose="020B7200000000000000" pitchFamily="34" charset="0"/>
                <a:cs typeface="Times New Roman" panose="02020603050405020304" pitchFamily="18" charset="0"/>
              </a:rPr>
              <a:t>اڤا</a:t>
            </a: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 ابسخيرون</a:t>
            </a:r>
            <a:b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/>
            <a:r>
              <a:rPr lang="ar-EG" sz="4400" b="1" dirty="0">
                <a:cs typeface="Times New Roman" panose="02020603050405020304" pitchFamily="18" charset="0"/>
              </a:rPr>
              <a:t>أغراة دقلديانوس</a:t>
            </a:r>
            <a:br>
              <a:rPr lang="en-US" sz="4400" b="1" dirty="0">
                <a:cs typeface="Times New Roman" panose="02020603050405020304" pitchFamily="18" charset="0"/>
              </a:rPr>
            </a:br>
            <a:r>
              <a:rPr lang="ar-SA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بمناصب كبيرة </a:t>
            </a:r>
            <a:br>
              <a:rPr lang="en-US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وأموال كثيرة</a:t>
            </a:r>
            <a:br>
              <a:rPr lang="en-US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ar-EG" altLang="en-US" sz="4400" b="1" dirty="0" err="1">
                <a:latin typeface="CS Avva Shenouda" panose="020B7200000000000000" pitchFamily="34" charset="0"/>
                <a:cs typeface="Times New Roman" panose="02020603050405020304" pitchFamily="18" charset="0"/>
              </a:rPr>
              <a:t>بنيوت</a:t>
            </a: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 </a:t>
            </a:r>
            <a:r>
              <a:rPr lang="ar-EG" altLang="en-US" sz="4400" b="1" dirty="0" err="1">
                <a:latin typeface="CS Avva Shenouda" panose="020B7200000000000000" pitchFamily="34" charset="0"/>
                <a:cs typeface="Times New Roman" panose="02020603050405020304" pitchFamily="18" charset="0"/>
              </a:rPr>
              <a:t>اڤا</a:t>
            </a: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 ابسخيرون</a:t>
            </a:r>
            <a:br>
              <a:rPr lang="en-US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4989081"/>
      </p:ext>
    </p:extLst>
  </p:cSld>
  <p:clrMapOvr>
    <a:masterClrMapping/>
  </p:clrMapOvr>
</p:sld>
</file>

<file path=ppt/slides/slide13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Content Placeholder 3"/>
          <p:cNvSpPr txBox="1">
            <a:spLocks/>
          </p:cNvSpPr>
          <p:nvPr/>
        </p:nvSpPr>
        <p:spPr bwMode="auto">
          <a:xfrm>
            <a:off x="4572000" y="0"/>
            <a:ext cx="4572000" cy="66787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دقلديانوس الشرير</a:t>
            </a:r>
            <a:br>
              <a:rPr lang="en-US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أعلن لة الأختيار </a:t>
            </a:r>
            <a:br>
              <a:rPr lang="en-US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33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الموت أو الايمان بيسوع المسيح</a:t>
            </a:r>
            <a:br>
              <a:rPr lang="en-US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 err="1">
                <a:latin typeface="CS Avva Shenouda" panose="020B7200000000000000" pitchFamily="34" charset="0"/>
                <a:cs typeface="Times New Roman" panose="02020603050405020304" pitchFamily="18" charset="0"/>
              </a:rPr>
              <a:t>بنيوت</a:t>
            </a: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 </a:t>
            </a:r>
            <a:r>
              <a:rPr lang="ar-EG" altLang="en-US" sz="4400" b="1" dirty="0" err="1">
                <a:latin typeface="CS Avva Shenouda" panose="020B7200000000000000" pitchFamily="34" charset="0"/>
                <a:cs typeface="Times New Roman" panose="02020603050405020304" pitchFamily="18" charset="0"/>
              </a:rPr>
              <a:t>اڤا</a:t>
            </a: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 ابسخيرون</a:t>
            </a:r>
            <a:b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/>
            <a:r>
              <a:rPr lang="ar-EG" sz="4400" b="1" dirty="0">
                <a:cs typeface="Times New Roman" panose="02020603050405020304" pitchFamily="18" charset="0"/>
              </a:rPr>
              <a:t>لم ينصت القديس</a:t>
            </a:r>
            <a:br>
              <a:rPr lang="en-US" sz="4400" b="1" dirty="0">
                <a:cs typeface="Times New Roman" panose="02020603050405020304" pitchFamily="18" charset="0"/>
              </a:rPr>
            </a:br>
            <a:r>
              <a:rPr lang="ar-SA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لأوامر دقلديانوس</a:t>
            </a:r>
            <a:br>
              <a:rPr lang="en-US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فأمر بتعذيبه</a:t>
            </a:r>
            <a:br>
              <a:rPr lang="en-US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ar-EG" altLang="en-US" sz="4400" b="1" dirty="0" err="1">
                <a:latin typeface="CS Avva Shenouda" panose="020B7200000000000000" pitchFamily="34" charset="0"/>
                <a:cs typeface="Times New Roman" panose="02020603050405020304" pitchFamily="18" charset="0"/>
              </a:rPr>
              <a:t>بنيوت</a:t>
            </a: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 </a:t>
            </a:r>
            <a:r>
              <a:rPr lang="ar-EG" altLang="en-US" sz="4400" b="1" dirty="0" err="1">
                <a:latin typeface="CS Avva Shenouda" panose="020B7200000000000000" pitchFamily="34" charset="0"/>
                <a:cs typeface="Times New Roman" panose="02020603050405020304" pitchFamily="18" charset="0"/>
              </a:rPr>
              <a:t>اڤا</a:t>
            </a: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 ابسخيرون</a:t>
            </a:r>
            <a:br>
              <a:rPr lang="en-US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5742921"/>
      </p:ext>
    </p:extLst>
  </p:cSld>
  <p:clrMapOvr>
    <a:masterClrMapping/>
  </p:clrMapOvr>
</p:sld>
</file>

<file path=ppt/slides/slide13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Content Placeholder 3"/>
          <p:cNvSpPr txBox="1">
            <a:spLocks/>
          </p:cNvSpPr>
          <p:nvPr/>
        </p:nvSpPr>
        <p:spPr bwMode="auto">
          <a:xfrm>
            <a:off x="4572000" y="0"/>
            <a:ext cx="4572000" cy="6801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وفيما هو فى الطريق</a:t>
            </a:r>
            <a:br>
              <a:rPr lang="en-US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إلى مكان التعذيب</a:t>
            </a:r>
            <a:br>
              <a:rPr lang="en-US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ظهر له يسوع الحبيب</a:t>
            </a:r>
            <a:br>
              <a:rPr lang="en-US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 err="1">
                <a:latin typeface="CS Avva Shenouda" panose="020B7200000000000000" pitchFamily="34" charset="0"/>
                <a:cs typeface="Times New Roman" panose="02020603050405020304" pitchFamily="18" charset="0"/>
              </a:rPr>
              <a:t>بنيوت</a:t>
            </a: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 </a:t>
            </a:r>
            <a:r>
              <a:rPr lang="ar-EG" altLang="en-US" sz="4400" b="1" dirty="0" err="1">
                <a:latin typeface="CS Avva Shenouda" panose="020B7200000000000000" pitchFamily="34" charset="0"/>
                <a:cs typeface="Times New Roman" panose="02020603050405020304" pitchFamily="18" charset="0"/>
              </a:rPr>
              <a:t>اڤا</a:t>
            </a: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 ابسخيرون</a:t>
            </a:r>
            <a:b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/>
            <a:r>
              <a:rPr lang="ar-EG" sz="4400" b="1" dirty="0">
                <a:cs typeface="Times New Roman" panose="02020603050405020304" pitchFamily="18" charset="0"/>
              </a:rPr>
              <a:t>ياما شاف ألامات</a:t>
            </a:r>
            <a:br>
              <a:rPr lang="en-US" sz="4400" b="1" dirty="0">
                <a:cs typeface="Times New Roman" panose="02020603050405020304" pitchFamily="18" charset="0"/>
              </a:rPr>
            </a:br>
            <a:r>
              <a:rPr lang="ar-SA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مع الاضطهادات </a:t>
            </a:r>
            <a:br>
              <a:rPr lang="en-US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ar-EG" alt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بس كان صابر في الضيقات</a:t>
            </a:r>
            <a:br>
              <a:rPr lang="en-US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ar-EG" altLang="en-US" sz="4400" b="1" dirty="0" err="1">
                <a:latin typeface="CS Avva Shenouda" panose="020B7200000000000000" pitchFamily="34" charset="0"/>
                <a:cs typeface="Times New Roman" panose="02020603050405020304" pitchFamily="18" charset="0"/>
              </a:rPr>
              <a:t>بنيوت</a:t>
            </a: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 </a:t>
            </a:r>
            <a:r>
              <a:rPr lang="ar-EG" altLang="en-US" sz="4400" b="1" dirty="0" err="1">
                <a:latin typeface="CS Avva Shenouda" panose="020B7200000000000000" pitchFamily="34" charset="0"/>
                <a:cs typeface="Times New Roman" panose="02020603050405020304" pitchFamily="18" charset="0"/>
              </a:rPr>
              <a:t>اڤا</a:t>
            </a: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 ابسخيرون</a:t>
            </a:r>
            <a:br>
              <a:rPr lang="en-US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9796418"/>
      </p:ext>
    </p:extLst>
  </p:cSld>
  <p:clrMapOvr>
    <a:masterClrMapping/>
  </p:clrMapOvr>
</p:sld>
</file>

<file path=ppt/slides/slide13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Content Placeholder 3"/>
          <p:cNvSpPr txBox="1">
            <a:spLocks/>
          </p:cNvSpPr>
          <p:nvPr/>
        </p:nvSpPr>
        <p:spPr bwMode="auto">
          <a:xfrm>
            <a:off x="4572000" y="0"/>
            <a:ext cx="4572000" cy="6801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دخل اتون من نار</a:t>
            </a:r>
            <a:br>
              <a:rPr lang="en-US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وشرب سم قتال </a:t>
            </a:r>
            <a:br>
              <a:rPr lang="en-US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فكان معه المتعال</a:t>
            </a:r>
            <a:br>
              <a:rPr lang="en-US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 err="1">
                <a:latin typeface="CS Avva Shenouda" panose="020B7200000000000000" pitchFamily="34" charset="0"/>
                <a:cs typeface="Times New Roman" panose="02020603050405020304" pitchFamily="18" charset="0"/>
              </a:rPr>
              <a:t>بنيوت</a:t>
            </a: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 </a:t>
            </a:r>
            <a:r>
              <a:rPr lang="ar-EG" altLang="en-US" sz="4400" b="1" dirty="0" err="1">
                <a:latin typeface="CS Avva Shenouda" panose="020B7200000000000000" pitchFamily="34" charset="0"/>
                <a:cs typeface="Times New Roman" panose="02020603050405020304" pitchFamily="18" charset="0"/>
              </a:rPr>
              <a:t>اڤا</a:t>
            </a: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 ابسخيرون</a:t>
            </a:r>
            <a:b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/>
            <a:r>
              <a:rPr lang="ar-EG" sz="4400" b="1" dirty="0">
                <a:cs typeface="Times New Roman" panose="02020603050405020304" pitchFamily="18" charset="0"/>
              </a:rPr>
              <a:t>ظهر له الملاك ميخائيل</a:t>
            </a:r>
            <a:br>
              <a:rPr lang="en-US" sz="4400" b="1" dirty="0">
                <a:cs typeface="Times New Roman" panose="02020603050405020304" pitchFamily="18" charset="0"/>
              </a:rPr>
            </a:br>
            <a:r>
              <a:rPr lang="ar-SA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يساعد</a:t>
            </a:r>
            <a:r>
              <a:rPr lang="ar-EG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ه</a:t>
            </a:r>
            <a:r>
              <a:rPr lang="ar-SA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ويقوي</a:t>
            </a:r>
            <a:r>
              <a:rPr lang="ar-EG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ه</a:t>
            </a:r>
            <a:r>
              <a:rPr lang="ar-SA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en-US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ومن العذابات يشفيه</a:t>
            </a:r>
            <a:br>
              <a:rPr lang="en-US" alt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ar-EG" altLang="en-US" sz="4400" b="1" dirty="0" err="1">
                <a:latin typeface="CS Avva Shenouda" panose="020B7200000000000000" pitchFamily="34" charset="0"/>
                <a:cs typeface="Times New Roman" panose="02020603050405020304" pitchFamily="18" charset="0"/>
              </a:rPr>
              <a:t>بنيوت</a:t>
            </a: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 </a:t>
            </a:r>
            <a:r>
              <a:rPr lang="ar-EG" altLang="en-US" sz="4400" b="1" dirty="0" err="1">
                <a:latin typeface="CS Avva Shenouda" panose="020B7200000000000000" pitchFamily="34" charset="0"/>
                <a:cs typeface="Times New Roman" panose="02020603050405020304" pitchFamily="18" charset="0"/>
              </a:rPr>
              <a:t>اڤا</a:t>
            </a: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 ابسخيرون</a:t>
            </a:r>
            <a:br>
              <a:rPr lang="en-US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8953850"/>
      </p:ext>
    </p:extLst>
  </p:cSld>
  <p:clrMapOvr>
    <a:masterClrMapping/>
  </p:clrMapOvr>
</p:sld>
</file>

<file path=ppt/slides/slide13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Content Placeholder 3"/>
          <p:cNvSpPr txBox="1">
            <a:spLocks/>
          </p:cNvSpPr>
          <p:nvPr/>
        </p:nvSpPr>
        <p:spPr bwMode="auto">
          <a:xfrm>
            <a:off x="4572000" y="0"/>
            <a:ext cx="4572000" cy="6801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وبعد العذابات</a:t>
            </a:r>
            <a:br>
              <a:rPr lang="en-US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وكثرة الجرحات </a:t>
            </a:r>
            <a:br>
              <a:rPr lang="en-US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إنتقل الى الفردوس</a:t>
            </a:r>
            <a:br>
              <a:rPr lang="en-US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 err="1">
                <a:latin typeface="CS Avva Shenouda" panose="020B7200000000000000" pitchFamily="34" charset="0"/>
                <a:cs typeface="Times New Roman" panose="02020603050405020304" pitchFamily="18" charset="0"/>
              </a:rPr>
              <a:t>بنيوت</a:t>
            </a: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 </a:t>
            </a:r>
            <a:r>
              <a:rPr lang="ar-EG" altLang="en-US" sz="4400" b="1" dirty="0" err="1">
                <a:latin typeface="CS Avva Shenouda" panose="020B7200000000000000" pitchFamily="34" charset="0"/>
                <a:cs typeface="Times New Roman" panose="02020603050405020304" pitchFamily="18" charset="0"/>
              </a:rPr>
              <a:t>اڤا</a:t>
            </a: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 ابسخيرون</a:t>
            </a:r>
            <a:b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/>
            <a:r>
              <a:rPr lang="ar-EG" sz="4000" b="1" dirty="0">
                <a:cs typeface="Times New Roman" panose="02020603050405020304" pitchFamily="18" charset="0"/>
              </a:rPr>
              <a:t>وبقوة الرب يسوع المسيح</a:t>
            </a:r>
            <a:br>
              <a:rPr lang="en-US" sz="4400" b="1" dirty="0">
                <a:cs typeface="Times New Roman" panose="02020603050405020304" pitchFamily="18" charset="0"/>
              </a:rPr>
            </a:br>
            <a:r>
              <a:rPr lang="ar-SA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نقلت كنيست</a:t>
            </a:r>
            <a:r>
              <a:rPr lang="ar-EG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ه</a:t>
            </a:r>
            <a:r>
              <a:rPr lang="ar-SA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من</a:t>
            </a:r>
            <a:br>
              <a:rPr lang="en-US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كفر الشيخ لسمالوط </a:t>
            </a:r>
            <a:br>
              <a:rPr lang="en-US" alt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ar-EG" altLang="en-US" sz="4400" b="1" dirty="0" err="1">
                <a:latin typeface="CS Avva Shenouda" panose="020B7200000000000000" pitchFamily="34" charset="0"/>
                <a:cs typeface="Times New Roman" panose="02020603050405020304" pitchFamily="18" charset="0"/>
              </a:rPr>
              <a:t>بنيوت</a:t>
            </a: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 </a:t>
            </a:r>
            <a:r>
              <a:rPr lang="ar-EG" altLang="en-US" sz="4400" b="1" dirty="0" err="1">
                <a:latin typeface="CS Avva Shenouda" panose="020B7200000000000000" pitchFamily="34" charset="0"/>
                <a:cs typeface="Times New Roman" panose="02020603050405020304" pitchFamily="18" charset="0"/>
              </a:rPr>
              <a:t>اڤا</a:t>
            </a: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 ابسخيرون</a:t>
            </a:r>
            <a:br>
              <a:rPr lang="en-US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4139498"/>
      </p:ext>
    </p:extLst>
  </p:cSld>
  <p:clrMapOvr>
    <a:masterClrMapping/>
  </p:clrMapOvr>
</p:sld>
</file>

<file path=ppt/slides/slide13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Content Placeholder 3"/>
          <p:cNvSpPr txBox="1">
            <a:spLocks/>
          </p:cNvSpPr>
          <p:nvPr/>
        </p:nvSpPr>
        <p:spPr bwMode="auto">
          <a:xfrm>
            <a:off x="4572000" y="0"/>
            <a:ext cx="4572000" cy="68634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بها سبع عرسان </a:t>
            </a:r>
            <a:br>
              <a:rPr lang="en-US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وكمان بئر وشجرة </a:t>
            </a:r>
            <a:br>
              <a:rPr lang="en-US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فى نفس المكان </a:t>
            </a:r>
            <a:br>
              <a:rPr lang="en-US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 err="1">
                <a:latin typeface="CS Avva Shenouda" panose="020B7200000000000000" pitchFamily="34" charset="0"/>
                <a:cs typeface="Times New Roman" panose="02020603050405020304" pitchFamily="18" charset="0"/>
              </a:rPr>
              <a:t>بنيوت</a:t>
            </a: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 </a:t>
            </a:r>
            <a:r>
              <a:rPr lang="ar-EG" altLang="en-US" sz="4400" b="1" dirty="0" err="1">
                <a:latin typeface="CS Avva Shenouda" panose="020B7200000000000000" pitchFamily="34" charset="0"/>
                <a:cs typeface="Times New Roman" panose="02020603050405020304" pitchFamily="18" charset="0"/>
              </a:rPr>
              <a:t>اڤا</a:t>
            </a: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 ابسخيرون</a:t>
            </a:r>
            <a:b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/>
            <a:r>
              <a:rPr lang="ar-EG" sz="4400" b="1" dirty="0">
                <a:cs typeface="Times New Roman" panose="02020603050405020304" pitchFamily="18" charset="0"/>
              </a:rPr>
              <a:t>وعجائب كثيرة</a:t>
            </a:r>
            <a:br>
              <a:rPr lang="en-US" sz="4400" b="1" dirty="0">
                <a:cs typeface="Times New Roman" panose="02020603050405020304" pitchFamily="18" charset="0"/>
              </a:rPr>
            </a:br>
            <a:r>
              <a:rPr lang="ar-EG" sz="4400" b="1" dirty="0">
                <a:cs typeface="Times New Roman" panose="02020603050405020304" pitchFamily="18" charset="0"/>
              </a:rPr>
              <a:t>ومعجزات عظيمة </a:t>
            </a:r>
            <a:br>
              <a:rPr lang="en-US" sz="4400" b="1" dirty="0">
                <a:cs typeface="Times New Roman" panose="02020603050405020304" pitchFamily="18" charset="0"/>
              </a:rPr>
            </a:br>
            <a:r>
              <a:rPr lang="ar-EG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بيده الكريمة</a:t>
            </a:r>
            <a:br>
              <a:rPr lang="en-US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ar-EG" altLang="en-US" sz="4400" b="1" dirty="0" err="1">
                <a:latin typeface="CS Avva Shenouda" panose="020B7200000000000000" pitchFamily="34" charset="0"/>
                <a:cs typeface="Times New Roman" panose="02020603050405020304" pitchFamily="18" charset="0"/>
              </a:rPr>
              <a:t>بنيوت</a:t>
            </a: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 </a:t>
            </a:r>
            <a:r>
              <a:rPr lang="ar-EG" altLang="en-US" sz="4400" b="1" dirty="0" err="1">
                <a:latin typeface="CS Avva Shenouda" panose="020B7200000000000000" pitchFamily="34" charset="0"/>
                <a:cs typeface="Times New Roman" panose="02020603050405020304" pitchFamily="18" charset="0"/>
              </a:rPr>
              <a:t>اڤا</a:t>
            </a: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 ابسخيرون</a:t>
            </a:r>
            <a:br>
              <a:rPr lang="en-US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0542909"/>
      </p:ext>
    </p:extLst>
  </p:cSld>
  <p:clrMapOvr>
    <a:masterClrMapping/>
  </p:clrMapOvr>
</p:sld>
</file>

<file path=ppt/slides/slide13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Content Placeholder 3"/>
          <p:cNvSpPr txBox="1">
            <a:spLocks/>
          </p:cNvSpPr>
          <p:nvPr/>
        </p:nvSpPr>
        <p:spPr bwMode="auto">
          <a:xfrm>
            <a:off x="4572000" y="0"/>
            <a:ext cx="4572000" cy="65556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من يطلبك فى وقت </a:t>
            </a:r>
            <a:r>
              <a:rPr lang="ar-EG" altLang="en-US" sz="40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الضيق فى الحال تستجيب</a:t>
            </a:r>
            <a:br>
              <a:rPr lang="en-US" altLang="en-US" sz="43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بقوة إلهك يسوع الحبيب</a:t>
            </a:r>
            <a:br>
              <a:rPr lang="en-US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 err="1">
                <a:latin typeface="CS Avva Shenouda" panose="020B7200000000000000" pitchFamily="34" charset="0"/>
                <a:cs typeface="Times New Roman" panose="02020603050405020304" pitchFamily="18" charset="0"/>
              </a:rPr>
              <a:t>بنيوت</a:t>
            </a: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 </a:t>
            </a:r>
            <a:r>
              <a:rPr lang="ar-EG" altLang="en-US" sz="4400" b="1" dirty="0" err="1">
                <a:latin typeface="CS Avva Shenouda" panose="020B7200000000000000" pitchFamily="34" charset="0"/>
                <a:cs typeface="Times New Roman" panose="02020603050405020304" pitchFamily="18" charset="0"/>
              </a:rPr>
              <a:t>اڤا</a:t>
            </a: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 ابسخيرون</a:t>
            </a:r>
            <a:b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/>
            <a:r>
              <a:rPr lang="ar-EG" sz="4400" b="1" dirty="0">
                <a:cs typeface="Times New Roman" panose="02020603050405020304" pitchFamily="18" charset="0"/>
              </a:rPr>
              <a:t>تفسير اسمك فى افواه </a:t>
            </a:r>
            <a:br>
              <a:rPr lang="ar-SA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ar-SA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كل المؤمنين </a:t>
            </a:r>
            <a:br>
              <a:rPr lang="ar-EG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الكل يقولون يا إله</a:t>
            </a:r>
            <a:br>
              <a:rPr lang="en-US" sz="4400" b="1" dirty="0">
                <a:cs typeface="Times New Roman" panose="02020603050405020304" pitchFamily="18" charset="0"/>
              </a:rPr>
            </a:br>
            <a:r>
              <a:rPr lang="ar-EG" sz="3200" b="1" dirty="0">
                <a:cs typeface="Times New Roman" panose="02020603050405020304" pitchFamily="18" charset="0"/>
              </a:rPr>
              <a:t>القديس أبا </a:t>
            </a:r>
            <a:r>
              <a:rPr lang="ar-EG" sz="3200" b="1" dirty="0" err="1">
                <a:cs typeface="Times New Roman" panose="02020603050405020304" pitchFamily="18" charset="0"/>
              </a:rPr>
              <a:t>اسخيرون</a:t>
            </a:r>
            <a:r>
              <a:rPr lang="ar-EG" sz="3200" b="1" dirty="0">
                <a:cs typeface="Times New Roman" panose="02020603050405020304" pitchFamily="18" charset="0"/>
              </a:rPr>
              <a:t> أعنا أجمعين</a:t>
            </a:r>
            <a:br>
              <a:rPr lang="ar-EG" sz="3200" b="1" dirty="0">
                <a:cs typeface="Times New Roman" panose="02020603050405020304" pitchFamily="18" charset="0"/>
              </a:rPr>
            </a:br>
            <a:endParaRPr lang="ar-EG" sz="4000" b="1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9941333"/>
      </p:ext>
    </p:extLst>
  </p:cSld>
  <p:clrMapOvr>
    <a:masterClrMapping/>
  </p:clrMapOvr>
</p:sld>
</file>

<file path=ppt/slides/slide13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7787334"/>
              </p:ext>
            </p:extLst>
          </p:nvPr>
        </p:nvGraphicFramePr>
        <p:xfrm>
          <a:off x="0" y="618564"/>
          <a:ext cx="9144000" cy="5872162"/>
        </p:xfrm>
        <a:graphic>
          <a:graphicData uri="http://schemas.openxmlformats.org/drawingml/2006/table">
            <a:tbl>
              <a:tblPr rtl="1" firstRow="1" bandRow="1">
                <a:tableStyleId>{5940675A-B579-460E-94D1-54222C63F5DA}</a:tableStyleId>
              </a:tblPr>
              <a:tblGrid>
                <a:gridCol w="34387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052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31148">
                <a:tc gridSpan="2">
                  <a:txBody>
                    <a:bodyPr/>
                    <a:lstStyle/>
                    <a:p>
                      <a:pPr algn="ctr" eaLnBrk="1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pt-BR" sz="4000" dirty="0">
                          <a:solidFill>
                            <a:schemeClr val="tx1"/>
                          </a:solidFill>
                          <a:latin typeface="Avva_Marcos" panose="04020500000000000000" pitchFamily="82" charset="0"/>
                          <a:cs typeface="Times New Roman" panose="02020603050405020304" pitchFamily="18" charset="0"/>
                        </a:rPr>
                        <a:t>Q</a:t>
                      </a:r>
                      <a:r>
                        <a:rPr lang="pt-BR" sz="4000" dirty="0">
                          <a:solidFill>
                            <a:schemeClr val="tx1"/>
                          </a:solidFill>
                          <a:latin typeface="CS New Athanasius" panose="020B0500000000000000" pitchFamily="34" charset="0"/>
                          <a:cs typeface="Times New Roman" panose="02020603050405020304" pitchFamily="18" charset="0"/>
                        </a:rPr>
                        <a:t>en `vran `m`Viwt nem `Psyri nem piP=n=a</a:t>
                      </a:r>
                    </a:p>
                    <a:p>
                      <a:pPr algn="ctr" eaLnBrk="1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pt-BR" sz="4000" dirty="0">
                          <a:solidFill>
                            <a:schemeClr val="tx1"/>
                          </a:solidFill>
                          <a:latin typeface="CS New Athanasius" panose="020B0500000000000000" pitchFamily="34" charset="0"/>
                          <a:cs typeface="Times New Roman" panose="02020603050405020304" pitchFamily="18" charset="0"/>
                        </a:rPr>
                        <a:t>=e=;=u }`triac =e=;=u `n`omooucioc.</a:t>
                      </a:r>
                    </a:p>
                  </a:txBody>
                  <a:tcPr marT="0" marB="108048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justLow" rtl="1">
                        <a:spcBef>
                          <a:spcPct val="50000"/>
                        </a:spcBef>
                      </a:pPr>
                      <a:endParaRPr lang="ar-SA" sz="4400" b="1" dirty="0">
                        <a:solidFill>
                          <a:schemeClr val="bg1"/>
                        </a:solidFill>
                      </a:endParaRPr>
                    </a:p>
                  </a:txBody>
                  <a:tcPr marT="0" marB="0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41014">
                <a:tc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بسم الآب والابن والروح القدس الثالوث المقدس المساوي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</a:p>
                  </a:txBody>
                  <a:tcPr marT="0" marB="0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4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خين إفران إم إفيوت نيم إبشيري نيم بي إبنيڤما إثؤواب تي إترياس إثؤواب إن أوموسيوس.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3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5676491"/>
              </p:ext>
            </p:extLst>
          </p:nvPr>
        </p:nvGraphicFramePr>
        <p:xfrm>
          <a:off x="0" y="4038091"/>
          <a:ext cx="9144000" cy="2803816"/>
        </p:xfrm>
        <a:graphic>
          <a:graphicData uri="http://schemas.openxmlformats.org/drawingml/2006/table">
            <a:tbl>
              <a:tblPr rtl="1" firstRow="1" bandRow="1">
                <a:tableStyleId>{073A0DAA-6AF3-43AB-8588-CEC1D06C72B9}</a:tableStyleId>
              </a:tblPr>
              <a:tblGrid>
                <a:gridCol w="42018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21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55216">
                <a:tc gridSpan="2">
                  <a:txBody>
                    <a:bodyPr/>
                    <a:lstStyle/>
                    <a:p>
                      <a:pPr algn="ctr" rtl="0"/>
                      <a:r>
                        <a:rPr lang="pt-BR" sz="4000" b="0" dirty="0">
                          <a:solidFill>
                            <a:schemeClr val="tx1"/>
                          </a:solidFill>
                          <a:latin typeface="CS New Athanasius" panose="020B0500000000000000" pitchFamily="34" charset="0"/>
                          <a:cs typeface="Times New Roman" panose="02020603050405020304" pitchFamily="18" charset="0"/>
                        </a:rPr>
                        <a:t>Axioc axioc axioc </a:t>
                      </a:r>
                      <a:r>
                        <a:rPr lang="en-US" sz="4000" b="0" dirty="0" err="1">
                          <a:solidFill>
                            <a:schemeClr val="tx1"/>
                          </a:solidFill>
                          <a:latin typeface="CS New Athanasius" panose="020B0500000000000000" pitchFamily="34" charset="0"/>
                          <a:cs typeface="Times New Roman" panose="02020603050405020304" pitchFamily="18" charset="0"/>
                        </a:rPr>
                        <a:t>apa</a:t>
                      </a:r>
                      <a:r>
                        <a:rPr lang="en-US" sz="4000" b="0" dirty="0">
                          <a:solidFill>
                            <a:schemeClr val="tx1"/>
                          </a:solidFill>
                          <a:latin typeface="CS New Athanasius" panose="020B0500000000000000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4000" b="0" dirty="0" err="1">
                          <a:solidFill>
                            <a:schemeClr val="tx1"/>
                          </a:solidFill>
                          <a:latin typeface="CS New Athanasius" panose="020B0500000000000000" pitchFamily="34" charset="0"/>
                          <a:cs typeface="Times New Roman" panose="02020603050405020304" pitchFamily="18" charset="0"/>
                        </a:rPr>
                        <a:t>Ic,uron</a:t>
                      </a:r>
                      <a:r>
                        <a:rPr lang="en-US" sz="4000" b="0" dirty="0">
                          <a:solidFill>
                            <a:schemeClr val="tx1"/>
                          </a:solidFill>
                          <a:latin typeface="CS New Athanasius" panose="020B0500000000000000" pitchFamily="34" charset="0"/>
                          <a:cs typeface="Times New Roman" panose="02020603050405020304" pitchFamily="18" charset="0"/>
                        </a:rPr>
                        <a:t> `</a:t>
                      </a:r>
                      <a:r>
                        <a:rPr lang="en-US" sz="4000" b="0" dirty="0" err="1">
                          <a:solidFill>
                            <a:schemeClr val="tx1"/>
                          </a:solidFill>
                          <a:latin typeface="CS New Athanasius" panose="020B0500000000000000" pitchFamily="34" charset="0"/>
                          <a:cs typeface="Times New Roman" panose="02020603050405020304" pitchFamily="18" charset="0"/>
                        </a:rPr>
                        <a:t>nremKallin</a:t>
                      </a:r>
                      <a:r>
                        <a:rPr lang="en-US" sz="4000" b="0" dirty="0">
                          <a:solidFill>
                            <a:schemeClr val="tx1"/>
                          </a:solidFill>
                          <a:latin typeface="CS New Athanasius" panose="020B0500000000000000" pitchFamily="34" charset="0"/>
                          <a:cs typeface="Times New Roman" panose="02020603050405020304" pitchFamily="18" charset="0"/>
                        </a:rPr>
                        <a:t>.</a:t>
                      </a:r>
                      <a:endParaRPr lang="pt-BR" sz="4000" b="0" dirty="0">
                        <a:solidFill>
                          <a:schemeClr val="tx1"/>
                        </a:solidFill>
                        <a:latin typeface="CS New Athanasius" panose="020B0500000000000000" pitchFamily="34" charset="0"/>
                        <a:cs typeface="Times New Roman" panose="02020603050405020304" pitchFamily="18" charset="0"/>
                      </a:endParaRPr>
                    </a:p>
                  </a:txBody>
                  <a:tcPr marT="45634" marB="45634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02767">
                <a:tc>
                  <a:txBody>
                    <a:bodyPr/>
                    <a:lstStyle/>
                    <a:p>
                      <a:pPr algn="justLow" rtl="1" eaLnBrk="1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ar-SA" sz="4400" b="1" dirty="0">
                          <a:solidFill>
                            <a:schemeClr val="tx1"/>
                          </a:solidFill>
                          <a:latin typeface="CS Avva Shenouda" panose="020B7200000000000000" pitchFamily="34" charset="0"/>
                          <a:cs typeface="Times New Roman" panose="02020603050405020304" pitchFamily="18" charset="0"/>
                        </a:rPr>
                        <a:t>مستحق مستحق </a:t>
                      </a:r>
                      <a:r>
                        <a:rPr lang="ar-SA" sz="4400" b="1" dirty="0" err="1">
                          <a:solidFill>
                            <a:schemeClr val="tx1"/>
                          </a:solidFill>
                          <a:latin typeface="CS Avva Shenouda" panose="020B7200000000000000" pitchFamily="34" charset="0"/>
                          <a:cs typeface="Times New Roman" panose="02020603050405020304" pitchFamily="18" charset="0"/>
                        </a:rPr>
                        <a:t>مستحق</a:t>
                      </a:r>
                      <a:r>
                        <a:rPr lang="ar-SA" sz="4400" b="1" dirty="0">
                          <a:solidFill>
                            <a:schemeClr val="tx1"/>
                          </a:solidFill>
                          <a:latin typeface="CS Avva Shenouda" panose="020B7200000000000000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ar-EG" sz="4400" b="1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أبا </a:t>
                      </a:r>
                      <a:r>
                        <a:rPr lang="ar-EG" sz="4400" b="1" kern="1200" dirty="0" err="1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اسخيرون</a:t>
                      </a:r>
                      <a:r>
                        <a:rPr lang="ar-EG" sz="4400" b="1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 </a:t>
                      </a:r>
                      <a:r>
                        <a:rPr lang="ar-EG" sz="4400" b="1" kern="1200" dirty="0" err="1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القليني</a:t>
                      </a:r>
                      <a:r>
                        <a:rPr lang="ar-EG" sz="4400" b="1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.</a:t>
                      </a:r>
                      <a:endParaRPr lang="ar-SA" sz="4400" b="1" dirty="0">
                        <a:solidFill>
                          <a:schemeClr val="tx1"/>
                        </a:solidFill>
                        <a:latin typeface="CS Avva Shenouda" panose="020B7200000000000000" pitchFamily="34" charset="0"/>
                        <a:cs typeface="Times New Roman" panose="02020603050405020304" pitchFamily="18" charset="0"/>
                      </a:endParaRPr>
                    </a:p>
                  </a:txBody>
                  <a:tcPr marT="45634" marB="45634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Low" rtl="1" eaLnBrk="1" hangingPunct="1">
                        <a:lnSpc>
                          <a:spcPct val="100000"/>
                        </a:lnSpc>
                      </a:pPr>
                      <a:r>
                        <a:rPr lang="ar-EG" sz="4400" b="1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آكسيوس آكسيوس </a:t>
                      </a:r>
                      <a:r>
                        <a:rPr lang="ar-EG" sz="4400" b="1" kern="1200" dirty="0" err="1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آكسيوس</a:t>
                      </a:r>
                      <a:r>
                        <a:rPr lang="ar-EG" sz="4400" b="1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 أبا </a:t>
                      </a:r>
                      <a:r>
                        <a:rPr lang="ar-EG" sz="4400" b="1" kern="1200" dirty="0" err="1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اسخيرون</a:t>
                      </a:r>
                      <a:r>
                        <a:rPr lang="ar-EG" sz="4400" b="1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 </a:t>
                      </a:r>
                      <a:r>
                        <a:rPr lang="ar-EG" sz="4400" b="1" kern="1200" dirty="0" err="1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إنريم</a:t>
                      </a:r>
                      <a:r>
                        <a:rPr lang="ar-EG" sz="4400" b="1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 كالين.</a:t>
                      </a:r>
                    </a:p>
                  </a:txBody>
                  <a:tcPr marT="45634" marB="4563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9193362"/>
              </p:ext>
            </p:extLst>
          </p:nvPr>
        </p:nvGraphicFramePr>
        <p:xfrm>
          <a:off x="0" y="0"/>
          <a:ext cx="9144000" cy="2922588"/>
        </p:xfrm>
        <a:graphic>
          <a:graphicData uri="http://schemas.openxmlformats.org/drawingml/2006/table">
            <a:tbl>
              <a:tblPr rtl="1" firstRow="1" bandRow="1">
                <a:tableStyleId>{073A0DAA-6AF3-43AB-8588-CEC1D06C72B9}</a:tableStyleId>
              </a:tblPr>
              <a:tblGrid>
                <a:gridCol w="40603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836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19273">
                <a:tc gridSpan="2">
                  <a:txBody>
                    <a:bodyPr/>
                    <a:lstStyle/>
                    <a:p>
                      <a:pPr algn="ctr" eaLnBrk="1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da-DK" sz="4000" b="0" dirty="0">
                          <a:solidFill>
                            <a:schemeClr val="tx1"/>
                          </a:solidFill>
                          <a:latin typeface="CS New Athanasius" panose="020B0500000000000000" pitchFamily="34" charset="0"/>
                          <a:cs typeface="Times New Roman" panose="02020603050405020304" pitchFamily="18" charset="0"/>
                        </a:rPr>
                        <a:t>Axia axia axia ]`agi`a Mari`a ]par;enoc.</a:t>
                      </a:r>
                    </a:p>
                  </a:txBody>
                  <a:tcPr marT="45688" marB="45688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03315">
                <a:tc>
                  <a:txBody>
                    <a:bodyPr/>
                    <a:lstStyle/>
                    <a:p>
                      <a:pPr algn="justLow" rtl="1" eaLnBrk="1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ar-SA" sz="4400" b="1" dirty="0">
                          <a:solidFill>
                            <a:schemeClr val="tx1"/>
                          </a:solidFill>
                          <a:latin typeface="CS Avva Shenouda" panose="020B7200000000000000" pitchFamily="34" charset="0"/>
                          <a:cs typeface="Times New Roman" panose="02020603050405020304" pitchFamily="18" charset="0"/>
                        </a:rPr>
                        <a:t>مستحقة مستحقة مستحقة القديسة مريم العذراء.</a:t>
                      </a:r>
                    </a:p>
                  </a:txBody>
                  <a:tcPr marT="45688" marB="45688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Low" rtl="1" eaLnBrk="1" hangingPunct="1">
                        <a:lnSpc>
                          <a:spcPct val="100000"/>
                        </a:lnSpc>
                      </a:pPr>
                      <a:r>
                        <a:rPr lang="ar-EG" sz="4400" b="1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آكسيا آكسيا آكسيا </a:t>
                      </a:r>
                      <a:br>
                        <a:rPr lang="ar-EG" sz="4400" b="1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</a:br>
                      <a:r>
                        <a:rPr lang="ar-EG" sz="4400" b="1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تي آجيا ماريا تي بارثينوس.</a:t>
                      </a:r>
                    </a:p>
                  </a:txBody>
                  <a:tcPr marT="45688" marB="456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19393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14">
            <a:extLst>
              <a:ext uri="{FF2B5EF4-FFF2-40B4-BE49-F238E27FC236}">
                <a16:creationId xmlns:a16="http://schemas.microsoft.com/office/drawing/2014/main" id="{230EAB48-4363-4BCB-988D-F7275EEA61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487069"/>
              </p:ext>
            </p:extLst>
          </p:nvPr>
        </p:nvGraphicFramePr>
        <p:xfrm>
          <a:off x="0" y="4316507"/>
          <a:ext cx="9144000" cy="25414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7609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4800" b="1" i="0" kern="1200" dirty="0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غفر الرب خطايانا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kumimoji="0" lang="en-US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بميلاده الأعظم جانا.</a:t>
                      </a:r>
                      <a:endParaRPr lang="ar-EG" sz="48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505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170342">
                <a:tc>
                  <a:txBody>
                    <a:bodyPr/>
                    <a:lstStyle/>
                    <a:p>
                      <a:pPr algn="ctr" rtl="1"/>
                      <a:r>
                        <a:rPr kumimoji="0" lang="ar-SA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وعتقنا من آسر أعدانا</a:t>
                      </a:r>
                      <a:r>
                        <a:rPr kumimoji="0" lang="ar-EG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kumimoji="0" lang="en-US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وأعطانا علامة بي إستاڤروس.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30419941"/>
      </p:ext>
    </p:extLst>
  </p:cSld>
  <p:clrMapOvr>
    <a:masterClrMapping/>
  </p:clrMapOvr>
</p:sld>
</file>

<file path=ppt/slides/slide13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 txBox="1">
            <a:spLocks/>
          </p:cNvSpPr>
          <p:nvPr/>
        </p:nvSpPr>
        <p:spPr bwMode="auto">
          <a:xfrm>
            <a:off x="-2164976" y="-1"/>
            <a:ext cx="2164975" cy="1532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rtl="1" eaLnBrk="0" fontAlgn="base" hangingPunct="0">
              <a:spcBef>
                <a:spcPct val="0"/>
              </a:spcBef>
              <a:spcAft>
                <a:spcPct val="0"/>
              </a:spcAft>
              <a:defRPr sz="4400" b="1" u="sng">
                <a:solidFill>
                  <a:srgbClr val="FFC000"/>
                </a:solidFill>
                <a:latin typeface="Times New Roman" pitchFamily="18" charset="0"/>
                <a:ea typeface="+mj-ea"/>
                <a:cs typeface="Times New Roman" pitchFamily="18" charset="0"/>
              </a:defRPr>
            </a:lvl1pPr>
            <a:lvl2pPr algn="ctr" rtl="1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Calibri" pitchFamily="34" charset="0"/>
                <a:cs typeface="PT Bold Heading" pitchFamily="2" charset="-78"/>
              </a:defRPr>
            </a:lvl2pPr>
            <a:lvl3pPr algn="ctr" rtl="1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Calibri" pitchFamily="34" charset="0"/>
                <a:cs typeface="PT Bold Heading" pitchFamily="2" charset="-78"/>
              </a:defRPr>
            </a:lvl3pPr>
            <a:lvl4pPr algn="ctr" rtl="1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Calibri" pitchFamily="34" charset="0"/>
                <a:cs typeface="PT Bold Heading" pitchFamily="2" charset="-78"/>
              </a:defRPr>
            </a:lvl4pPr>
            <a:lvl5pPr algn="ctr" rtl="1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Calibri" pitchFamily="34" charset="0"/>
                <a:cs typeface="PT Bold Heading" pitchFamily="2" charset="-78"/>
              </a:defRPr>
            </a:lvl5pPr>
            <a:lvl6pPr marL="457200" algn="ctr" rtl="1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  <a:cs typeface="PT Bold Heading" pitchFamily="2" charset="-78"/>
              </a:defRPr>
            </a:lvl6pPr>
            <a:lvl7pPr marL="914400" algn="ctr" rtl="1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  <a:cs typeface="PT Bold Heading" pitchFamily="2" charset="-78"/>
              </a:defRPr>
            </a:lvl7pPr>
            <a:lvl8pPr marL="1371600" algn="ctr" rtl="1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  <a:cs typeface="PT Bold Heading" pitchFamily="2" charset="-78"/>
              </a:defRPr>
            </a:lvl8pPr>
            <a:lvl9pPr marL="1828800" algn="ctr" rtl="1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  <a:cs typeface="PT Bold Heading" pitchFamily="2" charset="-78"/>
              </a:defRPr>
            </a:lvl9pPr>
          </a:lstStyle>
          <a:p>
            <a:pPr defTabSz="914400" eaLnBrk="1" hangingPunct="1">
              <a:defRPr/>
            </a:pPr>
            <a:endParaRPr lang="en-US" altLang="en-US" sz="4000" kern="0" dirty="0"/>
          </a:p>
        </p:txBody>
      </p:sp>
      <p:sp>
        <p:nvSpPr>
          <p:cNvPr id="4099" name="Content Placeholder 3"/>
          <p:cNvSpPr txBox="1">
            <a:spLocks/>
          </p:cNvSpPr>
          <p:nvPr/>
        </p:nvSpPr>
        <p:spPr bwMode="auto">
          <a:xfrm>
            <a:off x="4572000" y="766482"/>
            <a:ext cx="4572000" cy="69249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أنا أفتح فاى بخشوع</a:t>
            </a:r>
            <a:br>
              <a:rPr lang="en-US" altLang="en-US" sz="48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بعيون مليانه دموع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وأمدح حبيب يسوع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بينيوت اباكراجون 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/>
            <a:r>
              <a:rPr lang="ar-EG" altLang="en-US" sz="48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كان شهيد البتانون </a:t>
            </a:r>
            <a:br>
              <a:rPr lang="en-US" altLang="en-US" sz="48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لص يعبد أبلون 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لا يعرف رب الكون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بينيوت اباكراجون 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C3E875-8C00-4D92-B627-DFA3573DEBB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572000" y="-1"/>
            <a:ext cx="4572000" cy="726142"/>
          </a:xfrm>
        </p:spPr>
        <p:txBody>
          <a:bodyPr>
            <a:normAutofit/>
          </a:bodyPr>
          <a:lstStyle/>
          <a:p>
            <a:r>
              <a:rPr lang="ar-EG" altLang="en-US" sz="4400" u="sng" kern="0" dirty="0">
                <a:solidFill>
                  <a:srgbClr val="FFC000"/>
                </a:solidFill>
              </a:rPr>
              <a:t>أباكراجون البتانوني</a:t>
            </a:r>
            <a:endParaRPr lang="en-GB" b="0" u="sng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816000"/>
      </p:ext>
    </p:extLst>
  </p:cSld>
  <p:clrMapOvr>
    <a:masterClrMapping/>
  </p:clrMapOvr>
</p:sld>
</file>

<file path=ppt/slides/slide13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Content Placeholder 3"/>
          <p:cNvSpPr txBox="1">
            <a:spLocks/>
          </p:cNvSpPr>
          <p:nvPr/>
        </p:nvSpPr>
        <p:spPr bwMode="auto">
          <a:xfrm>
            <a:off x="4572000" y="0"/>
            <a:ext cx="4572000" cy="80575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Low" defTabSz="914400" rtl="1" eaLnBrk="1" hangingPunct="1">
              <a:spcBef>
                <a:spcPct val="20000"/>
              </a:spcBef>
            </a:pPr>
            <a:endParaRPr lang="ar-EG" altLang="en-US" b="1" dirty="0"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ذهب ومعاه لصان</a:t>
            </a:r>
            <a:br>
              <a:rPr lang="en-US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0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لسرقة أحد الرهبان</a:t>
            </a:r>
            <a:br>
              <a:rPr lang="ar-EG" altLang="en-US" sz="40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وجدوه واقف سهران</a:t>
            </a:r>
            <a:br>
              <a:rPr lang="en-US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بينيوت اباكراجون </a:t>
            </a:r>
            <a:b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/>
            <a:r>
              <a:rPr lang="ar-EG" sz="4400" b="1" dirty="0">
                <a:cs typeface="Times New Roman" panose="02020603050405020304" pitchFamily="18" charset="0"/>
              </a:rPr>
              <a:t>رأوه رافع إيديه</a:t>
            </a:r>
            <a:br>
              <a:rPr lang="en-US" sz="4400" b="1" dirty="0">
                <a:cs typeface="Times New Roman" panose="02020603050405020304" pitchFamily="18" charset="0"/>
              </a:rPr>
            </a:br>
            <a:r>
              <a:rPr lang="ar-SA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والنعمة حالة عليه</a:t>
            </a:r>
            <a:br>
              <a:rPr lang="ar-EG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وقفوا يستمعوا إليه</a:t>
            </a:r>
            <a:br>
              <a:rPr lang="en-US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بينيوت اباكراجون</a:t>
            </a:r>
            <a:br>
              <a:rPr lang="en-US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ar-EG" alt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Low" defTabSz="914400" rtl="1" eaLnBrk="1" hangingPunct="1">
              <a:spcBef>
                <a:spcPct val="20000"/>
              </a:spcBef>
            </a:pPr>
            <a:endParaRPr lang="ar-EG" altLang="en-US" sz="4400" b="1" dirty="0">
              <a:latin typeface="CS Avva Shenouda" panose="020B7200000000000000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0440410"/>
      </p:ext>
    </p:extLst>
  </p:cSld>
  <p:clrMapOvr>
    <a:masterClrMapping/>
  </p:clrMapOvr>
</p:sld>
</file>

<file path=ppt/slides/slide13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Content Placeholder 3"/>
          <p:cNvSpPr txBox="1">
            <a:spLocks/>
          </p:cNvSpPr>
          <p:nvPr/>
        </p:nvSpPr>
        <p:spPr bwMode="auto">
          <a:xfrm>
            <a:off x="4572000" y="0"/>
            <a:ext cx="4572000" cy="73681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Low" defTabSz="914400" rtl="1" eaLnBrk="1" hangingPunct="1">
              <a:spcBef>
                <a:spcPct val="20000"/>
              </a:spcBef>
            </a:pPr>
            <a:endParaRPr lang="ar-EG" altLang="en-US" b="1" dirty="0"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النعمة عملت فيهم</a:t>
            </a:r>
            <a:br>
              <a:rPr lang="en-US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والقديس خرج إليهم </a:t>
            </a:r>
            <a:br>
              <a:rPr lang="en-US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سجدوا وهو يُناديهم</a:t>
            </a:r>
            <a:br>
              <a:rPr lang="en-US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بينيوت اباكراجون</a:t>
            </a:r>
            <a:b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/>
            <a:r>
              <a:rPr lang="ar-EG" sz="4400" b="1" dirty="0">
                <a:cs typeface="Times New Roman" panose="02020603050405020304" pitchFamily="18" charset="0"/>
              </a:rPr>
              <a:t>صاروا للمسيح رُهبان</a:t>
            </a:r>
            <a:br>
              <a:rPr lang="en-US" sz="4400" b="1" dirty="0">
                <a:cs typeface="Times New Roman" panose="02020603050405020304" pitchFamily="18" charset="0"/>
              </a:rPr>
            </a:br>
            <a:r>
              <a:rPr lang="ar-SA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والقديس بيهم فرحان</a:t>
            </a:r>
            <a:br>
              <a:rPr lang="en-US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نالوا أول التيجان</a:t>
            </a:r>
            <a:br>
              <a:rPr lang="en-US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بينيوت اباكراجون</a:t>
            </a:r>
            <a:br>
              <a:rPr lang="en-US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0034455"/>
      </p:ext>
    </p:extLst>
  </p:cSld>
  <p:clrMapOvr>
    <a:masterClrMapping/>
  </p:clrMapOvr>
</p:sld>
</file>

<file path=ppt/slides/slide13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Content Placeholder 3"/>
          <p:cNvSpPr txBox="1">
            <a:spLocks/>
          </p:cNvSpPr>
          <p:nvPr/>
        </p:nvSpPr>
        <p:spPr bwMode="auto">
          <a:xfrm>
            <a:off x="4572000" y="0"/>
            <a:ext cx="4572000" cy="71988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Low" defTabSz="914400" rtl="1" eaLnBrk="1" hangingPunct="1">
              <a:spcBef>
                <a:spcPct val="20000"/>
              </a:spcBef>
            </a:pPr>
            <a:endParaRPr lang="ar-EG" altLang="en-US" b="1" dirty="0"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تنبأ له قديس</a:t>
            </a:r>
            <a:br>
              <a:rPr lang="en-US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بإكليل شهادة نفيس </a:t>
            </a:r>
            <a:br>
              <a:rPr lang="en-US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36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في السماء سوف تعيش</a:t>
            </a:r>
            <a:br>
              <a:rPr lang="en-US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بينيوت اباكراجون</a:t>
            </a:r>
            <a:b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/>
            <a:r>
              <a:rPr lang="ar-EG" sz="4400" b="1" dirty="0">
                <a:cs typeface="Times New Roman" panose="02020603050405020304" pitchFamily="18" charset="0"/>
              </a:rPr>
              <a:t>أتعب نفسه بصلوات</a:t>
            </a:r>
            <a:br>
              <a:rPr lang="en-US" sz="4400" b="1" dirty="0">
                <a:cs typeface="Times New Roman" panose="02020603050405020304" pitchFamily="18" charset="0"/>
              </a:rPr>
            </a:br>
            <a:r>
              <a:rPr lang="ar-SA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وأصوام وميطانيات</a:t>
            </a:r>
            <a:br>
              <a:rPr lang="en-US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مع كثرة قداسات</a:t>
            </a:r>
            <a:br>
              <a:rPr lang="en-US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بينيوت اباكراجون</a:t>
            </a:r>
            <a:br>
              <a:rPr lang="en-US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7806959"/>
      </p:ext>
    </p:extLst>
  </p:cSld>
  <p:clrMapOvr>
    <a:masterClrMapping/>
  </p:clrMapOvr>
</p:sld>
</file>

<file path=ppt/slides/slide13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Content Placeholder 3"/>
          <p:cNvSpPr txBox="1">
            <a:spLocks/>
          </p:cNvSpPr>
          <p:nvPr/>
        </p:nvSpPr>
        <p:spPr bwMode="auto">
          <a:xfrm>
            <a:off x="4572000" y="0"/>
            <a:ext cx="4572000" cy="72142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Low" defTabSz="914400" rtl="1" eaLnBrk="1" hangingPunct="1">
              <a:spcBef>
                <a:spcPct val="20000"/>
              </a:spcBef>
            </a:pPr>
            <a:endParaRPr lang="en-US" altLang="en-US" b="1" dirty="0"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بعد ستة سنوات</a:t>
            </a:r>
            <a:br>
              <a:rPr lang="en-US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ظهرت الإضطهادات</a:t>
            </a:r>
            <a:br>
              <a:rPr lang="en-US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ودع أبيهِ بثبات</a:t>
            </a:r>
            <a:br>
              <a:rPr lang="en-US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بينيوت اباكراجون</a:t>
            </a:r>
            <a:b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/>
            <a:r>
              <a:rPr lang="ar-EG" sz="4400" b="1" dirty="0">
                <a:cs typeface="Times New Roman" panose="02020603050405020304" pitchFamily="18" charset="0"/>
              </a:rPr>
              <a:t>ذهب إلى نقيوس</a:t>
            </a:r>
            <a:br>
              <a:rPr lang="en-US" sz="4400" b="1" dirty="0">
                <a:cs typeface="Times New Roman" panose="02020603050405020304" pitchFamily="18" charset="0"/>
              </a:rPr>
            </a:br>
            <a:r>
              <a:rPr lang="ar-SA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واعترف بالقدوس </a:t>
            </a:r>
            <a:br>
              <a:rPr lang="en-US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ar-EG" alt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أمام الوالى أمونيوس</a:t>
            </a:r>
            <a:br>
              <a:rPr lang="en-US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بينيوت اباكراجون</a:t>
            </a:r>
            <a:br>
              <a:rPr lang="en-US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0495075"/>
      </p:ext>
    </p:extLst>
  </p:cSld>
  <p:clrMapOvr>
    <a:masterClrMapping/>
  </p:clrMapOvr>
</p:sld>
</file>

<file path=ppt/slides/slide13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Content Placeholder 3"/>
          <p:cNvSpPr txBox="1">
            <a:spLocks/>
          </p:cNvSpPr>
          <p:nvPr/>
        </p:nvSpPr>
        <p:spPr bwMode="auto">
          <a:xfrm>
            <a:off x="4572000" y="0"/>
            <a:ext cx="4572000" cy="73681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Low" defTabSz="914400" rtl="1" eaLnBrk="1" hangingPunct="1">
              <a:spcBef>
                <a:spcPct val="20000"/>
              </a:spcBef>
            </a:pPr>
            <a:endParaRPr lang="ar-EG" altLang="en-US" b="1" dirty="0"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عذبه الوالي عذابات</a:t>
            </a:r>
            <a:br>
              <a:rPr lang="en-US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لم يجزع من الآلامات </a:t>
            </a:r>
            <a:br>
              <a:rPr lang="en-US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ونظر إلى السموات</a:t>
            </a:r>
            <a:br>
              <a:rPr lang="en-US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بينيوت اباكراجون</a:t>
            </a:r>
            <a:b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/>
            <a:r>
              <a:rPr lang="ar-EG" sz="4400" b="1" dirty="0">
                <a:cs typeface="Times New Roman" panose="02020603050405020304" pitchFamily="18" charset="0"/>
              </a:rPr>
              <a:t>أرسلوه إلى الإسكندرية</a:t>
            </a:r>
            <a:br>
              <a:rPr lang="en-US" sz="4400" b="1" dirty="0">
                <a:cs typeface="Times New Roman" panose="02020603050405020304" pitchFamily="18" charset="0"/>
              </a:rPr>
            </a:br>
            <a:r>
              <a:rPr lang="ar-SA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وكتبوا القضية</a:t>
            </a:r>
            <a:br>
              <a:rPr lang="en-US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إيمانه بالمسيحية</a:t>
            </a:r>
            <a:br>
              <a:rPr lang="en-US" alt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بينيوت اباكراجون</a:t>
            </a:r>
            <a:br>
              <a:rPr lang="en-US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3099217"/>
      </p:ext>
    </p:extLst>
  </p:cSld>
  <p:clrMapOvr>
    <a:masterClrMapping/>
  </p:clrMapOvr>
</p:sld>
</file>

<file path=ppt/slides/slide13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Content Placeholder 3"/>
          <p:cNvSpPr txBox="1">
            <a:spLocks/>
          </p:cNvSpPr>
          <p:nvPr/>
        </p:nvSpPr>
        <p:spPr bwMode="auto">
          <a:xfrm>
            <a:off x="4572000" y="0"/>
            <a:ext cx="4572000" cy="72142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Low" defTabSz="914400" rtl="1" eaLnBrk="1" hangingPunct="1">
              <a:spcBef>
                <a:spcPct val="20000"/>
              </a:spcBef>
            </a:pPr>
            <a:endParaRPr lang="en-US" altLang="en-US" b="1" dirty="0"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في صاري مركب ربطوه</a:t>
            </a:r>
            <a:br>
              <a:rPr lang="en-US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وملاك الله حله</a:t>
            </a:r>
            <a:br>
              <a:rPr lang="en-US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فصاروا يضربوه</a:t>
            </a:r>
            <a:br>
              <a:rPr lang="en-US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بينيوت اباكراجون</a:t>
            </a:r>
            <a:b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/>
            <a:r>
              <a:rPr lang="ar-EG" sz="4000" b="1" dirty="0">
                <a:cs typeface="Times New Roman" panose="02020603050405020304" pitchFamily="18" charset="0"/>
              </a:rPr>
              <a:t>في جوال جلد رموه</a:t>
            </a:r>
            <a:br>
              <a:rPr lang="en-US" sz="4400" b="1" dirty="0">
                <a:cs typeface="Times New Roman" panose="02020603050405020304" pitchFamily="18" charset="0"/>
              </a:rPr>
            </a:br>
            <a:r>
              <a:rPr lang="ar-SA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وفي البحر طرحوه</a:t>
            </a:r>
            <a:br>
              <a:rPr lang="en-US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أنقذه ملاك ربه</a:t>
            </a:r>
            <a:br>
              <a:rPr lang="en-US" alt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بينيوت اباكراجون</a:t>
            </a:r>
            <a:br>
              <a:rPr lang="en-US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3842665"/>
      </p:ext>
    </p:extLst>
  </p:cSld>
  <p:clrMapOvr>
    <a:masterClrMapping/>
  </p:clrMapOvr>
</p:sld>
</file>

<file path=ppt/slides/slide13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Content Placeholder 3"/>
          <p:cNvSpPr txBox="1">
            <a:spLocks/>
          </p:cNvSpPr>
          <p:nvPr/>
        </p:nvSpPr>
        <p:spPr bwMode="auto">
          <a:xfrm>
            <a:off x="4572000" y="0"/>
            <a:ext cx="4572000" cy="73681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Low" defTabSz="914400" rtl="1" eaLnBrk="1" hangingPunct="1">
              <a:spcBef>
                <a:spcPct val="20000"/>
              </a:spcBef>
            </a:pPr>
            <a:endParaRPr lang="en-US" altLang="en-US" b="1" dirty="0"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قال له اذهب لسمنود</a:t>
            </a:r>
            <a:br>
              <a:rPr lang="en-US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ولا ترهب أي جنود</a:t>
            </a:r>
            <a:br>
              <a:rPr lang="en-US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إلهك حي موجود </a:t>
            </a:r>
            <a:br>
              <a:rPr lang="en-US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بينيوت اباكراجون</a:t>
            </a:r>
            <a:b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/>
            <a:r>
              <a:rPr lang="ar-EG" sz="4400" b="1" dirty="0">
                <a:cs typeface="Times New Roman" panose="02020603050405020304" pitchFamily="18" charset="0"/>
              </a:rPr>
              <a:t>أقام من الأموات</a:t>
            </a:r>
            <a:br>
              <a:rPr lang="en-US" sz="4400" b="1" dirty="0">
                <a:cs typeface="Times New Roman" panose="02020603050405020304" pitchFamily="18" charset="0"/>
              </a:rPr>
            </a:br>
            <a:r>
              <a:rPr lang="ar-EG" sz="4400" b="1" dirty="0">
                <a:cs typeface="Times New Roman" panose="02020603050405020304" pitchFamily="18" charset="0"/>
              </a:rPr>
              <a:t>ابنة الوزير بثبات</a:t>
            </a:r>
            <a:br>
              <a:rPr lang="en-US" sz="4400" b="1" dirty="0">
                <a:cs typeface="Times New Roman" panose="02020603050405020304" pitchFamily="18" charset="0"/>
              </a:rPr>
            </a:br>
            <a:r>
              <a:rPr lang="ar-EG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آمنوا برب القوات</a:t>
            </a:r>
            <a:br>
              <a:rPr lang="en-US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بينيوت اباكراجون</a:t>
            </a:r>
            <a:br>
              <a:rPr lang="en-US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260110"/>
      </p:ext>
    </p:extLst>
  </p:cSld>
  <p:clrMapOvr>
    <a:masterClrMapping/>
  </p:clrMapOvr>
</p:sld>
</file>

<file path=ppt/slides/slide13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Content Placeholder 3"/>
          <p:cNvSpPr txBox="1">
            <a:spLocks/>
          </p:cNvSpPr>
          <p:nvPr/>
        </p:nvSpPr>
        <p:spPr bwMode="auto">
          <a:xfrm>
            <a:off x="4572000" y="0"/>
            <a:ext cx="4572000" cy="73681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Low" defTabSz="914400" rtl="1" eaLnBrk="1" hangingPunct="1">
              <a:spcBef>
                <a:spcPct val="20000"/>
              </a:spcBef>
            </a:pPr>
            <a:endParaRPr lang="en-US" altLang="en-US" b="1" dirty="0"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صار الوالي في ضلال</a:t>
            </a:r>
            <a:br>
              <a:rPr lang="en-US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أمر بقتلهم في الحال</a:t>
            </a:r>
            <a:br>
              <a:rPr lang="en-US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لم يرهبه الأبطال </a:t>
            </a:r>
            <a:br>
              <a:rPr lang="en-US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بينيوت اباكراجون</a:t>
            </a:r>
            <a:b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/>
            <a:r>
              <a:rPr lang="ar-EG" sz="4400" b="1" dirty="0">
                <a:cs typeface="Times New Roman" panose="02020603050405020304" pitchFamily="18" charset="0"/>
              </a:rPr>
              <a:t>وقف الشهداء صفوف</a:t>
            </a:r>
            <a:br>
              <a:rPr lang="en-US" sz="4400" b="1" dirty="0">
                <a:cs typeface="Times New Roman" panose="02020603050405020304" pitchFamily="18" charset="0"/>
              </a:rPr>
            </a:br>
            <a:r>
              <a:rPr lang="ar-EG" sz="4400" b="1" dirty="0">
                <a:cs typeface="Times New Roman" panose="02020603050405020304" pitchFamily="18" charset="0"/>
              </a:rPr>
              <a:t>وما همهم السيوف</a:t>
            </a:r>
            <a:br>
              <a:rPr lang="en-US" sz="4400" b="1" dirty="0">
                <a:cs typeface="Times New Roman" panose="02020603050405020304" pitchFamily="18" charset="0"/>
              </a:rPr>
            </a:br>
            <a:r>
              <a:rPr lang="ar-EG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أزال الله كل خوف</a:t>
            </a:r>
            <a:br>
              <a:rPr lang="en-US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بينيوت اباكراجون</a:t>
            </a:r>
            <a:br>
              <a:rPr lang="en-US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3441688"/>
      </p:ext>
    </p:extLst>
  </p:cSld>
  <p:clrMapOvr>
    <a:masterClrMapping/>
  </p:clrMapOvr>
</p:sld>
</file>

<file path=ppt/slides/slide13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Content Placeholder 3"/>
          <p:cNvSpPr txBox="1">
            <a:spLocks/>
          </p:cNvSpPr>
          <p:nvPr/>
        </p:nvSpPr>
        <p:spPr bwMode="auto">
          <a:xfrm>
            <a:off x="4572000" y="0"/>
            <a:ext cx="4572000" cy="73681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Low" defTabSz="914400" rtl="1" eaLnBrk="1" hangingPunct="1">
              <a:spcBef>
                <a:spcPct val="20000"/>
              </a:spcBef>
            </a:pPr>
            <a:endParaRPr lang="en-US" altLang="en-US" b="1" dirty="0"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وصل الإسكندرية الشهيد </a:t>
            </a:r>
            <a:r>
              <a:rPr lang="ar-EG" altLang="en-US" sz="40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وكأنه في فرحة وعيد</a:t>
            </a:r>
            <a:br>
              <a:rPr lang="en-US" altLang="en-US" sz="43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رغم الآلم الشديد</a:t>
            </a:r>
            <a:br>
              <a:rPr lang="en-US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بينيوت اباكراجون</a:t>
            </a:r>
            <a:b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/>
            <a:r>
              <a:rPr lang="ar-EG" sz="4400" b="1" dirty="0">
                <a:cs typeface="Times New Roman" panose="02020603050405020304" pitchFamily="18" charset="0"/>
              </a:rPr>
              <a:t>قطعوا رأس الطاهر</a:t>
            </a:r>
            <a:br>
              <a:rPr lang="en-US" sz="4400" b="1" dirty="0">
                <a:cs typeface="Times New Roman" panose="02020603050405020304" pitchFamily="18" charset="0"/>
              </a:rPr>
            </a:br>
            <a:r>
              <a:rPr lang="ar-EG" sz="4400" b="1" dirty="0">
                <a:cs typeface="Times New Roman" panose="02020603050405020304" pitchFamily="18" charset="0"/>
              </a:rPr>
              <a:t>كان المسيح ناظر</a:t>
            </a:r>
            <a:br>
              <a:rPr lang="en-US" sz="4400" b="1" dirty="0">
                <a:cs typeface="Times New Roman" panose="02020603050405020304" pitchFamily="18" charset="0"/>
              </a:rPr>
            </a:br>
            <a:r>
              <a:rPr lang="ar-EG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ونال إكليل فاخر</a:t>
            </a:r>
            <a:br>
              <a:rPr lang="en-US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بينيوت اباكراجون</a:t>
            </a:r>
            <a:br>
              <a:rPr lang="en-US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8665561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14">
            <a:extLst>
              <a:ext uri="{FF2B5EF4-FFF2-40B4-BE49-F238E27FC236}">
                <a16:creationId xmlns:a16="http://schemas.microsoft.com/office/drawing/2014/main" id="{230EAB48-4363-4BCB-988D-F7275EEA61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298855"/>
              </p:ext>
            </p:extLst>
          </p:nvPr>
        </p:nvGraphicFramePr>
        <p:xfrm>
          <a:off x="0" y="4316507"/>
          <a:ext cx="9144000" cy="25414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7609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4300" b="1" i="0" kern="1200" dirty="0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فاقت مريم رؤساء الطغمات</a:t>
                      </a:r>
                      <a:r>
                        <a:rPr kumimoji="0" lang="ar-EG" sz="43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kumimoji="0" lang="en-US" sz="43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3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وكل المراتب والقوات.</a:t>
                      </a:r>
                      <a:endParaRPr lang="ar-EG" sz="4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505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170342">
                <a:tc>
                  <a:txBody>
                    <a:bodyPr/>
                    <a:lstStyle/>
                    <a:p>
                      <a:pPr algn="ctr" rtl="1"/>
                      <a:r>
                        <a:rPr kumimoji="0" lang="ar-SA" sz="43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من في جميع المخلوقات</a:t>
                      </a:r>
                      <a:r>
                        <a:rPr kumimoji="0" lang="ar-EG" sz="43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kumimoji="0" lang="en-US" sz="43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3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يشبه مريم تي بارثينوس.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07351887"/>
      </p:ext>
    </p:extLst>
  </p:cSld>
  <p:clrMapOvr>
    <a:masterClrMapping/>
  </p:clrMapOvr>
</p:sld>
</file>

<file path=ppt/slides/slide13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Content Placeholder 3"/>
          <p:cNvSpPr txBox="1">
            <a:spLocks/>
          </p:cNvSpPr>
          <p:nvPr/>
        </p:nvSpPr>
        <p:spPr bwMode="auto">
          <a:xfrm>
            <a:off x="4572000" y="0"/>
            <a:ext cx="4572000" cy="72142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Low" defTabSz="914400" rtl="1" eaLnBrk="1" hangingPunct="1">
              <a:spcBef>
                <a:spcPct val="20000"/>
              </a:spcBef>
            </a:pPr>
            <a:endParaRPr lang="en-US" altLang="en-US" b="1" dirty="0"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ظهر الملاك إجهــار </a:t>
            </a:r>
            <a:r>
              <a:rPr lang="ar-EG" altLang="en-US" sz="40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لقـس منوف المختار</a:t>
            </a:r>
            <a:br>
              <a:rPr lang="en-US" altLang="en-US" sz="43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قال له خذ جسد البار</a:t>
            </a:r>
            <a:br>
              <a:rPr lang="en-US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بينيوت اباكراجون</a:t>
            </a:r>
            <a:b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/>
            <a:r>
              <a:rPr lang="ar-EG" sz="4400" b="1" dirty="0">
                <a:cs typeface="Times New Roman" panose="02020603050405020304" pitchFamily="18" charset="0"/>
              </a:rPr>
              <a:t>أخذه والمؤمنون</a:t>
            </a:r>
            <a:br>
              <a:rPr lang="en-US" sz="4400" b="1" dirty="0">
                <a:cs typeface="Times New Roman" panose="02020603050405020304" pitchFamily="18" charset="0"/>
              </a:rPr>
            </a:br>
            <a:r>
              <a:rPr lang="ar-EG" sz="4400" b="1" dirty="0">
                <a:cs typeface="Times New Roman" panose="02020603050405020304" pitchFamily="18" charset="0"/>
              </a:rPr>
              <a:t>بنوا كنيسة بالبتانون</a:t>
            </a:r>
            <a:br>
              <a:rPr lang="en-US" sz="4400" b="1" dirty="0">
                <a:cs typeface="Times New Roman" panose="02020603050405020304" pitchFamily="18" charset="0"/>
              </a:rPr>
            </a:br>
            <a:r>
              <a:rPr lang="ar-EG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على جسده المصون</a:t>
            </a:r>
            <a:br>
              <a:rPr lang="en-US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بينيوت اباكراجون</a:t>
            </a:r>
            <a:br>
              <a:rPr lang="en-US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5029195"/>
      </p:ext>
    </p:extLst>
  </p:cSld>
  <p:clrMapOvr>
    <a:masterClrMapping/>
  </p:clrMapOvr>
</p:sld>
</file>

<file path=ppt/slides/slide13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Content Placeholder 3"/>
          <p:cNvSpPr txBox="1">
            <a:spLocks/>
          </p:cNvSpPr>
          <p:nvPr/>
        </p:nvSpPr>
        <p:spPr bwMode="auto">
          <a:xfrm>
            <a:off x="4572000" y="0"/>
            <a:ext cx="4572000" cy="73681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Low" defTabSz="914400" rtl="1" eaLnBrk="1" hangingPunct="1">
              <a:spcBef>
                <a:spcPct val="20000"/>
              </a:spcBef>
            </a:pPr>
            <a:endParaRPr lang="en-US" altLang="en-US" b="1" dirty="0"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خمسة وعشرون أبيب</a:t>
            </a:r>
            <a:br>
              <a:rPr lang="en-US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تذكار شهادة الحبيب</a:t>
            </a:r>
            <a:br>
              <a:rPr lang="en-US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بالفرح قلوبنا تطيب </a:t>
            </a:r>
            <a:br>
              <a:rPr lang="en-US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بينيوت اباكراجون</a:t>
            </a:r>
            <a:b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/>
            <a:r>
              <a:rPr lang="ar-EG" sz="4400" b="1" dirty="0">
                <a:cs typeface="Times New Roman" panose="02020603050405020304" pitchFamily="18" charset="0"/>
              </a:rPr>
              <a:t>وقف الشهداء صفوف</a:t>
            </a:r>
            <a:br>
              <a:rPr lang="en-US" sz="4400" b="1" dirty="0">
                <a:cs typeface="Times New Roman" panose="02020603050405020304" pitchFamily="18" charset="0"/>
              </a:rPr>
            </a:br>
            <a:r>
              <a:rPr lang="ar-EG" sz="4400" b="1" dirty="0">
                <a:cs typeface="Times New Roman" panose="02020603050405020304" pitchFamily="18" charset="0"/>
              </a:rPr>
              <a:t>وما همهم السيوف</a:t>
            </a:r>
            <a:br>
              <a:rPr lang="en-US" sz="4400" b="1" dirty="0">
                <a:cs typeface="Times New Roman" panose="02020603050405020304" pitchFamily="18" charset="0"/>
              </a:rPr>
            </a:br>
            <a:r>
              <a:rPr lang="ar-EG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أزال الله كل خوف</a:t>
            </a:r>
            <a:br>
              <a:rPr lang="en-US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بينيوت اباكراجون</a:t>
            </a:r>
            <a:br>
              <a:rPr lang="en-US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5510388"/>
      </p:ext>
    </p:extLst>
  </p:cSld>
  <p:clrMapOvr>
    <a:masterClrMapping/>
  </p:clrMapOvr>
</p:sld>
</file>

<file path=ppt/slides/slide13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Content Placeholder 3"/>
          <p:cNvSpPr txBox="1">
            <a:spLocks/>
          </p:cNvSpPr>
          <p:nvPr/>
        </p:nvSpPr>
        <p:spPr bwMode="auto">
          <a:xfrm>
            <a:off x="4572000" y="0"/>
            <a:ext cx="4572000" cy="70296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justLow" defTabSz="914400" rtl="1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S Avva Shenouda" panose="020B7200000000000000" pitchFamily="34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justLow" defTabSz="914400" rtl="1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EG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S Avva Shenouda" panose="020B7200000000000000" pitchFamily="34" charset="0"/>
                <a:ea typeface="+mn-ea"/>
                <a:cs typeface="Times New Roman" panose="02020603050405020304" pitchFamily="18" charset="0"/>
              </a:rPr>
              <a:t>خمسة وعشرون أبيب</a:t>
            </a:r>
            <a:br>
              <a:rPr kumimoji="0" lang="en-US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S Avva Shenouda" panose="020B7200000000000000" pitchFamily="34" charset="0"/>
                <a:ea typeface="+mn-ea"/>
                <a:cs typeface="Times New Roman" panose="02020603050405020304" pitchFamily="18" charset="0"/>
              </a:rPr>
            </a:br>
            <a:r>
              <a:rPr kumimoji="0" lang="ar-EG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S Avva Shenouda" panose="020B7200000000000000" pitchFamily="34" charset="0"/>
                <a:ea typeface="+mn-ea"/>
                <a:cs typeface="Times New Roman" panose="02020603050405020304" pitchFamily="18" charset="0"/>
              </a:rPr>
              <a:t>تذكار شهادة الحبيب</a:t>
            </a:r>
            <a:br>
              <a:rPr kumimoji="0" lang="en-US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S Avva Shenouda" panose="020B7200000000000000" pitchFamily="34" charset="0"/>
                <a:ea typeface="+mn-ea"/>
                <a:cs typeface="Times New Roman" panose="02020603050405020304" pitchFamily="18" charset="0"/>
              </a:rPr>
            </a:br>
            <a:r>
              <a:rPr kumimoji="0" lang="ar-EG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S Avva Shenouda" panose="020B7200000000000000" pitchFamily="34" charset="0"/>
                <a:ea typeface="+mn-ea"/>
                <a:cs typeface="Times New Roman" panose="02020603050405020304" pitchFamily="18" charset="0"/>
              </a:rPr>
              <a:t>بالفرح قلوبنا تطيب </a:t>
            </a:r>
            <a:br>
              <a:rPr kumimoji="0" lang="en-US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S Avva Shenouda" panose="020B7200000000000000" pitchFamily="34" charset="0"/>
                <a:ea typeface="+mn-ea"/>
                <a:cs typeface="Times New Roman" panose="02020603050405020304" pitchFamily="18" charset="0"/>
              </a:rPr>
            </a:br>
            <a:r>
              <a:rPr kumimoji="0" lang="ar-EG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S Avva Shenouda" panose="020B7200000000000000" pitchFamily="34" charset="0"/>
                <a:ea typeface="+mn-ea"/>
                <a:cs typeface="Times New Roman" panose="02020603050405020304" pitchFamily="18" charset="0"/>
              </a:rPr>
              <a:t>بينيوت اباكراجون</a:t>
            </a:r>
            <a:br>
              <a:rPr kumimoji="0" lang="ar-EG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S Avva Shenouda" panose="020B7200000000000000" pitchFamily="34" charset="0"/>
                <a:ea typeface="+mn-ea"/>
                <a:cs typeface="Times New Roman" panose="02020603050405020304" pitchFamily="18" charset="0"/>
              </a:rPr>
            </a:br>
            <a:endParaRPr kumimoji="0" lang="ar-EG" altLang="en-US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S Avva Shenouda" panose="020B7200000000000000" pitchFamily="34" charset="0"/>
              <a:ea typeface="+mn-ea"/>
              <a:cs typeface="Times New Roman" panose="02020603050405020304" pitchFamily="18" charset="0"/>
            </a:endParaRPr>
          </a:p>
          <a:p>
            <a:pPr algn="justLow" defTabSz="914400" rtl="1" eaLnBrk="1" hangingPunct="1"/>
            <a:r>
              <a:rPr lang="ar-EG" sz="4400" b="1" dirty="0">
                <a:cs typeface="Times New Roman" panose="02020603050405020304" pitchFamily="18" charset="0"/>
              </a:rPr>
              <a:t>تفسير اسمك فى افواه </a:t>
            </a:r>
            <a:br>
              <a:rPr lang="ar-SA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ar-SA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كل المؤمنين </a:t>
            </a:r>
            <a:br>
              <a:rPr lang="ar-EG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الكل يقولون يا إله</a:t>
            </a:r>
            <a:br>
              <a:rPr lang="en-US" sz="4400" b="1" dirty="0">
                <a:cs typeface="Times New Roman" panose="02020603050405020304" pitchFamily="18" charset="0"/>
              </a:rPr>
            </a:br>
            <a:r>
              <a:rPr lang="ar-EG" sz="3200" b="1" dirty="0">
                <a:cs typeface="Times New Roman" panose="02020603050405020304" pitchFamily="18" charset="0"/>
              </a:rPr>
              <a:t>الشهيد أباكراجون أعنا أجمعين</a:t>
            </a:r>
            <a:br>
              <a:rPr lang="ar-EG" sz="3200" b="1" dirty="0">
                <a:cs typeface="Times New Roman" panose="02020603050405020304" pitchFamily="18" charset="0"/>
              </a:rPr>
            </a:br>
            <a:endParaRPr lang="ar-EG" sz="4000" b="1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7956964"/>
      </p:ext>
    </p:extLst>
  </p:cSld>
  <p:clrMapOvr>
    <a:masterClrMapping/>
  </p:clrMapOvr>
</p:sld>
</file>

<file path=ppt/slides/slide13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0" y="618564"/>
          <a:ext cx="9144000" cy="5872162"/>
        </p:xfrm>
        <a:graphic>
          <a:graphicData uri="http://schemas.openxmlformats.org/drawingml/2006/table">
            <a:tbl>
              <a:tblPr rtl="1" firstRow="1" bandRow="1">
                <a:tableStyleId>{5940675A-B579-460E-94D1-54222C63F5DA}</a:tableStyleId>
              </a:tblPr>
              <a:tblGrid>
                <a:gridCol w="34387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052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31148">
                <a:tc gridSpan="2">
                  <a:txBody>
                    <a:bodyPr/>
                    <a:lstStyle/>
                    <a:p>
                      <a:pPr algn="ctr" eaLnBrk="1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pt-BR" sz="4000" dirty="0">
                          <a:solidFill>
                            <a:schemeClr val="tx1"/>
                          </a:solidFill>
                          <a:latin typeface="Avva_Marcos" panose="04020500000000000000" pitchFamily="82" charset="0"/>
                          <a:cs typeface="Times New Roman" panose="02020603050405020304" pitchFamily="18" charset="0"/>
                        </a:rPr>
                        <a:t>Q</a:t>
                      </a:r>
                      <a:r>
                        <a:rPr lang="pt-BR" sz="4000" dirty="0">
                          <a:solidFill>
                            <a:schemeClr val="tx1"/>
                          </a:solidFill>
                          <a:latin typeface="CS New Athanasius" panose="020B0500000000000000" pitchFamily="34" charset="0"/>
                          <a:cs typeface="Times New Roman" panose="02020603050405020304" pitchFamily="18" charset="0"/>
                        </a:rPr>
                        <a:t>en `vran `m`Viwt nem `Psyri nem piP=n=a</a:t>
                      </a:r>
                    </a:p>
                    <a:p>
                      <a:pPr algn="ctr" eaLnBrk="1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pt-BR" sz="4000" dirty="0">
                          <a:solidFill>
                            <a:schemeClr val="tx1"/>
                          </a:solidFill>
                          <a:latin typeface="CS New Athanasius" panose="020B0500000000000000" pitchFamily="34" charset="0"/>
                          <a:cs typeface="Times New Roman" panose="02020603050405020304" pitchFamily="18" charset="0"/>
                        </a:rPr>
                        <a:t>=e=;=u }`triac =e=;=u `n`omooucioc.</a:t>
                      </a:r>
                    </a:p>
                  </a:txBody>
                  <a:tcPr marT="0" marB="108048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justLow" rtl="1">
                        <a:spcBef>
                          <a:spcPct val="50000"/>
                        </a:spcBef>
                      </a:pPr>
                      <a:endParaRPr lang="ar-SA" sz="4400" b="1" dirty="0">
                        <a:solidFill>
                          <a:schemeClr val="bg1"/>
                        </a:solidFill>
                      </a:endParaRPr>
                    </a:p>
                  </a:txBody>
                  <a:tcPr marT="0" marB="0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41014">
                <a:tc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بسم الآب والابن والروح القدس الثالوث المقدس المساوي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</a:p>
                  </a:txBody>
                  <a:tcPr marT="0" marB="0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4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خين إفران إم إفيوت نيم إبشيري نيم بي إبنيڤما إثؤواب تي إترياس إثؤواب إن أوموسيوس.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04233191"/>
      </p:ext>
    </p:extLst>
  </p:cSld>
  <p:clrMapOvr>
    <a:masterClrMapping/>
  </p:clrMapOvr>
</p:sld>
</file>

<file path=ppt/slides/slide13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9395530"/>
              </p:ext>
            </p:extLst>
          </p:nvPr>
        </p:nvGraphicFramePr>
        <p:xfrm>
          <a:off x="0" y="4038091"/>
          <a:ext cx="9144000" cy="2803816"/>
        </p:xfrm>
        <a:graphic>
          <a:graphicData uri="http://schemas.openxmlformats.org/drawingml/2006/table">
            <a:tbl>
              <a:tblPr rtl="1" firstRow="1" bandRow="1">
                <a:tableStyleId>{073A0DAA-6AF3-43AB-8588-CEC1D06C72B9}</a:tableStyleId>
              </a:tblPr>
              <a:tblGrid>
                <a:gridCol w="42018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21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55216">
                <a:tc gridSpan="2">
                  <a:txBody>
                    <a:bodyPr/>
                    <a:lstStyle/>
                    <a:p>
                      <a:pPr algn="ctr" rtl="0"/>
                      <a:r>
                        <a:rPr lang="pt-BR" sz="4000" b="0" dirty="0">
                          <a:solidFill>
                            <a:schemeClr val="tx1"/>
                          </a:solidFill>
                          <a:latin typeface="CS New Athanasius" panose="020B0500000000000000" pitchFamily="34" charset="0"/>
                          <a:cs typeface="Times New Roman" panose="02020603050405020304" pitchFamily="18" charset="0"/>
                        </a:rPr>
                        <a:t>Axioc axioc axioc </a:t>
                      </a:r>
                      <a:r>
                        <a:rPr lang="en-US" sz="4000" b="0" dirty="0" err="1">
                          <a:solidFill>
                            <a:schemeClr val="tx1"/>
                          </a:solidFill>
                          <a:latin typeface="CS New Athanasius" panose="020B0500000000000000" pitchFamily="34" charset="0"/>
                          <a:cs typeface="Times New Roman" panose="02020603050405020304" pitchFamily="18" charset="0"/>
                        </a:rPr>
                        <a:t>apa</a:t>
                      </a:r>
                      <a:r>
                        <a:rPr lang="en-US" sz="4000" b="0" dirty="0">
                          <a:solidFill>
                            <a:schemeClr val="tx1"/>
                          </a:solidFill>
                          <a:latin typeface="CS New Athanasius" panose="020B0500000000000000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4000" b="0" dirty="0" err="1">
                          <a:solidFill>
                            <a:schemeClr val="tx1"/>
                          </a:solidFill>
                          <a:latin typeface="CS New Athanasius" panose="020B0500000000000000" pitchFamily="34" charset="0"/>
                          <a:cs typeface="Times New Roman" panose="02020603050405020304" pitchFamily="18" charset="0"/>
                        </a:rPr>
                        <a:t>Ic,uron</a:t>
                      </a:r>
                      <a:r>
                        <a:rPr lang="en-US" sz="4000" b="0" dirty="0">
                          <a:solidFill>
                            <a:schemeClr val="tx1"/>
                          </a:solidFill>
                          <a:latin typeface="CS New Athanasius" panose="020B0500000000000000" pitchFamily="34" charset="0"/>
                          <a:cs typeface="Times New Roman" panose="02020603050405020304" pitchFamily="18" charset="0"/>
                        </a:rPr>
                        <a:t> `</a:t>
                      </a:r>
                      <a:r>
                        <a:rPr lang="en-US" sz="4000" b="0" dirty="0" err="1">
                          <a:solidFill>
                            <a:schemeClr val="tx1"/>
                          </a:solidFill>
                          <a:latin typeface="CS New Athanasius" panose="020B0500000000000000" pitchFamily="34" charset="0"/>
                          <a:cs typeface="Times New Roman" panose="02020603050405020304" pitchFamily="18" charset="0"/>
                        </a:rPr>
                        <a:t>nremKallin</a:t>
                      </a:r>
                      <a:r>
                        <a:rPr lang="en-US" sz="4000" b="0" dirty="0">
                          <a:solidFill>
                            <a:schemeClr val="tx1"/>
                          </a:solidFill>
                          <a:latin typeface="CS New Athanasius" panose="020B0500000000000000" pitchFamily="34" charset="0"/>
                          <a:cs typeface="Times New Roman" panose="02020603050405020304" pitchFamily="18" charset="0"/>
                        </a:rPr>
                        <a:t>.</a:t>
                      </a:r>
                      <a:endParaRPr lang="pt-BR" sz="4000" b="0" dirty="0">
                        <a:solidFill>
                          <a:schemeClr val="tx1"/>
                        </a:solidFill>
                        <a:latin typeface="CS New Athanasius" panose="020B0500000000000000" pitchFamily="34" charset="0"/>
                        <a:cs typeface="Times New Roman" panose="02020603050405020304" pitchFamily="18" charset="0"/>
                      </a:endParaRPr>
                    </a:p>
                  </a:txBody>
                  <a:tcPr marT="45634" marB="45634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02767">
                <a:tc>
                  <a:txBody>
                    <a:bodyPr/>
                    <a:lstStyle/>
                    <a:p>
                      <a:pPr algn="justLow" rtl="1" eaLnBrk="1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ar-SA" sz="4400" b="1" dirty="0">
                          <a:solidFill>
                            <a:schemeClr val="tx1"/>
                          </a:solidFill>
                          <a:latin typeface="CS Avva Shenouda" panose="020B7200000000000000" pitchFamily="34" charset="0"/>
                          <a:cs typeface="Times New Roman" panose="02020603050405020304" pitchFamily="18" charset="0"/>
                        </a:rPr>
                        <a:t>مستحق مستحق مستحق </a:t>
                      </a:r>
                      <a:r>
                        <a:rPr lang="ar-EG" sz="4400" b="1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ابينا اباكراجون الراهب.</a:t>
                      </a:r>
                      <a:endParaRPr lang="ar-SA" sz="4400" b="1" dirty="0">
                        <a:solidFill>
                          <a:schemeClr val="tx1"/>
                        </a:solidFill>
                        <a:latin typeface="CS Avva Shenouda" panose="020B7200000000000000" pitchFamily="34" charset="0"/>
                        <a:cs typeface="Times New Roman" panose="02020603050405020304" pitchFamily="18" charset="0"/>
                      </a:endParaRPr>
                    </a:p>
                  </a:txBody>
                  <a:tcPr marT="45634" marB="45634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Low" rtl="1" eaLnBrk="1" hangingPunct="1">
                        <a:lnSpc>
                          <a:spcPct val="100000"/>
                        </a:lnSpc>
                      </a:pPr>
                      <a:r>
                        <a:rPr lang="ar-EG" sz="4400" b="1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آكسيوس آكسيوس آكسيوس بينيوت اباكراجون بي موناخوس.</a:t>
                      </a:r>
                    </a:p>
                  </a:txBody>
                  <a:tcPr marT="45634" marB="4563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0" y="0"/>
          <a:ext cx="9144000" cy="2922588"/>
        </p:xfrm>
        <a:graphic>
          <a:graphicData uri="http://schemas.openxmlformats.org/drawingml/2006/table">
            <a:tbl>
              <a:tblPr rtl="1" firstRow="1" bandRow="1">
                <a:tableStyleId>{073A0DAA-6AF3-43AB-8588-CEC1D06C72B9}</a:tableStyleId>
              </a:tblPr>
              <a:tblGrid>
                <a:gridCol w="40603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836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19273">
                <a:tc gridSpan="2">
                  <a:txBody>
                    <a:bodyPr/>
                    <a:lstStyle/>
                    <a:p>
                      <a:pPr algn="ctr" eaLnBrk="1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da-DK" sz="4000" b="0" dirty="0">
                          <a:solidFill>
                            <a:schemeClr val="tx1"/>
                          </a:solidFill>
                          <a:latin typeface="CS New Athanasius" panose="020B0500000000000000" pitchFamily="34" charset="0"/>
                          <a:cs typeface="Times New Roman" panose="02020603050405020304" pitchFamily="18" charset="0"/>
                        </a:rPr>
                        <a:t>Axia axia axia ]`agi`a Mari`a ]par;enoc.</a:t>
                      </a:r>
                    </a:p>
                  </a:txBody>
                  <a:tcPr marT="45688" marB="45688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03315">
                <a:tc>
                  <a:txBody>
                    <a:bodyPr/>
                    <a:lstStyle/>
                    <a:p>
                      <a:pPr algn="justLow" rtl="1" eaLnBrk="1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ar-SA" sz="4400" b="1" dirty="0">
                          <a:solidFill>
                            <a:schemeClr val="tx1"/>
                          </a:solidFill>
                          <a:latin typeface="CS Avva Shenouda" panose="020B7200000000000000" pitchFamily="34" charset="0"/>
                          <a:cs typeface="Times New Roman" panose="02020603050405020304" pitchFamily="18" charset="0"/>
                        </a:rPr>
                        <a:t>مستحقة مستحقة مستحقة القديسة مريم العذراء.</a:t>
                      </a:r>
                    </a:p>
                  </a:txBody>
                  <a:tcPr marT="45688" marB="45688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Low" rtl="1" eaLnBrk="1" hangingPunct="1">
                        <a:lnSpc>
                          <a:spcPct val="100000"/>
                        </a:lnSpc>
                      </a:pPr>
                      <a:r>
                        <a:rPr lang="ar-EG" sz="4400" b="1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آكسيا آكسيا آكسيا </a:t>
                      </a:r>
                      <a:br>
                        <a:rPr lang="ar-EG" sz="4400" b="1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</a:br>
                      <a:r>
                        <a:rPr lang="ar-EG" sz="4400" b="1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تي آجيا ماريا تي بارثينوس.</a:t>
                      </a:r>
                    </a:p>
                  </a:txBody>
                  <a:tcPr marT="45688" marB="456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06970011"/>
      </p:ext>
    </p:extLst>
  </p:cSld>
  <p:clrMapOvr>
    <a:masterClrMapping/>
  </p:clrMapOvr>
</p:sld>
</file>

<file path=ppt/slides/slide1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0329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>
</file>

<file path=ppt/slides/slide13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Content Placeholder 3"/>
          <p:cNvSpPr txBox="1">
            <a:spLocks/>
          </p:cNvSpPr>
          <p:nvPr/>
        </p:nvSpPr>
        <p:spPr bwMode="auto">
          <a:xfrm>
            <a:off x="4572000" y="813826"/>
            <a:ext cx="4572000" cy="6801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فرحًا نفرح بالرب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0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لأنه إيَّانا أحب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ملكوته لنا وهب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أباكير وأخيه يوحنا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0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/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القديس أباكير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جهاده كان كثير</a:t>
            </a:r>
            <a:br>
              <a:rPr lang="ar-EG" altLang="en-US" sz="42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حُبه للرب كبير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أباكير وأخيه يوحنا</a:t>
            </a:r>
            <a:br>
              <a:rPr lang="ar-EG" altLang="en-US" sz="28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AEE878-94E5-424B-8447-C9BBB0BDB48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572000" y="0"/>
            <a:ext cx="4572000" cy="813826"/>
          </a:xfrm>
        </p:spPr>
        <p:txBody>
          <a:bodyPr>
            <a:normAutofit fontScale="90000"/>
          </a:bodyPr>
          <a:lstStyle/>
          <a:p>
            <a:r>
              <a:rPr lang="ar-EG" altLang="en-US" sz="4800" u="sng" kern="0" dirty="0">
                <a:solidFill>
                  <a:srgbClr val="FFC000"/>
                </a:solidFill>
                <a:effectLst/>
              </a:rPr>
              <a:t>القديسين أباكير ويوحنا</a:t>
            </a:r>
            <a:endParaRPr lang="en-GB" sz="4800" u="sng" dirty="0">
              <a:solidFill>
                <a:srgbClr val="FFC000"/>
              </a:solidFill>
              <a:effectLst/>
            </a:endParaRPr>
          </a:p>
        </p:txBody>
      </p:sp>
    </p:spTree>
  </p:cSld>
  <p:clrMapOvr>
    <a:masterClrMapping/>
  </p:clrMapOvr>
</p:sld>
</file>

<file path=ppt/slides/slide13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Content Placeholder 3"/>
          <p:cNvSpPr txBox="1">
            <a:spLocks/>
          </p:cNvSpPr>
          <p:nvPr/>
        </p:nvSpPr>
        <p:spPr bwMode="auto">
          <a:xfrm>
            <a:off x="4572000" y="0"/>
            <a:ext cx="4571999" cy="74112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Low" defTabSz="914400" rtl="1" eaLnBrk="1" hangingPunct="1">
              <a:spcBef>
                <a:spcPct val="20000"/>
              </a:spcBef>
            </a:pPr>
            <a:endParaRPr lang="ar-EG" altLang="en-US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فى الإسكندرية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نشأ فى المسيحية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والمحبة العائلية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أباكير وأخيه يوحنا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36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تمسَّك بالصَّليب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وهو يعمل طبيب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فكان نجاحه عجيب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أباكير وأخيه يوحنا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3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Content Placeholder 3"/>
          <p:cNvSpPr txBox="1">
            <a:spLocks/>
          </p:cNvSpPr>
          <p:nvPr/>
        </p:nvSpPr>
        <p:spPr bwMode="auto">
          <a:xfrm>
            <a:off x="4572000" y="-2"/>
            <a:ext cx="4572000" cy="75035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Low" defTabSz="914400" rtl="1" eaLnBrk="1" hangingPunct="1">
              <a:spcBef>
                <a:spcPct val="20000"/>
              </a:spcBef>
            </a:pPr>
            <a:endParaRPr lang="ar-EG" altLang="en-US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لم يتركه الشيطان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حرَّك عُباد الأوثان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أنكروا له الإحسان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أباكير وأخيه يوحنا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هرب إلى الصحراء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تقرَّب للسماء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إلى ينبوع الشفاء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أباكير وأخيه يوحنا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2118427"/>
      </p:ext>
    </p:extLst>
  </p:cSld>
  <p:clrMapOvr>
    <a:masterClrMapping/>
  </p:clrMapOvr>
</p:sld>
</file>

<file path=ppt/slides/slide13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Content Placeholder 3"/>
          <p:cNvSpPr txBox="1">
            <a:spLocks/>
          </p:cNvSpPr>
          <p:nvPr/>
        </p:nvSpPr>
        <p:spPr bwMode="auto">
          <a:xfrm>
            <a:off x="4572000" y="-1"/>
            <a:ext cx="4572000" cy="71835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Low" defTabSz="914400" rtl="1" eaLnBrk="1" hangingPunct="1">
              <a:spcBef>
                <a:spcPct val="20000"/>
              </a:spcBef>
            </a:pPr>
            <a:endParaRPr lang="ar-EG" altLang="en-US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القديس يوحنا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0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تذكاره فى قلوبنا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نسأله أن يذكرنا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أباكير وأخيه يوحنا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/>
            <a:r>
              <a:rPr lang="ar-EG" sz="4400" b="1" dirty="0">
                <a:cs typeface="Times New Roman" panose="02020603050405020304" pitchFamily="18" charset="0"/>
              </a:rPr>
              <a:t>ضابط فى الجيش يخدم</a:t>
            </a:r>
            <a:br>
              <a:rPr lang="ar-EG" sz="4400" b="1" dirty="0">
                <a:cs typeface="Times New Roman" panose="02020603050405020304" pitchFamily="18" charset="0"/>
              </a:rPr>
            </a:br>
            <a:r>
              <a:rPr lang="ar-EG" sz="4400" b="1" dirty="0">
                <a:cs typeface="Times New Roman" panose="02020603050405020304" pitchFamily="18" charset="0"/>
              </a:rPr>
              <a:t>تركه وهو غير نادم</a:t>
            </a:r>
            <a:br>
              <a:rPr lang="ar-EG" sz="4400" b="1" dirty="0">
                <a:cs typeface="Times New Roman" panose="02020603050405020304" pitchFamily="18" charset="0"/>
              </a:rPr>
            </a:br>
            <a:r>
              <a:rPr lang="ar-EG" sz="4400" b="1" dirty="0">
                <a:cs typeface="Times New Roman" panose="02020603050405020304" pitchFamily="18" charset="0"/>
              </a:rPr>
              <a:t>لإلهة صار متقدم</a:t>
            </a:r>
            <a:br>
              <a:rPr lang="ar-EG" sz="3900" b="1" dirty="0">
                <a:cs typeface="Times New Roman" panose="02020603050405020304" pitchFamily="18" charset="0"/>
              </a:rPr>
            </a:b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أباكير وأخيه يوحنا</a:t>
            </a:r>
            <a:b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latin typeface="CS Avva Shenouda" panose="020B7200000000000000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9813118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14">
            <a:extLst>
              <a:ext uri="{FF2B5EF4-FFF2-40B4-BE49-F238E27FC236}">
                <a16:creationId xmlns:a16="http://schemas.microsoft.com/office/drawing/2014/main" id="{230EAB48-4363-4BCB-988D-F7275EEA61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012537"/>
              </p:ext>
            </p:extLst>
          </p:nvPr>
        </p:nvGraphicFramePr>
        <p:xfrm>
          <a:off x="0" y="4316507"/>
          <a:ext cx="9144000" cy="25414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7609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4400" b="1" i="0" kern="1200" dirty="0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قبلت مريم كل التعظيم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kumimoji="0" lang="en-US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من الرب الإله عالي وكريم.</a:t>
                      </a:r>
                      <a:endParaRPr lang="ar-EG" sz="44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505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170342">
                <a:tc>
                  <a:txBody>
                    <a:bodyPr/>
                    <a:lstStyle/>
                    <a:p>
                      <a:pPr algn="ctr" rtl="1"/>
                      <a:r>
                        <a:rPr kumimoji="0" lang="ar-SA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إله الكل أزلي وقديم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kumimoji="0" lang="en-US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مُسبَح من ني أنجيلوس.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39028662"/>
      </p:ext>
    </p:extLst>
  </p:cSld>
  <p:clrMapOvr>
    <a:masterClrMapping/>
  </p:clrMapOvr>
</p:sld>
</file>

<file path=ppt/slides/slide13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Content Placeholder 3"/>
          <p:cNvSpPr txBox="1">
            <a:spLocks/>
          </p:cNvSpPr>
          <p:nvPr/>
        </p:nvSpPr>
        <p:spPr bwMode="auto">
          <a:xfrm>
            <a:off x="4572000" y="-1"/>
            <a:ext cx="4572000" cy="7272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Low" defTabSz="914400" rtl="1" eaLnBrk="1" hangingPunct="1">
              <a:spcBef>
                <a:spcPct val="20000"/>
              </a:spcBef>
            </a:pPr>
            <a:endParaRPr lang="ar-EG" altLang="en-US" b="1" dirty="0"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ذهب للبرية</a:t>
            </a:r>
            <a:br>
              <a:rPr lang="en-US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للعبادة النارية</a:t>
            </a:r>
            <a:b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والعزلة البشرية</a:t>
            </a:r>
            <a:b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أباكير وأخيه يوحنا</a:t>
            </a:r>
            <a:b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3200" b="1" dirty="0"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>
              <a:spcBef>
                <a:spcPct val="20000"/>
              </a:spcBef>
            </a:pPr>
            <a:r>
              <a:rPr lang="ar-EG" sz="4400" b="1" dirty="0">
                <a:cs typeface="Times New Roman" panose="02020603050405020304" pitchFamily="18" charset="0"/>
              </a:rPr>
              <a:t>تقابل القديسان</a:t>
            </a:r>
            <a:br>
              <a:rPr lang="ar-EG" sz="4400" b="1" dirty="0">
                <a:cs typeface="Times New Roman" panose="02020603050405020304" pitchFamily="18" charset="0"/>
              </a:rPr>
            </a:br>
            <a:r>
              <a:rPr lang="ar-EG" sz="4400" b="1" dirty="0">
                <a:cs typeface="Times New Roman" panose="02020603050405020304" pitchFamily="18" charset="0"/>
              </a:rPr>
              <a:t>تعانق الحبيبان</a:t>
            </a:r>
            <a:br>
              <a:rPr lang="ar-EG" sz="4400" b="1" dirty="0">
                <a:cs typeface="Times New Roman" panose="02020603050405020304" pitchFamily="18" charset="0"/>
              </a:rPr>
            </a:br>
            <a:r>
              <a:rPr lang="ar-EG" sz="4400" b="1" dirty="0">
                <a:cs typeface="Times New Roman" panose="02020603050405020304" pitchFamily="18" charset="0"/>
              </a:rPr>
              <a:t>بعيدًا عن الأحزان</a:t>
            </a:r>
            <a:br>
              <a:rPr lang="ar-EG" sz="4400" b="1" dirty="0">
                <a:cs typeface="Times New Roman" panose="02020603050405020304" pitchFamily="18" charset="0"/>
              </a:rPr>
            </a:b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أباكير وأخيه يوحنا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1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2778820"/>
      </p:ext>
    </p:extLst>
  </p:cSld>
  <p:clrMapOvr>
    <a:masterClrMapping/>
  </p:clrMapOvr>
</p:sld>
</file>

<file path=ppt/slides/slide13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Content Placeholder 3"/>
          <p:cNvSpPr txBox="1">
            <a:spLocks/>
          </p:cNvSpPr>
          <p:nvPr/>
        </p:nvSpPr>
        <p:spPr bwMode="auto">
          <a:xfrm>
            <a:off x="4572000" y="0"/>
            <a:ext cx="4572000" cy="74574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Low" defTabSz="914400" rtl="1" eaLnBrk="1" hangingPunct="1">
              <a:spcBef>
                <a:spcPct val="20000"/>
              </a:spcBef>
            </a:pPr>
            <a:endParaRPr lang="ar-EG" altLang="en-US" b="1" dirty="0"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اشتدَّ الاضطهاد</a:t>
            </a:r>
            <a:b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فى المدن والبلاد</a:t>
            </a:r>
            <a:b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فتقدَّم الأفراد</a:t>
            </a:r>
            <a:br>
              <a:rPr lang="en-US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 err="1">
                <a:latin typeface="CS Avva Shenouda" panose="020B7200000000000000" pitchFamily="34" charset="0"/>
                <a:cs typeface="Times New Roman" panose="02020603050405020304" pitchFamily="18" charset="0"/>
              </a:rPr>
              <a:t>أباكير</a:t>
            </a: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 وأخيه يوحنا</a:t>
            </a:r>
            <a:b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3200" b="1" dirty="0"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>
              <a:spcBef>
                <a:spcPct val="20000"/>
              </a:spcBef>
            </a:pPr>
            <a:r>
              <a:rPr lang="ar-EG" sz="4400" b="1" dirty="0">
                <a:cs typeface="Times New Roman" panose="02020603050405020304" pitchFamily="18" charset="0"/>
              </a:rPr>
              <a:t>نساء ورجال</a:t>
            </a:r>
            <a:br>
              <a:rPr lang="ar-EG" sz="4400" b="1" dirty="0">
                <a:cs typeface="Times New Roman" panose="02020603050405020304" pitchFamily="18" charset="0"/>
              </a:rPr>
            </a:br>
            <a:r>
              <a:rPr lang="ar-EG" sz="4400" b="1" dirty="0">
                <a:cs typeface="Times New Roman" panose="02020603050405020304" pitchFamily="18" charset="0"/>
              </a:rPr>
              <a:t>بصبر واحتمال</a:t>
            </a:r>
            <a:br>
              <a:rPr lang="ar-EG" sz="4400" b="1" dirty="0">
                <a:cs typeface="Times New Roman" panose="02020603050405020304" pitchFamily="18" charset="0"/>
              </a:rPr>
            </a:br>
            <a:r>
              <a:rPr lang="ar-EG" sz="4400" b="1" dirty="0">
                <a:cs typeface="Times New Roman" panose="02020603050405020304" pitchFamily="18" charset="0"/>
              </a:rPr>
              <a:t>فى أصعب الأحوال  </a:t>
            </a: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أباكير وأخيه يوحنا</a:t>
            </a:r>
            <a:b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100" b="1" dirty="0">
              <a:latin typeface="CS Avva Shenouda" panose="020B7200000000000000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9212428"/>
      </p:ext>
    </p:extLst>
  </p:cSld>
  <p:clrMapOvr>
    <a:masterClrMapping/>
  </p:clrMapOvr>
</p:sld>
</file>

<file path=ppt/slides/slide13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Content Placeholder 3"/>
          <p:cNvSpPr txBox="1">
            <a:spLocks/>
          </p:cNvSpPr>
          <p:nvPr/>
        </p:nvSpPr>
        <p:spPr bwMode="auto">
          <a:xfrm>
            <a:off x="4572000" y="0"/>
            <a:ext cx="4572000" cy="75035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Low" defTabSz="914400" rtl="1" eaLnBrk="1" hangingPunct="1">
              <a:spcBef>
                <a:spcPct val="20000"/>
              </a:spcBef>
            </a:pPr>
            <a:endParaRPr lang="ar-EG" altLang="en-US" b="1" dirty="0"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أسرع القديسان</a:t>
            </a:r>
            <a:b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مع جموع الشجعان</a:t>
            </a:r>
            <a:b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برجاء مع إيمان</a:t>
            </a:r>
            <a:b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أباكير وأخيه يوحنا</a:t>
            </a:r>
            <a:b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3200" b="1" dirty="0"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>
              <a:spcBef>
                <a:spcPct val="20000"/>
              </a:spcBef>
            </a:pPr>
            <a:r>
              <a:rPr lang="ar-EG" sz="4400" b="1" dirty="0">
                <a:cs typeface="Times New Roman" panose="02020603050405020304" pitchFamily="18" charset="0"/>
              </a:rPr>
              <a:t>معترفين بالمسيح محتقرين التجريح</a:t>
            </a:r>
            <a:br>
              <a:rPr lang="ar-EG" sz="4400" b="1" dirty="0">
                <a:cs typeface="Times New Roman" panose="02020603050405020304" pitchFamily="18" charset="0"/>
              </a:rPr>
            </a:br>
            <a:r>
              <a:rPr lang="ar-EG" sz="4400" b="1" dirty="0">
                <a:cs typeface="Times New Roman" panose="02020603050405020304" pitchFamily="18" charset="0"/>
              </a:rPr>
              <a:t>بشكر وتسبيح</a:t>
            </a:r>
            <a:br>
              <a:rPr lang="ar-EG" sz="4400" b="1" dirty="0">
                <a:cs typeface="Times New Roman" panose="02020603050405020304" pitchFamily="18" charset="0"/>
              </a:rPr>
            </a:b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أباكير وأخيه يوحنا</a:t>
            </a:r>
            <a:b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latin typeface="CS Avva Shenouda" panose="020B7200000000000000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934139"/>
      </p:ext>
    </p:extLst>
  </p:cSld>
  <p:clrMapOvr>
    <a:masterClrMapping/>
  </p:clrMapOvr>
</p:sld>
</file>

<file path=ppt/slides/slide13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Content Placeholder 3"/>
          <p:cNvSpPr txBox="1">
            <a:spLocks/>
          </p:cNvSpPr>
          <p:nvPr/>
        </p:nvSpPr>
        <p:spPr bwMode="auto">
          <a:xfrm>
            <a:off x="4572000" y="0"/>
            <a:ext cx="4572000" cy="73373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Low" defTabSz="914400" rtl="1" eaLnBrk="1" hangingPunct="1">
              <a:spcBef>
                <a:spcPct val="20000"/>
              </a:spcBef>
            </a:pPr>
            <a:endParaRPr lang="ar-EG" altLang="en-US" b="1" dirty="0"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ضربوهما بالسياط</a:t>
            </a:r>
            <a:br>
              <a:rPr lang="en-US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المملؤة بالأمشاط   فأحسا باغتباظ</a:t>
            </a:r>
            <a:b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أباكير وأخيه يوحنا</a:t>
            </a:r>
            <a:b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3600" b="1" dirty="0"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>
              <a:spcBef>
                <a:spcPct val="20000"/>
              </a:spcBef>
            </a:pPr>
            <a:r>
              <a:rPr lang="ar-EG" sz="3500" b="1" dirty="0">
                <a:cs typeface="Times New Roman" panose="02020603050405020304" pitchFamily="18" charset="0"/>
              </a:rPr>
              <a:t>ثيؤدورا وثيؤبستى وثيؤذوكسيا</a:t>
            </a:r>
            <a:br>
              <a:rPr lang="ar-EG" sz="4400" b="1" dirty="0">
                <a:cs typeface="Times New Roman" panose="02020603050405020304" pitchFamily="18" charset="0"/>
              </a:rPr>
            </a:br>
            <a:r>
              <a:rPr lang="ar-EG" sz="4400" b="1" dirty="0">
                <a:cs typeface="Times New Roman" panose="02020603050405020304" pitchFamily="18" charset="0"/>
              </a:rPr>
              <a:t>وأمهنَّ أثناسيا     اعترفنَ بمُخَلَّصنا</a:t>
            </a:r>
            <a:br>
              <a:rPr lang="en-US" sz="4400" b="1" dirty="0">
                <a:cs typeface="Times New Roman" panose="02020603050405020304" pitchFamily="18" charset="0"/>
              </a:rPr>
            </a:br>
            <a:r>
              <a:rPr lang="ar-EG" altLang="en-US" sz="4400" b="1" dirty="0" err="1">
                <a:latin typeface="CS Avva Shenouda" panose="020B7200000000000000" pitchFamily="34" charset="0"/>
                <a:cs typeface="Times New Roman" panose="02020603050405020304" pitchFamily="18" charset="0"/>
              </a:rPr>
              <a:t>أباكير</a:t>
            </a: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 وأخيه يوحنا</a:t>
            </a:r>
            <a:b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latin typeface="CS Avva Shenouda" panose="020B7200000000000000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5777150"/>
      </p:ext>
    </p:extLst>
  </p:cSld>
  <p:clrMapOvr>
    <a:masterClrMapping/>
  </p:clrMapOvr>
</p:sld>
</file>

<file path=ppt/slides/slide13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Content Placeholder 3"/>
          <p:cNvSpPr txBox="1">
            <a:spLocks/>
          </p:cNvSpPr>
          <p:nvPr/>
        </p:nvSpPr>
        <p:spPr bwMode="auto">
          <a:xfrm>
            <a:off x="4572000" y="0"/>
            <a:ext cx="4572000" cy="75035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Low" defTabSz="914400" rtl="1" eaLnBrk="1" hangingPunct="1">
              <a:spcBef>
                <a:spcPct val="20000"/>
              </a:spcBef>
            </a:pPr>
            <a:endParaRPr lang="ar-EG" altLang="en-US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فى صلاة كلها خشوع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شكروا الرب يسوع  نسوا العطش والجوع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أباكير وأخيه يوحنا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36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ظهر الملاك ميخائيل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وعدهم بالأكاليل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ففرحوا بالتهليل</a:t>
            </a:r>
            <a:br>
              <a:rPr lang="ar-EG" altLang="en-US" sz="41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1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أ</a:t>
            </a: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باكير وأخيه يوحنا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2842244"/>
      </p:ext>
    </p:extLst>
  </p:cSld>
  <p:clrMapOvr>
    <a:masterClrMapping/>
  </p:clrMapOvr>
</p:sld>
</file>

<file path=ppt/slides/slide13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Content Placeholder 3"/>
          <p:cNvSpPr txBox="1">
            <a:spLocks/>
          </p:cNvSpPr>
          <p:nvPr/>
        </p:nvSpPr>
        <p:spPr bwMode="auto">
          <a:xfrm>
            <a:off x="4572000" y="0"/>
            <a:ext cx="4572000" cy="74112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Low" defTabSz="914400" rtl="1" eaLnBrk="1" hangingPunct="1">
              <a:spcBef>
                <a:spcPct val="20000"/>
              </a:spcBef>
            </a:pPr>
            <a:endParaRPr lang="ar-EG" altLang="en-US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إكليل للبتولية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والمحبة الكلية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والسيرة المثالية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أباكير وأخيه يوحنا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32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إكليل للأتعاب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والصبر على الصعاب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فى طريق رب الأرباب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أباكير وأخيه يوحنا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1158552"/>
      </p:ext>
    </p:extLst>
  </p:cSld>
  <p:clrMapOvr>
    <a:masterClrMapping/>
  </p:clrMapOvr>
</p:sld>
</file>

<file path=ppt/slides/slide13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Content Placeholder 3"/>
          <p:cNvSpPr txBox="1">
            <a:spLocks/>
          </p:cNvSpPr>
          <p:nvPr/>
        </p:nvSpPr>
        <p:spPr bwMode="auto">
          <a:xfrm>
            <a:off x="4572000" y="0"/>
            <a:ext cx="4572000" cy="74112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Low" defTabSz="914400" rtl="1" eaLnBrk="1" hangingPunct="1">
              <a:spcBef>
                <a:spcPct val="20000"/>
              </a:spcBef>
            </a:pPr>
            <a:endParaRPr lang="ar-EG" altLang="en-US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إكليل للاستشهاد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واحتمال الاضطهاد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فى شكر مع جهاد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أباكير وأخيه يوحنا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32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السادس من أمشير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لاستشهادكم يشير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نهلَّل بالتبشير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أباكير وأخيه يوحنا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8629765"/>
      </p:ext>
    </p:extLst>
  </p:cSld>
  <p:clrMapOvr>
    <a:masterClrMapping/>
  </p:clrMapOvr>
</p:sld>
</file>

<file path=ppt/slides/slide13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Content Placeholder 3"/>
          <p:cNvSpPr txBox="1">
            <a:spLocks/>
          </p:cNvSpPr>
          <p:nvPr/>
        </p:nvSpPr>
        <p:spPr bwMode="auto">
          <a:xfrm>
            <a:off x="4572000" y="0"/>
            <a:ext cx="4572000" cy="74112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Low" defTabSz="914400" rtl="1" eaLnBrk="1" hangingPunct="1">
              <a:spcBef>
                <a:spcPct val="20000"/>
              </a:spcBef>
            </a:pPr>
            <a:endParaRPr lang="ar-EG" altLang="en-US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الرابع من أبيب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تدشين البيعة بالصليب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نُمجِّد بالتطويب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أباكير وأخيه يوحنا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32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طوباكم فى الأمجاد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كنتم فى استعداد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علمونا بالإرشاد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أباكير وأخيه يوحنا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7931225"/>
      </p:ext>
    </p:extLst>
  </p:cSld>
  <p:clrMapOvr>
    <a:masterClrMapping/>
  </p:clrMapOvr>
</p:sld>
</file>

<file path=ppt/slides/slide13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Content Placeholder 3"/>
          <p:cNvSpPr txBox="1">
            <a:spLocks/>
          </p:cNvSpPr>
          <p:nvPr/>
        </p:nvSpPr>
        <p:spPr bwMode="auto">
          <a:xfrm>
            <a:off x="4572000" y="0"/>
            <a:ext cx="4572000" cy="74112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Low" defTabSz="914400" rtl="1" eaLnBrk="1" hangingPunct="1">
              <a:spcBef>
                <a:spcPct val="20000"/>
              </a:spcBef>
            </a:pPr>
            <a:endParaRPr lang="ar-EG" altLang="en-US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يا له من تكريم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فى المسكن العظيم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فى فردوس النعيم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أباكير وأخيه يوحنا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32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لكم منا السلام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على مر الأيام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بأصدق الكلام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أباكير وأخيه يوحنا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794218"/>
      </p:ext>
    </p:extLst>
  </p:cSld>
  <p:clrMapOvr>
    <a:masterClrMapping/>
  </p:clrMapOvr>
</p:sld>
</file>

<file path=ppt/slides/slide13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Content Placeholder 3"/>
          <p:cNvSpPr txBox="1">
            <a:spLocks/>
          </p:cNvSpPr>
          <p:nvPr/>
        </p:nvSpPr>
        <p:spPr bwMode="auto">
          <a:xfrm>
            <a:off x="4572000" y="0"/>
            <a:ext cx="4572000" cy="7165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Low" defTabSz="914400" rtl="1" eaLnBrk="1" hangingPunct="1">
              <a:spcBef>
                <a:spcPct val="20000"/>
              </a:spcBef>
            </a:pPr>
            <a:endParaRPr lang="ar-EG" altLang="en-US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صلواتكم كل حين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لنا نحن المساكين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وكل المسيحيين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أباكير وأخيه يوحنا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32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>
              <a:spcBef>
                <a:spcPct val="20000"/>
              </a:spcBef>
            </a:pPr>
            <a:r>
              <a:rPr lang="ar-EG" sz="4400" b="1" dirty="0">
                <a:cs typeface="Times New Roman" panose="02020603050405020304" pitchFamily="18" charset="0"/>
              </a:rPr>
              <a:t>تفسير اسمك </a:t>
            </a:r>
            <a:r>
              <a:rPr lang="ar-EG" sz="4400" b="1" dirty="0" err="1">
                <a:cs typeface="Times New Roman" panose="02020603050405020304" pitchFamily="18" charset="0"/>
              </a:rPr>
              <a:t>فى</a:t>
            </a:r>
            <a:r>
              <a:rPr lang="ar-EG" sz="4400" b="1" dirty="0">
                <a:cs typeface="Times New Roman" panose="02020603050405020304" pitchFamily="18" charset="0"/>
              </a:rPr>
              <a:t> افواه</a:t>
            </a:r>
            <a:br>
              <a:rPr lang="ar-SA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ar-SA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كل المؤمنين</a:t>
            </a:r>
            <a:br>
              <a:rPr lang="ar-EG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الكل يقولون يا إله</a:t>
            </a:r>
            <a:br>
              <a:rPr lang="en-US" sz="4400" b="1" dirty="0">
                <a:cs typeface="Times New Roman" panose="02020603050405020304" pitchFamily="18" charset="0"/>
              </a:rPr>
            </a:br>
            <a:r>
              <a:rPr lang="ar-EG" sz="4000" b="1" dirty="0" err="1">
                <a:cs typeface="Times New Roman" panose="02020603050405020304" pitchFamily="18" charset="0"/>
              </a:rPr>
              <a:t>أباكير</a:t>
            </a:r>
            <a:r>
              <a:rPr lang="ar-EG" sz="4000" b="1" dirty="0">
                <a:cs typeface="Times New Roman" panose="02020603050405020304" pitchFamily="18" charset="0"/>
              </a:rPr>
              <a:t> ويوحنا أعنا أجمعين</a:t>
            </a:r>
            <a:br>
              <a:rPr lang="ar-EG" sz="4400" b="1" dirty="0">
                <a:cs typeface="Times New Roman" panose="02020603050405020304" pitchFamily="18" charset="0"/>
              </a:rPr>
            </a:br>
            <a:endParaRPr lang="ar-EG" sz="4400" b="1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9055981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14">
            <a:extLst>
              <a:ext uri="{FF2B5EF4-FFF2-40B4-BE49-F238E27FC236}">
                <a16:creationId xmlns:a16="http://schemas.microsoft.com/office/drawing/2014/main" id="{230EAB48-4363-4BCB-988D-F7275EEA61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8336317"/>
              </p:ext>
            </p:extLst>
          </p:nvPr>
        </p:nvGraphicFramePr>
        <p:xfrm>
          <a:off x="0" y="4054288"/>
          <a:ext cx="9144000" cy="280371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7609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4600" b="1" i="0" kern="1200" dirty="0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كملت كل نبوات وأقوال</a:t>
                      </a:r>
                      <a:r>
                        <a:rPr kumimoji="0" lang="ar-EG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kumimoji="0" lang="en-US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عن مريم ضربوا أمثال.</a:t>
                      </a:r>
                      <a:endParaRPr lang="ar-EG" sz="46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505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170342">
                <a:tc>
                  <a:txBody>
                    <a:bodyPr/>
                    <a:lstStyle/>
                    <a:p>
                      <a:pPr algn="ctr" rtl="1"/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موسى رأى عوسج وسط الجبال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kumimoji="0" lang="en-US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</a:p>
                    <a:p>
                      <a:pPr algn="ctr" rtl="1"/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والنار لم تحرق قط غروس.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12615308"/>
      </p:ext>
    </p:extLst>
  </p:cSld>
  <p:clrMapOvr>
    <a:masterClrMapping/>
  </p:clrMapOvr>
</p:sld>
</file>

<file path=ppt/slides/slide13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4986226"/>
              </p:ext>
            </p:extLst>
          </p:nvPr>
        </p:nvGraphicFramePr>
        <p:xfrm>
          <a:off x="0" y="985838"/>
          <a:ext cx="9144000" cy="4211637"/>
        </p:xfrm>
        <a:graphic>
          <a:graphicData uri="http://schemas.openxmlformats.org/drawingml/2006/table">
            <a:tbl>
              <a:tblPr rtl="1" firstRow="1" bandRow="1">
                <a:tableStyleId>{5940675A-B579-460E-94D1-54222C63F5DA}</a:tableStyleId>
              </a:tblPr>
              <a:tblGrid>
                <a:gridCol w="34387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052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528504">
                <a:tc gridSpan="2">
                  <a:txBody>
                    <a:bodyPr/>
                    <a:lstStyle/>
                    <a:p>
                      <a:pPr algn="ctr" eaLnBrk="1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pt-BR" sz="4000" dirty="0">
                          <a:solidFill>
                            <a:schemeClr val="tx1"/>
                          </a:solidFill>
                          <a:latin typeface="Avva_Marcos" panose="04020500000000000000" pitchFamily="82" charset="0"/>
                          <a:cs typeface="Times New Roman" panose="02020603050405020304" pitchFamily="18" charset="0"/>
                        </a:rPr>
                        <a:t>Q</a:t>
                      </a:r>
                      <a:r>
                        <a:rPr lang="pt-BR" sz="4000" dirty="0">
                          <a:solidFill>
                            <a:schemeClr val="tx1"/>
                          </a:solidFill>
                          <a:latin typeface="CS New Athanasius" panose="020B0500000000000000" pitchFamily="34" charset="0"/>
                          <a:cs typeface="Times New Roman" panose="02020603050405020304" pitchFamily="18" charset="0"/>
                        </a:rPr>
                        <a:t>en `vran `m`Viwt nem `Psyri nem piP=n=a</a:t>
                      </a:r>
                    </a:p>
                    <a:p>
                      <a:pPr algn="ctr" eaLnBrk="1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pt-BR" sz="4000" dirty="0">
                          <a:solidFill>
                            <a:schemeClr val="tx1"/>
                          </a:solidFill>
                          <a:latin typeface="CS New Athanasius" panose="020B0500000000000000" pitchFamily="34" charset="0"/>
                          <a:cs typeface="Times New Roman" panose="02020603050405020304" pitchFamily="18" charset="0"/>
                        </a:rPr>
                        <a:t>=e=;=u }`triac =e=;=u `n`omooucioc.</a:t>
                      </a:r>
                    </a:p>
                  </a:txBody>
                  <a:tcPr marT="0" marB="108048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justLow" rtl="1">
                        <a:spcBef>
                          <a:spcPct val="50000"/>
                        </a:spcBef>
                      </a:pPr>
                      <a:endParaRPr lang="ar-SA" sz="4400" b="1" dirty="0">
                        <a:solidFill>
                          <a:schemeClr val="bg1"/>
                        </a:solidFill>
                      </a:endParaRPr>
                    </a:p>
                  </a:txBody>
                  <a:tcPr marT="0" marB="0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83133">
                <a:tc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بسم الآب والابن والروح القدس الثالوث المقدس المساوي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</a:p>
                  </a:txBody>
                  <a:tcPr marT="0" marB="0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4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خين إفران إم إفيوت نيم إبشيري نيم بي إبنيڤما إثؤواب تي إترياس إثؤواب إن أوموسيوس.</a:t>
                      </a:r>
                    </a:p>
                  </a:txBody>
                  <a:tcPr marT="0" marB="0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3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4918157"/>
              </p:ext>
            </p:extLst>
          </p:nvPr>
        </p:nvGraphicFramePr>
        <p:xfrm>
          <a:off x="0" y="3403600"/>
          <a:ext cx="9144000" cy="3413416"/>
        </p:xfrm>
        <a:graphic>
          <a:graphicData uri="http://schemas.openxmlformats.org/drawingml/2006/table">
            <a:tbl>
              <a:tblPr rtl="1" firstRow="1" bandRow="1">
                <a:tableStyleId>{073A0DAA-6AF3-43AB-8588-CEC1D06C72B9}</a:tableStyleId>
              </a:tblPr>
              <a:tblGrid>
                <a:gridCol w="42018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21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310358">
                <a:tc gridSpan="2">
                  <a:txBody>
                    <a:bodyPr/>
                    <a:lstStyle/>
                    <a:p>
                      <a:pPr algn="ctr" rtl="0"/>
                      <a:r>
                        <a:rPr lang="pt-BR" sz="4000" b="0" dirty="0">
                          <a:solidFill>
                            <a:schemeClr val="tx1"/>
                          </a:solidFill>
                          <a:latin typeface="CS New Athanasius" panose="020B0500000000000000" pitchFamily="34" charset="0"/>
                          <a:cs typeface="Times New Roman" panose="02020603050405020304" pitchFamily="18" charset="0"/>
                        </a:rPr>
                        <a:t>Axioc axioc axioc</a:t>
                      </a:r>
                    </a:p>
                    <a:p>
                      <a:pPr algn="ctr" rtl="0"/>
                      <a:r>
                        <a:rPr lang="en-US" sz="4000" b="0" dirty="0" err="1">
                          <a:solidFill>
                            <a:schemeClr val="tx1"/>
                          </a:solidFill>
                          <a:latin typeface="CS New Athanasius" panose="020B0500000000000000" pitchFamily="34" charset="0"/>
                          <a:cs typeface="Times New Roman" panose="02020603050405020304" pitchFamily="18" charset="0"/>
                        </a:rPr>
                        <a:t>Apakir</a:t>
                      </a:r>
                      <a:r>
                        <a:rPr lang="en-US" sz="4000" b="0" dirty="0">
                          <a:solidFill>
                            <a:schemeClr val="tx1"/>
                          </a:solidFill>
                          <a:latin typeface="CS New Athanasius" panose="020B0500000000000000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4000" b="0" dirty="0" err="1">
                          <a:solidFill>
                            <a:schemeClr val="tx1"/>
                          </a:solidFill>
                          <a:latin typeface="CS New Athanasius" panose="020B0500000000000000" pitchFamily="34" charset="0"/>
                          <a:cs typeface="Times New Roman" panose="02020603050405020304" pitchFamily="18" charset="0"/>
                        </a:rPr>
                        <a:t>nem</a:t>
                      </a:r>
                      <a:r>
                        <a:rPr lang="en-US" sz="4000" b="0" dirty="0">
                          <a:solidFill>
                            <a:schemeClr val="tx1"/>
                          </a:solidFill>
                          <a:latin typeface="CS New Athanasius" panose="020B0500000000000000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4000" b="0" dirty="0" err="1">
                          <a:solidFill>
                            <a:schemeClr val="tx1"/>
                          </a:solidFill>
                          <a:latin typeface="CS New Athanasius" panose="020B0500000000000000" pitchFamily="34" charset="0"/>
                          <a:cs typeface="Times New Roman" panose="02020603050405020304" pitchFamily="18" charset="0"/>
                        </a:rPr>
                        <a:t>Iwannyc</a:t>
                      </a:r>
                      <a:r>
                        <a:rPr lang="en-US" sz="4000" b="0" dirty="0">
                          <a:solidFill>
                            <a:schemeClr val="tx1"/>
                          </a:solidFill>
                          <a:latin typeface="CS New Athanasius" panose="020B0500000000000000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4000" b="0" dirty="0" err="1">
                          <a:solidFill>
                            <a:schemeClr val="tx1"/>
                          </a:solidFill>
                          <a:latin typeface="CS New Athanasius" panose="020B0500000000000000" pitchFamily="34" charset="0"/>
                          <a:cs typeface="Times New Roman" panose="02020603050405020304" pitchFamily="18" charset="0"/>
                        </a:rPr>
                        <a:t>pefcon</a:t>
                      </a:r>
                      <a:endParaRPr lang="pt-BR" sz="4000" b="0" dirty="0">
                        <a:solidFill>
                          <a:schemeClr val="tx1"/>
                        </a:solidFill>
                        <a:latin typeface="CS New Athanasius" panose="020B0500000000000000" pitchFamily="34" charset="0"/>
                        <a:cs typeface="Times New Roman" panose="02020603050405020304" pitchFamily="18" charset="0"/>
                      </a:endParaRPr>
                    </a:p>
                  </a:txBody>
                  <a:tcPr marT="45634" marB="45634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02767">
                <a:tc>
                  <a:txBody>
                    <a:bodyPr/>
                    <a:lstStyle/>
                    <a:p>
                      <a:pPr algn="justLow" rtl="1" eaLnBrk="1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ar-SA" sz="4400" b="1" dirty="0">
                          <a:solidFill>
                            <a:schemeClr val="tx1"/>
                          </a:solidFill>
                          <a:latin typeface="CS Avva Shenouda" panose="020B7200000000000000" pitchFamily="34" charset="0"/>
                          <a:cs typeface="Times New Roman" panose="02020603050405020304" pitchFamily="18" charset="0"/>
                        </a:rPr>
                        <a:t>مستحق مستحق </a:t>
                      </a:r>
                      <a:r>
                        <a:rPr lang="ar-SA" sz="4400" b="1" dirty="0" err="1">
                          <a:solidFill>
                            <a:schemeClr val="tx1"/>
                          </a:solidFill>
                          <a:latin typeface="CS Avva Shenouda" panose="020B7200000000000000" pitchFamily="34" charset="0"/>
                          <a:cs typeface="Times New Roman" panose="02020603050405020304" pitchFamily="18" charset="0"/>
                        </a:rPr>
                        <a:t>مستحق</a:t>
                      </a:r>
                      <a:r>
                        <a:rPr lang="ar-SA" sz="4400" b="1" dirty="0">
                          <a:solidFill>
                            <a:schemeClr val="tx1"/>
                          </a:solidFill>
                          <a:latin typeface="CS Avva Shenouda" panose="020B7200000000000000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ar-EG" sz="4400" b="1" kern="1200" dirty="0" err="1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أباكير</a:t>
                      </a:r>
                      <a:r>
                        <a:rPr lang="ar-EG" sz="4400" b="1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 ويوحنا أخيه.</a:t>
                      </a:r>
                      <a:endParaRPr lang="ar-SA" sz="4400" b="1" dirty="0">
                        <a:solidFill>
                          <a:schemeClr val="tx1"/>
                        </a:solidFill>
                        <a:latin typeface="CS Avva Shenouda" panose="020B7200000000000000" pitchFamily="34" charset="0"/>
                        <a:cs typeface="Times New Roman" panose="02020603050405020304" pitchFamily="18" charset="0"/>
                      </a:endParaRPr>
                    </a:p>
                  </a:txBody>
                  <a:tcPr marT="45634" marB="45634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Low" rtl="1" eaLnBrk="1" hangingPunct="1">
                        <a:lnSpc>
                          <a:spcPct val="100000"/>
                        </a:lnSpc>
                      </a:pPr>
                      <a:r>
                        <a:rPr lang="ar-EG" sz="4400" b="1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آكسيوس آكسيوس </a:t>
                      </a:r>
                      <a:r>
                        <a:rPr lang="ar-EG" sz="4400" b="1" kern="1200" dirty="0" err="1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آكسيوس</a:t>
                      </a:r>
                      <a:r>
                        <a:rPr lang="ar-EG" sz="4400" b="1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 </a:t>
                      </a:r>
                      <a:r>
                        <a:rPr lang="ar-EG" sz="4400" b="1" kern="1200" dirty="0" err="1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أباكير</a:t>
                      </a:r>
                      <a:r>
                        <a:rPr lang="ar-EG" sz="4400" b="1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 نيم </a:t>
                      </a:r>
                      <a:r>
                        <a:rPr lang="ar-EG" sz="4400" b="1" kern="1200" dirty="0" err="1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يوأنس</a:t>
                      </a:r>
                      <a:r>
                        <a:rPr lang="ar-EG" sz="4400" b="1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 بيف صون.</a:t>
                      </a:r>
                    </a:p>
                  </a:txBody>
                  <a:tcPr marT="45634" marB="4563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4916880"/>
              </p:ext>
            </p:extLst>
          </p:nvPr>
        </p:nvGraphicFramePr>
        <p:xfrm>
          <a:off x="0" y="0"/>
          <a:ext cx="9144000" cy="2922588"/>
        </p:xfrm>
        <a:graphic>
          <a:graphicData uri="http://schemas.openxmlformats.org/drawingml/2006/table">
            <a:tbl>
              <a:tblPr rtl="1" firstRow="1" bandRow="1">
                <a:tableStyleId>{073A0DAA-6AF3-43AB-8588-CEC1D06C72B9}</a:tableStyleId>
              </a:tblPr>
              <a:tblGrid>
                <a:gridCol w="40603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836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19273">
                <a:tc gridSpan="2">
                  <a:txBody>
                    <a:bodyPr/>
                    <a:lstStyle/>
                    <a:p>
                      <a:pPr algn="ctr" eaLnBrk="1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da-DK" sz="4000" b="0" dirty="0">
                          <a:solidFill>
                            <a:schemeClr val="tx1"/>
                          </a:solidFill>
                          <a:latin typeface="CS New Athanasius" panose="020B0500000000000000" pitchFamily="34" charset="0"/>
                          <a:cs typeface="Times New Roman" panose="02020603050405020304" pitchFamily="18" charset="0"/>
                        </a:rPr>
                        <a:t>Axia axia axia ]`agi`a Mari`a ]par;enoc.</a:t>
                      </a:r>
                    </a:p>
                  </a:txBody>
                  <a:tcPr marT="45688" marB="45688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03315">
                <a:tc>
                  <a:txBody>
                    <a:bodyPr/>
                    <a:lstStyle/>
                    <a:p>
                      <a:pPr algn="justLow" rtl="1" eaLnBrk="1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ar-SA" sz="4400" b="1" dirty="0">
                          <a:solidFill>
                            <a:schemeClr val="tx1"/>
                          </a:solidFill>
                          <a:latin typeface="CS Avva Shenouda" panose="020B7200000000000000" pitchFamily="34" charset="0"/>
                          <a:cs typeface="Times New Roman" panose="02020603050405020304" pitchFamily="18" charset="0"/>
                        </a:rPr>
                        <a:t>مستحقة مستحقة مستحقة القديسة مريم العذراء.</a:t>
                      </a:r>
                    </a:p>
                  </a:txBody>
                  <a:tcPr marT="45688" marB="45688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Low" rtl="1" eaLnBrk="1" hangingPunct="1">
                        <a:lnSpc>
                          <a:spcPct val="100000"/>
                        </a:lnSpc>
                      </a:pPr>
                      <a:r>
                        <a:rPr lang="ar-EG" sz="4400" b="1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آكسيا آكسيا آكسيا </a:t>
                      </a:r>
                      <a:br>
                        <a:rPr lang="ar-EG" sz="4400" b="1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</a:br>
                      <a:r>
                        <a:rPr lang="ar-EG" sz="4400" b="1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تي آجيا ماريا تي بارثينوس.</a:t>
                      </a:r>
                    </a:p>
                  </a:txBody>
                  <a:tcPr marT="45688" marB="456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93811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>
</file>

<file path=ppt/slides/slide13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Content Placeholder 3"/>
          <p:cNvSpPr txBox="1">
            <a:spLocks/>
          </p:cNvSpPr>
          <p:nvPr/>
        </p:nvSpPr>
        <p:spPr bwMode="auto">
          <a:xfrm>
            <a:off x="4262718" y="738281"/>
            <a:ext cx="4881282" cy="69988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السلام لقديس عظيم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كامل طاهر حكيم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يليق له التكريم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السلام للشهيد ابانوب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28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ولد بنهيسة                                  من مريم القديسة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وابوه مقاره                                 السلام للشهيد ابانوب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8EABA9-AF72-4DC3-9E4B-D64294F811F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262719" y="0"/>
            <a:ext cx="4881282" cy="738281"/>
          </a:xfrm>
        </p:spPr>
        <p:txBody>
          <a:bodyPr>
            <a:normAutofit/>
          </a:bodyPr>
          <a:lstStyle/>
          <a:p>
            <a:r>
              <a:rPr lang="ar-EG" altLang="en-US" sz="4000" u="sng" kern="0" dirty="0">
                <a:solidFill>
                  <a:srgbClr val="FFC000"/>
                </a:solidFill>
              </a:rPr>
              <a:t>الشهيد أبانوب النهيسي</a:t>
            </a:r>
            <a:endParaRPr lang="en-GB" sz="4000" u="sng" dirty="0">
              <a:solidFill>
                <a:srgbClr val="FFC000"/>
              </a:solidFill>
            </a:endParaRPr>
          </a:p>
        </p:txBody>
      </p:sp>
    </p:spTree>
  </p:cSld>
  <p:clrMapOvr>
    <a:masterClrMapping/>
  </p:clrMapOvr>
</p:sld>
</file>

<file path=ppt/slides/slide13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Content Placeholder 3"/>
          <p:cNvSpPr txBox="1">
            <a:spLocks/>
          </p:cNvSpPr>
          <p:nvPr/>
        </p:nvSpPr>
        <p:spPr bwMode="auto">
          <a:xfrm>
            <a:off x="4290060" y="0"/>
            <a:ext cx="4853940" cy="68634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بعد 12 سنة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انتقلا للسما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وتركوه فى صباه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السلام للشهيد ابانوب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ذهب لكنيسة الابرار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ليتناولمن الاسرار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فى وداعة ووقار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السلام للشهيد ابانوب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3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Content Placeholder 3"/>
          <p:cNvSpPr txBox="1">
            <a:spLocks/>
          </p:cNvSpPr>
          <p:nvPr/>
        </p:nvSpPr>
        <p:spPr bwMode="auto">
          <a:xfrm>
            <a:off x="4259580" y="0"/>
            <a:ext cx="4884420" cy="69680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فى عظة القداس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سمع عن دقلديانوس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2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واضطهاده لشعب ايسوس</a:t>
            </a:r>
            <a:br>
              <a:rPr lang="ar-EG" altLang="en-US" sz="42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السلام للشهيد ابانوب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ذهب القديس وباع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الذهب والمتاع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واعطاه للجياع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السلام للشهيد ابانوب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4041978"/>
      </p:ext>
    </p:extLst>
  </p:cSld>
  <p:clrMapOvr>
    <a:masterClrMapping/>
  </p:clrMapOvr>
</p:sld>
</file>

<file path=ppt/slides/slide13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Content Placeholder 3"/>
          <p:cNvSpPr txBox="1">
            <a:spLocks/>
          </p:cNvSpPr>
          <p:nvPr/>
        </p:nvSpPr>
        <p:spPr bwMode="auto">
          <a:xfrm>
            <a:off x="4274820" y="0"/>
            <a:ext cx="4869180" cy="69988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وصلى الى الله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يطلب مكان الولاه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لينال اكليل الشهادة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السلام للشهيد ابانوب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ظهر له ميخائيل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من قبل عمانوئيل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ووعده بالاكاليل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السلام للشهيد ابانوب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4194628"/>
      </p:ext>
    </p:extLst>
  </p:cSld>
  <p:clrMapOvr>
    <a:masterClrMapping/>
  </p:clrMapOvr>
</p:sld>
</file>

<file path=ppt/slides/slide13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Content Placeholder 3"/>
          <p:cNvSpPr txBox="1">
            <a:spLocks/>
          </p:cNvSpPr>
          <p:nvPr/>
        </p:nvSpPr>
        <p:spPr bwMode="auto">
          <a:xfrm>
            <a:off x="4312920" y="0"/>
            <a:ext cx="4831080" cy="72696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امر الوالى بجلده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4 مرات على بطنه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فخرجت احشاؤه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السلام للشهيد ابانوب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اتى الملاك وشفاه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ومن الوالى نجاه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وقام بكل قواه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السلام للشهيد ابانوب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5835148"/>
      </p:ext>
    </p:extLst>
  </p:cSld>
  <p:clrMapOvr>
    <a:masterClrMapping/>
  </p:clrMapOvr>
</p:sld>
</file>

<file path=ppt/slides/slide138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Content Placeholder 3"/>
          <p:cNvSpPr txBox="1">
            <a:spLocks/>
          </p:cNvSpPr>
          <p:nvPr/>
        </p:nvSpPr>
        <p:spPr bwMode="auto">
          <a:xfrm>
            <a:off x="4244340" y="0"/>
            <a:ext cx="4899660" cy="69988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صار الوالى كالمجنون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وقال القوه فى السجون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مع اخوانه المسيحيون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السلام للشهيد ابانوب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شجع كل المسجونين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فتمسكوا بالدين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وقالوا نحن مسيحيين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السلام للشهيد ابانوب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2434166"/>
      </p:ext>
    </p:extLst>
  </p:cSld>
  <p:clrMapOvr>
    <a:masterClrMapping/>
  </p:clrMapOvr>
</p:sld>
</file>

<file path=ppt/slides/slide138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Content Placeholder 3"/>
          <p:cNvSpPr txBox="1">
            <a:spLocks/>
          </p:cNvSpPr>
          <p:nvPr/>
        </p:nvSpPr>
        <p:spPr bwMode="auto">
          <a:xfrm>
            <a:off x="4274820" y="0"/>
            <a:ext cx="4869180" cy="69988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امر الوالى بتجميعهم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وقتلهم باجمعهم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اكثر من الف عددهم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السلام للشهيد ابانوب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فعلق ابانوب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على صارى المركب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واتجه الى اتريب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السلام للشهيد ابانوب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8674646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14">
            <a:extLst>
              <a:ext uri="{FF2B5EF4-FFF2-40B4-BE49-F238E27FC236}">
                <a16:creationId xmlns:a16="http://schemas.microsoft.com/office/drawing/2014/main" id="{230EAB48-4363-4BCB-988D-F7275EEA61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9827917"/>
              </p:ext>
            </p:extLst>
          </p:nvPr>
        </p:nvGraphicFramePr>
        <p:xfrm>
          <a:off x="0" y="4316507"/>
          <a:ext cx="9144000" cy="25414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7609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4800" b="1" i="0" kern="1200" dirty="0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لكِ السلام يا أم الإله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kumimoji="0" lang="en-US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يا مريم صرت كسماء.</a:t>
                      </a:r>
                      <a:endParaRPr lang="ar-EG" sz="48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505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170342">
                <a:tc>
                  <a:txBody>
                    <a:bodyPr/>
                    <a:lstStyle/>
                    <a:p>
                      <a:pPr algn="ctr" rtl="1"/>
                      <a:r>
                        <a:rPr kumimoji="0" lang="ar-SA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الرب مسك ثدييك بيداه</a:t>
                      </a:r>
                      <a:r>
                        <a:rPr kumimoji="0" lang="ar-EG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kumimoji="0" lang="en-US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ورضع لبنك يا بكر وعروس.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80062136"/>
      </p:ext>
    </p:extLst>
  </p:cSld>
  <p:clrMapOvr>
    <a:masterClrMapping/>
  </p:clrMapOvr>
</p:sld>
</file>

<file path=ppt/slides/slide139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Content Placeholder 3"/>
          <p:cNvSpPr txBox="1">
            <a:spLocks/>
          </p:cNvSpPr>
          <p:nvPr/>
        </p:nvSpPr>
        <p:spPr bwMode="auto">
          <a:xfrm>
            <a:off x="4297680" y="0"/>
            <a:ext cx="4846320" cy="69988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نزف انفه وفاه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فاتى الملام وشفاه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وفك رباطاته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السلام للشهيد ابانوب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شل والى سمنود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وعمى الجنود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فامنوا بالحى الموجود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السلام للشهيد ابانوب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1998001"/>
      </p:ext>
    </p:extLst>
  </p:cSld>
  <p:clrMapOvr>
    <a:masterClrMapping/>
  </p:clrMapOvr>
</p:sld>
</file>

<file path=ppt/slides/slide139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Content Placeholder 3"/>
          <p:cNvSpPr txBox="1">
            <a:spLocks/>
          </p:cNvSpPr>
          <p:nvPr/>
        </p:nvSpPr>
        <p:spPr bwMode="auto">
          <a:xfrm>
            <a:off x="4297680" y="0"/>
            <a:ext cx="4846320" cy="69988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اعلنوا ايمانهم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فعفى الرب عنهم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بصلاة قديسهم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السلام للشهيد ابانوب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واعترفوا بالمسيح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انه الاله الصحيح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الذى فيه نستريح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السلام للشهيد ابانوب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7315062"/>
      </p:ext>
    </p:extLst>
  </p:cSld>
  <p:clrMapOvr>
    <a:masterClrMapping/>
  </p:clrMapOvr>
</p:sld>
</file>

<file path=ppt/slides/slide139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Content Placeholder 3"/>
          <p:cNvSpPr txBox="1">
            <a:spLocks/>
          </p:cNvSpPr>
          <p:nvPr/>
        </p:nvSpPr>
        <p:spPr bwMode="auto">
          <a:xfrm>
            <a:off x="4297680" y="0"/>
            <a:ext cx="4846320" cy="72696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اغتاظ والى اتريب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من ايمانهم العجيب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فقطعهم ارب ارب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السلام للشهيد ابانوب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واتى بالقديس ودعاه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ان يقف وسط الولاة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فلم يخشى امره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السلام للشهيد ابانوب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491160"/>
      </p:ext>
    </p:extLst>
  </p:cSld>
  <p:clrMapOvr>
    <a:masterClrMapping/>
  </p:clrMapOvr>
</p:sld>
</file>

<file path=ppt/slides/slide139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Content Placeholder 3"/>
          <p:cNvSpPr txBox="1">
            <a:spLocks/>
          </p:cNvSpPr>
          <p:nvPr/>
        </p:nvSpPr>
        <p:spPr bwMode="auto">
          <a:xfrm>
            <a:off x="4305300" y="0"/>
            <a:ext cx="4838700" cy="69988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فامروا بتعذيبه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بكى جسده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وحرق اعضاؤه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السلام للشهيد ابانوب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فاتى يسوع وشفاه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ومن الحرق نجاه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وبالملائكة قواه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السلام للشهيد ابانوب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2047703"/>
      </p:ext>
    </p:extLst>
  </p:cSld>
  <p:clrMapOvr>
    <a:masterClrMapping/>
  </p:clrMapOvr>
</p:sld>
</file>

<file path=ppt/slides/slide139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Content Placeholder 3"/>
          <p:cNvSpPr txBox="1">
            <a:spLocks/>
          </p:cNvSpPr>
          <p:nvPr/>
        </p:nvSpPr>
        <p:spPr bwMode="auto">
          <a:xfrm>
            <a:off x="4297680" y="0"/>
            <a:ext cx="4846320" cy="71342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وقطعوا رجليه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وايضا يديه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ليقضوا عليه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السلام للشهيد ابانوب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اتى الملاك وشفاه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ومن الوالى نجاه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وقام بكل قواه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السلام للشهيد ابانوب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2952075"/>
      </p:ext>
    </p:extLst>
  </p:cSld>
  <p:clrMapOvr>
    <a:masterClrMapping/>
  </p:clrMapOvr>
</p:sld>
</file>

<file path=ppt/slides/slide139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Content Placeholder 3"/>
          <p:cNvSpPr txBox="1">
            <a:spLocks/>
          </p:cNvSpPr>
          <p:nvPr/>
        </p:nvSpPr>
        <p:spPr bwMode="auto">
          <a:xfrm>
            <a:off x="4282440" y="0"/>
            <a:ext cx="4861560" cy="69372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وبعد عذابات شديدة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وقسوة مريرة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نال اكليل الشهادة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السلام للشهيد ابانوب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تفسير اسمك فى افواه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كل المؤمنين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الكل يقولون يا اله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0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الشهيد </a:t>
            </a:r>
            <a:r>
              <a:rPr lang="ar-EG" altLang="en-US" sz="4000" b="1" dirty="0" err="1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ابانوب</a:t>
            </a:r>
            <a:r>
              <a:rPr lang="ar-EG" altLang="en-US" sz="40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 اعنا اجمعين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5887230"/>
      </p:ext>
    </p:extLst>
  </p:cSld>
  <p:clrMapOvr>
    <a:masterClrMapping/>
  </p:clrMapOvr>
</p:sld>
</file>

<file path=ppt/slides/slide139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6206585"/>
              </p:ext>
            </p:extLst>
          </p:nvPr>
        </p:nvGraphicFramePr>
        <p:xfrm>
          <a:off x="0" y="985838"/>
          <a:ext cx="9144000" cy="4211637"/>
        </p:xfrm>
        <a:graphic>
          <a:graphicData uri="http://schemas.openxmlformats.org/drawingml/2006/table">
            <a:tbl>
              <a:tblPr rtl="1" firstRow="1" bandRow="1">
                <a:tableStyleId>{5940675A-B579-460E-94D1-54222C63F5DA}</a:tableStyleId>
              </a:tblPr>
              <a:tblGrid>
                <a:gridCol w="34387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052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528504">
                <a:tc gridSpan="2">
                  <a:txBody>
                    <a:bodyPr/>
                    <a:lstStyle/>
                    <a:p>
                      <a:pPr algn="ctr" eaLnBrk="1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pt-BR" sz="4000" dirty="0">
                          <a:solidFill>
                            <a:schemeClr val="tx1"/>
                          </a:solidFill>
                          <a:latin typeface="Avva_Marcos" panose="04020500000000000000" pitchFamily="82" charset="0"/>
                          <a:cs typeface="Times New Roman" panose="02020603050405020304" pitchFamily="18" charset="0"/>
                        </a:rPr>
                        <a:t>Q</a:t>
                      </a:r>
                      <a:r>
                        <a:rPr lang="pt-BR" sz="4000" dirty="0">
                          <a:solidFill>
                            <a:schemeClr val="tx1"/>
                          </a:solidFill>
                          <a:latin typeface="CS New Athanasius" panose="020B0500000000000000" pitchFamily="34" charset="0"/>
                          <a:cs typeface="Times New Roman" panose="02020603050405020304" pitchFamily="18" charset="0"/>
                        </a:rPr>
                        <a:t>en `vran `m`Viwt nem `Psyri nem piP=n=a</a:t>
                      </a:r>
                    </a:p>
                    <a:p>
                      <a:pPr algn="ctr" eaLnBrk="1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pt-BR" sz="4000" dirty="0">
                          <a:solidFill>
                            <a:schemeClr val="tx1"/>
                          </a:solidFill>
                          <a:latin typeface="CS New Athanasius" panose="020B0500000000000000" pitchFamily="34" charset="0"/>
                          <a:cs typeface="Times New Roman" panose="02020603050405020304" pitchFamily="18" charset="0"/>
                        </a:rPr>
                        <a:t>=e=;=u }`triac =e=;=u `n`omooucioc.</a:t>
                      </a:r>
                    </a:p>
                  </a:txBody>
                  <a:tcPr marT="0" marB="108048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justLow" rtl="1">
                        <a:spcBef>
                          <a:spcPct val="50000"/>
                        </a:spcBef>
                      </a:pPr>
                      <a:endParaRPr lang="ar-SA" sz="4400" b="1" dirty="0">
                        <a:solidFill>
                          <a:schemeClr val="bg1"/>
                        </a:solidFill>
                      </a:endParaRPr>
                    </a:p>
                  </a:txBody>
                  <a:tcPr marT="0" marB="0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83133">
                <a:tc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بسم الآب والابن والروح القدس الثالوث المقدس المساوي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</a:p>
                  </a:txBody>
                  <a:tcPr marT="0" marB="0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4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خين إفران إم إفيوت نيم إبشيري نيم بي إبنيڤما إثؤواب تي إترياس إثؤواب إن أوموسيوس.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39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7235274"/>
              </p:ext>
            </p:extLst>
          </p:nvPr>
        </p:nvGraphicFramePr>
        <p:xfrm>
          <a:off x="0" y="3403600"/>
          <a:ext cx="9144000" cy="3413416"/>
        </p:xfrm>
        <a:graphic>
          <a:graphicData uri="http://schemas.openxmlformats.org/drawingml/2006/table">
            <a:tbl>
              <a:tblPr rtl="1" firstRow="1" bandRow="1">
                <a:tableStyleId>{073A0DAA-6AF3-43AB-8588-CEC1D06C72B9}</a:tableStyleId>
              </a:tblPr>
              <a:tblGrid>
                <a:gridCol w="42018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21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310358">
                <a:tc gridSpan="2">
                  <a:txBody>
                    <a:bodyPr/>
                    <a:lstStyle/>
                    <a:p>
                      <a:pPr algn="ctr" rtl="0"/>
                      <a:r>
                        <a:rPr lang="pt-BR" sz="4000" b="0" dirty="0">
                          <a:solidFill>
                            <a:schemeClr val="tx1"/>
                          </a:solidFill>
                          <a:latin typeface="CS New Athanasius" panose="020B0500000000000000" pitchFamily="34" charset="0"/>
                          <a:cs typeface="Times New Roman" panose="02020603050405020304" pitchFamily="18" charset="0"/>
                        </a:rPr>
                        <a:t>Axioc axioc axioc</a:t>
                      </a:r>
                    </a:p>
                    <a:p>
                      <a:pPr algn="ctr" rtl="0"/>
                      <a:r>
                        <a:rPr lang="en-US" sz="4000" b="0" dirty="0" err="1">
                          <a:solidFill>
                            <a:schemeClr val="tx1"/>
                          </a:solidFill>
                          <a:latin typeface="CS New Athanasius" panose="020B0500000000000000" pitchFamily="34" charset="0"/>
                          <a:cs typeface="Times New Roman" panose="02020603050405020304" pitchFamily="18" charset="0"/>
                        </a:rPr>
                        <a:t>pi`Agioc</a:t>
                      </a:r>
                      <a:r>
                        <a:rPr lang="en-US" sz="4000" b="0" dirty="0">
                          <a:solidFill>
                            <a:schemeClr val="tx1"/>
                          </a:solidFill>
                          <a:latin typeface="CS New Athanasius" panose="020B0500000000000000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4000" b="0" dirty="0" err="1">
                          <a:solidFill>
                            <a:schemeClr val="tx1"/>
                          </a:solidFill>
                          <a:latin typeface="CS New Athanasius" panose="020B0500000000000000" pitchFamily="34" charset="0"/>
                          <a:cs typeface="Times New Roman" panose="02020603050405020304" pitchFamily="18" charset="0"/>
                        </a:rPr>
                        <a:t>Kuri</a:t>
                      </a:r>
                      <a:r>
                        <a:rPr lang="en-US" sz="4000" b="0" dirty="0">
                          <a:solidFill>
                            <a:schemeClr val="tx1"/>
                          </a:solidFill>
                          <a:latin typeface="CS New Athanasius" panose="020B0500000000000000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4000" b="0" dirty="0" err="1">
                          <a:solidFill>
                            <a:schemeClr val="tx1"/>
                          </a:solidFill>
                          <a:latin typeface="CS New Athanasius" panose="020B0500000000000000" pitchFamily="34" charset="0"/>
                          <a:cs typeface="Times New Roman" panose="02020603050405020304" pitchFamily="18" charset="0"/>
                        </a:rPr>
                        <a:t>Apanoub</a:t>
                      </a:r>
                      <a:endParaRPr lang="pt-BR" sz="4000" b="0" dirty="0">
                        <a:solidFill>
                          <a:schemeClr val="tx1"/>
                        </a:solidFill>
                        <a:latin typeface="CS New Athanasius" panose="020B0500000000000000" pitchFamily="34" charset="0"/>
                        <a:cs typeface="Times New Roman" panose="02020603050405020304" pitchFamily="18" charset="0"/>
                      </a:endParaRPr>
                    </a:p>
                  </a:txBody>
                  <a:tcPr marT="45634" marB="45634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02767">
                <a:tc>
                  <a:txBody>
                    <a:bodyPr/>
                    <a:lstStyle/>
                    <a:p>
                      <a:pPr algn="justLow" rtl="1" eaLnBrk="1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ar-SA" sz="4400" b="1" kern="1200" dirty="0">
                          <a:solidFill>
                            <a:schemeClr val="tx1"/>
                          </a:solidFill>
                          <a:latin typeface="CS Avva Shenouda" panose="020B7200000000000000" pitchFamily="34" charset="0"/>
                          <a:ea typeface="+mn-ea"/>
                          <a:cs typeface="Times New Roman" panose="02020603050405020304" pitchFamily="18" charset="0"/>
                        </a:rPr>
                        <a:t>مستحق مستحق </a:t>
                      </a:r>
                      <a:r>
                        <a:rPr lang="ar-SA" sz="4400" b="1" kern="1200" dirty="0" err="1">
                          <a:solidFill>
                            <a:schemeClr val="tx1"/>
                          </a:solidFill>
                          <a:latin typeface="CS Avva Shenouda" panose="020B7200000000000000" pitchFamily="34" charset="0"/>
                          <a:ea typeface="+mn-ea"/>
                          <a:cs typeface="Times New Roman" panose="02020603050405020304" pitchFamily="18" charset="0"/>
                        </a:rPr>
                        <a:t>مستحق</a:t>
                      </a:r>
                      <a:r>
                        <a:rPr lang="ar-SA" sz="4400" b="1" kern="1200" dirty="0">
                          <a:solidFill>
                            <a:schemeClr val="tx1"/>
                          </a:solidFill>
                          <a:latin typeface="CS Avva Shenouda" panose="020B7200000000000000" pitchFamily="34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ar-EG" sz="4400" b="1" kern="1200" dirty="0">
                          <a:solidFill>
                            <a:schemeClr val="tx1"/>
                          </a:solidFill>
                          <a:latin typeface="CS Avva Shenouda" panose="020B7200000000000000" pitchFamily="34" charset="0"/>
                          <a:ea typeface="+mn-ea"/>
                          <a:cs typeface="Times New Roman" panose="02020603050405020304" pitchFamily="18" charset="0"/>
                        </a:rPr>
                        <a:t>سيدي القديس </a:t>
                      </a:r>
                      <a:r>
                        <a:rPr lang="ar-EG" sz="4400" b="1" kern="1200" dirty="0" err="1">
                          <a:solidFill>
                            <a:schemeClr val="tx1"/>
                          </a:solidFill>
                          <a:latin typeface="CS Avva Shenouda" panose="020B7200000000000000" pitchFamily="34" charset="0"/>
                          <a:ea typeface="+mn-ea"/>
                          <a:cs typeface="Times New Roman" panose="02020603050405020304" pitchFamily="18" charset="0"/>
                        </a:rPr>
                        <a:t>ابانوب</a:t>
                      </a:r>
                      <a:r>
                        <a:rPr lang="ar-EG" sz="4400" b="1" kern="1200" dirty="0">
                          <a:solidFill>
                            <a:schemeClr val="tx1"/>
                          </a:solidFill>
                          <a:latin typeface="CS Avva Shenouda" panose="020B7200000000000000" pitchFamily="34" charset="0"/>
                          <a:ea typeface="+mn-ea"/>
                          <a:cs typeface="Times New Roman" panose="02020603050405020304" pitchFamily="18" charset="0"/>
                        </a:rPr>
                        <a:t>.</a:t>
                      </a:r>
                      <a:endParaRPr lang="ar-SA" sz="4400" b="1" kern="1200" dirty="0">
                        <a:solidFill>
                          <a:schemeClr val="tx1"/>
                        </a:solidFill>
                        <a:latin typeface="CS Avva Shenouda" panose="020B7200000000000000" pitchFamily="34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T="45634" marB="45634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Low" rtl="1" eaLnBrk="1" hangingPunct="1">
                        <a:lnSpc>
                          <a:spcPct val="100000"/>
                        </a:lnSpc>
                      </a:pPr>
                      <a:r>
                        <a:rPr lang="ar-EG" sz="4400" b="1" kern="1200" dirty="0">
                          <a:solidFill>
                            <a:schemeClr val="tx1"/>
                          </a:solidFill>
                          <a:latin typeface="CS Avva Shenouda" panose="020B7200000000000000" pitchFamily="34" charset="0"/>
                          <a:ea typeface="+mn-ea"/>
                          <a:cs typeface="Times New Roman" panose="02020603050405020304" pitchFamily="18" charset="0"/>
                        </a:rPr>
                        <a:t>آكسيوس آكسيوس </a:t>
                      </a:r>
                      <a:r>
                        <a:rPr lang="ar-EG" sz="4400" b="1" kern="1200" dirty="0" err="1">
                          <a:solidFill>
                            <a:schemeClr val="tx1"/>
                          </a:solidFill>
                          <a:latin typeface="CS Avva Shenouda" panose="020B7200000000000000" pitchFamily="34" charset="0"/>
                          <a:ea typeface="+mn-ea"/>
                          <a:cs typeface="Times New Roman" panose="02020603050405020304" pitchFamily="18" charset="0"/>
                        </a:rPr>
                        <a:t>آكسيوس</a:t>
                      </a:r>
                      <a:r>
                        <a:rPr lang="ar-EG" sz="4400" b="1" kern="1200" dirty="0">
                          <a:solidFill>
                            <a:schemeClr val="tx1"/>
                          </a:solidFill>
                          <a:latin typeface="CS Avva Shenouda" panose="020B7200000000000000" pitchFamily="34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ar-EG" sz="4400" b="1" kern="1200" dirty="0" err="1">
                          <a:solidFill>
                            <a:schemeClr val="tx1"/>
                          </a:solidFill>
                          <a:latin typeface="CS Avva Shenouda" panose="020B7200000000000000" pitchFamily="34" charset="0"/>
                          <a:ea typeface="+mn-ea"/>
                          <a:cs typeface="Times New Roman" panose="02020603050405020304" pitchFamily="18" charset="0"/>
                        </a:rPr>
                        <a:t>بى</a:t>
                      </a:r>
                      <a:r>
                        <a:rPr lang="ar-EG" sz="4400" b="1" kern="1200" dirty="0">
                          <a:solidFill>
                            <a:schemeClr val="tx1"/>
                          </a:solidFill>
                          <a:latin typeface="CS Avva Shenouda" panose="020B7200000000000000" pitchFamily="34" charset="0"/>
                          <a:ea typeface="+mn-ea"/>
                          <a:cs typeface="Times New Roman" panose="02020603050405020304" pitchFamily="18" charset="0"/>
                        </a:rPr>
                        <a:t> أجيوس </a:t>
                      </a:r>
                      <a:r>
                        <a:rPr lang="ar-EG" sz="4400" b="1" kern="1200" dirty="0" err="1">
                          <a:solidFill>
                            <a:schemeClr val="tx1"/>
                          </a:solidFill>
                          <a:latin typeface="CS Avva Shenouda" panose="020B7200000000000000" pitchFamily="34" charset="0"/>
                          <a:ea typeface="+mn-ea"/>
                          <a:cs typeface="Times New Roman" panose="02020603050405020304" pitchFamily="18" charset="0"/>
                        </a:rPr>
                        <a:t>كيرى</a:t>
                      </a:r>
                      <a:r>
                        <a:rPr lang="ar-EG" sz="4400" b="1" kern="1200" dirty="0">
                          <a:solidFill>
                            <a:schemeClr val="tx1"/>
                          </a:solidFill>
                          <a:latin typeface="CS Avva Shenouda" panose="020B7200000000000000" pitchFamily="34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ar-EG" sz="4400" b="1" kern="1200" dirty="0" err="1">
                          <a:solidFill>
                            <a:schemeClr val="tx1"/>
                          </a:solidFill>
                          <a:latin typeface="CS Avva Shenouda" panose="020B7200000000000000" pitchFamily="34" charset="0"/>
                          <a:ea typeface="+mn-ea"/>
                          <a:cs typeface="Times New Roman" panose="02020603050405020304" pitchFamily="18" charset="0"/>
                        </a:rPr>
                        <a:t>ابانوب</a:t>
                      </a:r>
                      <a:r>
                        <a:rPr lang="ar-EG" sz="4400" b="1" kern="1200" dirty="0">
                          <a:solidFill>
                            <a:schemeClr val="tx1"/>
                          </a:solidFill>
                          <a:latin typeface="CS Avva Shenouda" panose="020B7200000000000000" pitchFamily="34" charset="0"/>
                          <a:ea typeface="+mn-ea"/>
                          <a:cs typeface="Times New Roman" panose="02020603050405020304" pitchFamily="18" charset="0"/>
                        </a:rPr>
                        <a:t>.</a:t>
                      </a:r>
                    </a:p>
                  </a:txBody>
                  <a:tcPr marT="45634" marB="4563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0737853"/>
              </p:ext>
            </p:extLst>
          </p:nvPr>
        </p:nvGraphicFramePr>
        <p:xfrm>
          <a:off x="0" y="0"/>
          <a:ext cx="9144000" cy="2922588"/>
        </p:xfrm>
        <a:graphic>
          <a:graphicData uri="http://schemas.openxmlformats.org/drawingml/2006/table">
            <a:tbl>
              <a:tblPr rtl="1" firstRow="1" bandRow="1">
                <a:tableStyleId>{073A0DAA-6AF3-43AB-8588-CEC1D06C72B9}</a:tableStyleId>
              </a:tblPr>
              <a:tblGrid>
                <a:gridCol w="40603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836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19273">
                <a:tc gridSpan="2">
                  <a:txBody>
                    <a:bodyPr/>
                    <a:lstStyle/>
                    <a:p>
                      <a:pPr algn="ctr" eaLnBrk="1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da-DK" sz="4000" b="0" dirty="0">
                          <a:solidFill>
                            <a:schemeClr val="tx1"/>
                          </a:solidFill>
                          <a:latin typeface="CS New Athanasius" panose="020B0500000000000000" pitchFamily="34" charset="0"/>
                          <a:cs typeface="Times New Roman" panose="02020603050405020304" pitchFamily="18" charset="0"/>
                        </a:rPr>
                        <a:t>Axia axia axia ]`agi`a Mari`a ]par;enoc.</a:t>
                      </a:r>
                    </a:p>
                  </a:txBody>
                  <a:tcPr marT="45688" marB="45688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03315">
                <a:tc>
                  <a:txBody>
                    <a:bodyPr/>
                    <a:lstStyle/>
                    <a:p>
                      <a:pPr algn="justLow" rtl="1" eaLnBrk="1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ar-SA" sz="4400" b="1" dirty="0">
                          <a:solidFill>
                            <a:schemeClr val="tx1"/>
                          </a:solidFill>
                          <a:latin typeface="CS Avva Shenouda" panose="020B7200000000000000" pitchFamily="34" charset="0"/>
                          <a:cs typeface="Times New Roman" panose="02020603050405020304" pitchFamily="18" charset="0"/>
                        </a:rPr>
                        <a:t>مستحقة مستحقة مستحقة القديسة مريم العذراء.</a:t>
                      </a:r>
                    </a:p>
                  </a:txBody>
                  <a:tcPr marT="45688" marB="45688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Low" rtl="1" eaLnBrk="1" hangingPunct="1">
                        <a:lnSpc>
                          <a:spcPct val="100000"/>
                        </a:lnSpc>
                      </a:pPr>
                      <a:r>
                        <a:rPr lang="ar-EG" sz="4400" b="1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آكسيا آكسيا آكسيا </a:t>
                      </a:r>
                      <a:br>
                        <a:rPr lang="ar-EG" sz="4400" b="1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</a:br>
                      <a:r>
                        <a:rPr lang="ar-EG" sz="4400" b="1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تي آجيا ماريا تي بارثينوس.</a:t>
                      </a:r>
                    </a:p>
                  </a:txBody>
                  <a:tcPr marT="45688" marB="456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96059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>
</file>

<file path=ppt/slides/slide139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Content Placeholder 3"/>
          <p:cNvSpPr txBox="1">
            <a:spLocks/>
          </p:cNvSpPr>
          <p:nvPr/>
        </p:nvSpPr>
        <p:spPr bwMode="auto">
          <a:xfrm>
            <a:off x="4572000" y="698824"/>
            <a:ext cx="4572000" cy="69988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في مجد السمائيين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حبيب كل مسكين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شفيع المؤمنين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بنيوت آڤا ابرآم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en-US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في دجلا مركز ديروط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ولد ابونا المغبوط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والكل به مبسوط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بنيوت آڤا ابرآم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7D4327-81A8-4A59-AFF9-4C60B6C2601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572000" y="1"/>
            <a:ext cx="4572000" cy="698824"/>
          </a:xfrm>
        </p:spPr>
        <p:txBody>
          <a:bodyPr>
            <a:normAutofit/>
          </a:bodyPr>
          <a:lstStyle/>
          <a:p>
            <a:r>
              <a:rPr lang="ar-EG" altLang="en-US" sz="4000" u="sng" kern="0" dirty="0">
                <a:solidFill>
                  <a:srgbClr val="FFC000"/>
                </a:solidFill>
                <a:effectLst/>
              </a:rPr>
              <a:t>الأنبا ابرام اسقف الفيوم</a:t>
            </a:r>
            <a:endParaRPr lang="en-GB" sz="4000" u="sng" dirty="0">
              <a:solidFill>
                <a:srgbClr val="FFC000"/>
              </a:solidFill>
              <a:effectLst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 trans="22000" smoothness="6"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016183AE-7919-46F2-85B4-BF0500055E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9196757"/>
              </p:ext>
            </p:extLst>
          </p:nvPr>
        </p:nvGraphicFramePr>
        <p:xfrm>
          <a:off x="0" y="0"/>
          <a:ext cx="9144000" cy="68294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390965">
                  <a:extLst>
                    <a:ext uri="{9D8B030D-6E8A-4147-A177-3AD203B41FA5}">
                      <a16:colId xmlns:a16="http://schemas.microsoft.com/office/drawing/2014/main" val="569180622"/>
                    </a:ext>
                  </a:extLst>
                </a:gridCol>
                <a:gridCol w="753035">
                  <a:extLst>
                    <a:ext uri="{9D8B030D-6E8A-4147-A177-3AD203B41FA5}">
                      <a16:colId xmlns:a16="http://schemas.microsoft.com/office/drawing/2014/main" val="1274580594"/>
                    </a:ext>
                  </a:extLst>
                </a:gridCol>
              </a:tblGrid>
              <a:tr h="3792071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EG" sz="6000" b="1" dirty="0"/>
                        <a:t>ت</a:t>
                      </a:r>
                      <a:endParaRPr lang="en-GB" sz="60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66104652"/>
                  </a:ext>
                </a:extLst>
              </a:tr>
              <a:tr h="1065679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EG" sz="6000" b="1" dirty="0"/>
                        <a:t>ث</a:t>
                      </a:r>
                      <a:endParaRPr lang="en-GB" sz="60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1155940"/>
                  </a:ext>
                </a:extLst>
              </a:tr>
              <a:tr h="1971675">
                <a:tc>
                  <a:txBody>
                    <a:bodyPr/>
                    <a:lstStyle/>
                    <a:p>
                      <a:endParaRPr lang="en-GB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EG" sz="4000" b="1" dirty="0"/>
                        <a:t>ج ح</a:t>
                      </a:r>
                    </a:p>
                    <a:p>
                      <a:pPr algn="ctr" rtl="1"/>
                      <a:r>
                        <a:rPr lang="ar-EG" sz="4000" b="1" dirty="0"/>
                        <a:t>خ</a:t>
                      </a:r>
                      <a:endParaRPr lang="en-GB" sz="5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90411904"/>
                  </a:ext>
                </a:extLst>
              </a:tr>
            </a:tbl>
          </a:graphicData>
        </a:graphic>
      </p:graphicFrame>
      <p:sp>
        <p:nvSpPr>
          <p:cNvPr id="5" name="Title 4">
            <a:extLst>
              <a:ext uri="{FF2B5EF4-FFF2-40B4-BE49-F238E27FC236}">
                <a16:creationId xmlns:a16="http://schemas.microsoft.com/office/drawing/2014/main" id="{A24E2DDE-4176-4D22-95C1-A604DE2055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460590" y="0"/>
            <a:ext cx="1460590" cy="1326321"/>
          </a:xfrm>
        </p:spPr>
        <p:txBody>
          <a:bodyPr>
            <a:normAutofit/>
          </a:bodyPr>
          <a:lstStyle/>
          <a:p>
            <a:endParaRPr lang="en-GB" sz="1800" dirty="0"/>
          </a:p>
        </p:txBody>
      </p:sp>
      <p:sp>
        <p:nvSpPr>
          <p:cNvPr id="35" name="Rectangle 34">
            <a:hlinkClick r:id="rId4" action="ppaction://hlinkpres?slideindex=1&amp;slidetitle="/>
            <a:extLst>
              <a:ext uri="{FF2B5EF4-FFF2-40B4-BE49-F238E27FC236}">
                <a16:creationId xmlns:a16="http://schemas.microsoft.com/office/drawing/2014/main" id="{AB44829F-CD1C-4798-92C2-FCCF802469CD}"/>
              </a:ext>
            </a:extLst>
          </p:cNvPr>
          <p:cNvSpPr/>
          <p:nvPr/>
        </p:nvSpPr>
        <p:spPr>
          <a:xfrm flipH="1">
            <a:off x="5743849" y="118430"/>
            <a:ext cx="2544088" cy="802714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300" b="1" dirty="0">
                <a:solidFill>
                  <a:srgbClr val="FFCC00"/>
                </a:solidFill>
                <a:cs typeface="Times New Roman" pitchFamily="18" charset="0"/>
              </a:rPr>
              <a:t>1- الأمير تادرس الشطبي</a:t>
            </a:r>
            <a:endParaRPr lang="ar-EG" sz="2300" b="1" dirty="0">
              <a:solidFill>
                <a:srgbClr val="FFCC00"/>
              </a:solidFill>
            </a:endParaRPr>
          </a:p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000" b="1" dirty="0">
                <a:solidFill>
                  <a:schemeClr val="tx1"/>
                </a:solidFill>
                <a:cs typeface="+mj-cs"/>
              </a:rPr>
              <a:t>(أنا أفتح فاي وأصيح)</a:t>
            </a:r>
            <a:endParaRPr lang="en-US" sz="2000" b="1" dirty="0">
              <a:solidFill>
                <a:schemeClr val="tx1"/>
              </a:solidFill>
              <a:cs typeface="+mj-cs"/>
            </a:endParaRPr>
          </a:p>
        </p:txBody>
      </p:sp>
      <p:sp>
        <p:nvSpPr>
          <p:cNvPr id="36" name="Rectangle 35">
            <a:hlinkClick r:id="rId4" action="ppaction://hlinkpres?slideindex=1&amp;slidetitle="/>
            <a:extLst>
              <a:ext uri="{FF2B5EF4-FFF2-40B4-BE49-F238E27FC236}">
                <a16:creationId xmlns:a16="http://schemas.microsoft.com/office/drawing/2014/main" id="{D2D293E4-7739-463B-B47F-DA33D73B0EBD}"/>
              </a:ext>
            </a:extLst>
          </p:cNvPr>
          <p:cNvSpPr/>
          <p:nvPr/>
        </p:nvSpPr>
        <p:spPr>
          <a:xfrm flipH="1">
            <a:off x="5743849" y="1045906"/>
            <a:ext cx="2544088" cy="802714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300" b="1" dirty="0">
                <a:solidFill>
                  <a:srgbClr val="FFCC00"/>
                </a:solidFill>
                <a:cs typeface="Times New Roman" pitchFamily="18" charset="0"/>
              </a:rPr>
              <a:t>2- الأمير تادرس الشطبي</a:t>
            </a:r>
          </a:p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000" b="1" dirty="0">
                <a:solidFill>
                  <a:schemeClr val="tx1"/>
                </a:solidFill>
                <a:cs typeface="+mj-cs"/>
              </a:rPr>
              <a:t>(ثيؤدوروس شهيد مختار)</a:t>
            </a:r>
            <a:endParaRPr lang="en-US" sz="2000" b="1" dirty="0">
              <a:solidFill>
                <a:schemeClr val="tx1"/>
              </a:solidFill>
              <a:cs typeface="+mj-cs"/>
            </a:endParaRPr>
          </a:p>
        </p:txBody>
      </p:sp>
      <p:sp>
        <p:nvSpPr>
          <p:cNvPr id="37" name="Rectangle 36">
            <a:hlinkClick r:id="rId4" action="ppaction://hlinkpres?slideindex=1&amp;slidetitle="/>
            <a:extLst>
              <a:ext uri="{FF2B5EF4-FFF2-40B4-BE49-F238E27FC236}">
                <a16:creationId xmlns:a16="http://schemas.microsoft.com/office/drawing/2014/main" id="{5C6FB320-490C-4BA4-91B5-570D0E5A9C50}"/>
              </a:ext>
            </a:extLst>
          </p:cNvPr>
          <p:cNvSpPr/>
          <p:nvPr/>
        </p:nvSpPr>
        <p:spPr>
          <a:xfrm flipH="1">
            <a:off x="5743849" y="1973382"/>
            <a:ext cx="2544088" cy="802714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200" b="1" dirty="0">
                <a:solidFill>
                  <a:srgbClr val="FFCC00"/>
                </a:solidFill>
                <a:cs typeface="Times New Roman" pitchFamily="18" charset="0"/>
              </a:rPr>
              <a:t>1- الأمير تادرس المشرقي</a:t>
            </a:r>
            <a:endParaRPr lang="ar-EG" sz="2200" b="1" dirty="0">
              <a:solidFill>
                <a:srgbClr val="FFCC00"/>
              </a:solidFill>
            </a:endParaRPr>
          </a:p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200" b="1" dirty="0">
                <a:solidFill>
                  <a:schemeClr val="tx1"/>
                </a:solidFill>
                <a:cs typeface="+mj-cs"/>
              </a:rPr>
              <a:t>(أنا أفتح فاي وأصيح)</a:t>
            </a:r>
            <a:endParaRPr lang="en-US" sz="2200" b="1" dirty="0">
              <a:solidFill>
                <a:schemeClr val="tx1"/>
              </a:solidFill>
              <a:cs typeface="+mj-cs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0D030B6-0841-4CB5-9A37-515B39DE6C48}"/>
              </a:ext>
            </a:extLst>
          </p:cNvPr>
          <p:cNvSpPr/>
          <p:nvPr/>
        </p:nvSpPr>
        <p:spPr>
          <a:xfrm flipH="1">
            <a:off x="5743849" y="2900859"/>
            <a:ext cx="2544088" cy="802714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200" b="1" dirty="0">
                <a:solidFill>
                  <a:srgbClr val="FFCC00"/>
                </a:solidFill>
                <a:cs typeface="Times New Roman" pitchFamily="18" charset="0"/>
              </a:rPr>
              <a:t>2- الأمير تادرس المشرقي</a:t>
            </a:r>
          </a:p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200" b="1" dirty="0">
                <a:solidFill>
                  <a:schemeClr val="tx1"/>
                </a:solidFill>
                <a:cs typeface="+mj-cs"/>
              </a:rPr>
              <a:t>(ثيؤدوروس شهيد مختار)</a:t>
            </a:r>
            <a:endParaRPr lang="en-US" sz="2200" b="1" dirty="0">
              <a:solidFill>
                <a:schemeClr val="tx1"/>
              </a:solidFill>
              <a:cs typeface="+mj-cs"/>
            </a:endParaRPr>
          </a:p>
        </p:txBody>
      </p:sp>
      <p:sp>
        <p:nvSpPr>
          <p:cNvPr id="39" name="Rectangle 38">
            <a:hlinkClick r:id="rId4" action="ppaction://hlinkpres?slideindex=1&amp;slidetitle="/>
            <a:extLst>
              <a:ext uri="{FF2B5EF4-FFF2-40B4-BE49-F238E27FC236}">
                <a16:creationId xmlns:a16="http://schemas.microsoft.com/office/drawing/2014/main" id="{D257E19F-4BB1-4AFF-BDF5-9C86F7202668}"/>
              </a:ext>
            </a:extLst>
          </p:cNvPr>
          <p:cNvSpPr/>
          <p:nvPr/>
        </p:nvSpPr>
        <p:spPr>
          <a:xfrm flipH="1">
            <a:off x="2921176" y="118430"/>
            <a:ext cx="2544088" cy="802714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3200" b="1" dirty="0">
                <a:solidFill>
                  <a:srgbClr val="FFCC00"/>
                </a:solidFill>
                <a:cs typeface="+mj-cs"/>
              </a:rPr>
              <a:t>تداوس الرسول</a:t>
            </a:r>
            <a:endParaRPr lang="en-US" sz="3200" b="1" dirty="0">
              <a:solidFill>
                <a:srgbClr val="FFCC00"/>
              </a:solidFill>
              <a:cs typeface="+mj-cs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6A58C55E-33A5-4457-9367-66B0E6D0A9FE}"/>
              </a:ext>
            </a:extLst>
          </p:cNvPr>
          <p:cNvSpPr/>
          <p:nvPr/>
        </p:nvSpPr>
        <p:spPr>
          <a:xfrm flipH="1">
            <a:off x="2921175" y="1045906"/>
            <a:ext cx="2544089" cy="802714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400" b="1" dirty="0">
                <a:solidFill>
                  <a:srgbClr val="FFCC00"/>
                </a:solidFill>
                <a:cs typeface="Times New Roman" pitchFamily="18" charset="0"/>
              </a:rPr>
              <a:t>1- ال49 شيوخ شيهيت</a:t>
            </a:r>
            <a:endParaRPr lang="ar-EG" sz="2400" b="1" dirty="0">
              <a:solidFill>
                <a:srgbClr val="FFCC00"/>
              </a:solidFill>
            </a:endParaRPr>
          </a:p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400" b="1" dirty="0">
                <a:solidFill>
                  <a:schemeClr val="tx1"/>
                </a:solidFill>
                <a:cs typeface="+mj-cs"/>
              </a:rPr>
              <a:t>(أفتح فاي بالتسابيح)</a:t>
            </a:r>
            <a:endParaRPr lang="en-US" sz="2400" b="1" dirty="0">
              <a:solidFill>
                <a:schemeClr val="tx1"/>
              </a:solidFill>
              <a:cs typeface="+mj-cs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A5EAFCE-4DF4-4AE3-82F5-D573076C576D}"/>
              </a:ext>
            </a:extLst>
          </p:cNvPr>
          <p:cNvSpPr/>
          <p:nvPr/>
        </p:nvSpPr>
        <p:spPr>
          <a:xfrm flipH="1">
            <a:off x="2921175" y="1973382"/>
            <a:ext cx="2544089" cy="802714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400" b="1" dirty="0">
                <a:solidFill>
                  <a:srgbClr val="FFCC00"/>
                </a:solidFill>
                <a:cs typeface="Times New Roman" pitchFamily="18" charset="0"/>
              </a:rPr>
              <a:t>2- ال49 شيوخ شيهيت</a:t>
            </a:r>
          </a:p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000" b="1" dirty="0">
                <a:solidFill>
                  <a:schemeClr val="tx1"/>
                </a:solidFill>
                <a:cs typeface="+mj-cs"/>
              </a:rPr>
              <a:t>(الشيوخ التسعة وأربعين)</a:t>
            </a:r>
            <a:endParaRPr lang="en-US" sz="2000" b="1" dirty="0">
              <a:solidFill>
                <a:schemeClr val="tx1"/>
              </a:solidFill>
              <a:cs typeface="+mj-cs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A3EBF842-393B-4C0F-97D2-D919486A67E2}"/>
              </a:ext>
            </a:extLst>
          </p:cNvPr>
          <p:cNvSpPr/>
          <p:nvPr/>
        </p:nvSpPr>
        <p:spPr>
          <a:xfrm flipH="1">
            <a:off x="2921175" y="2900859"/>
            <a:ext cx="2544089" cy="802714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400" b="1" dirty="0">
                <a:solidFill>
                  <a:srgbClr val="FFCC00"/>
                </a:solidFill>
                <a:cs typeface="Times New Roman" pitchFamily="18" charset="0"/>
              </a:rPr>
              <a:t>3- ال49 شيوخ شيهيت</a:t>
            </a:r>
            <a:endParaRPr lang="ar-EG" sz="2400" b="1" dirty="0">
              <a:solidFill>
                <a:srgbClr val="FFCC00"/>
              </a:solidFill>
            </a:endParaRPr>
          </a:p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400" b="1" dirty="0">
                <a:solidFill>
                  <a:schemeClr val="tx1"/>
                </a:solidFill>
                <a:cs typeface="+mj-cs"/>
              </a:rPr>
              <a:t>(شهداء وقديسين)</a:t>
            </a:r>
            <a:endParaRPr lang="en-US" sz="2400" b="1" dirty="0">
              <a:solidFill>
                <a:schemeClr val="tx1"/>
              </a:solidFill>
              <a:cs typeface="+mj-cs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5E99131F-152C-444F-89C5-38F80989E6A8}"/>
              </a:ext>
            </a:extLst>
          </p:cNvPr>
          <p:cNvSpPr/>
          <p:nvPr/>
        </p:nvSpPr>
        <p:spPr>
          <a:xfrm flipH="1">
            <a:off x="98501" y="118430"/>
            <a:ext cx="2544089" cy="802714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200" b="1" dirty="0">
                <a:solidFill>
                  <a:srgbClr val="FFCC00"/>
                </a:solidFill>
                <a:cs typeface="Times New Roman" pitchFamily="18" charset="0"/>
              </a:rPr>
              <a:t>1- الأنبا تكلا هيمانوت </a:t>
            </a:r>
          </a:p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200" b="1" dirty="0">
                <a:solidFill>
                  <a:schemeClr val="tx1"/>
                </a:solidFill>
                <a:cs typeface="+mj-cs"/>
              </a:rPr>
              <a:t>(السلام لك والإكرام)</a:t>
            </a:r>
            <a:endParaRPr lang="en-US" sz="2200" b="1" dirty="0">
              <a:solidFill>
                <a:schemeClr val="tx1"/>
              </a:solidFill>
              <a:cs typeface="+mj-cs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E1E9B229-34DF-4E0C-BD91-C5D30BC4D929}"/>
              </a:ext>
            </a:extLst>
          </p:cNvPr>
          <p:cNvSpPr/>
          <p:nvPr/>
        </p:nvSpPr>
        <p:spPr>
          <a:xfrm flipH="1">
            <a:off x="98502" y="1045906"/>
            <a:ext cx="2544089" cy="802714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200" b="1" dirty="0">
                <a:solidFill>
                  <a:srgbClr val="FFCC00"/>
                </a:solidFill>
                <a:cs typeface="Times New Roman" pitchFamily="18" charset="0"/>
              </a:rPr>
              <a:t>2- الأنبا تكلا هيمانوت </a:t>
            </a:r>
          </a:p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200" b="1" dirty="0">
                <a:solidFill>
                  <a:schemeClr val="tx1"/>
                </a:solidFill>
                <a:cs typeface="+mj-cs"/>
              </a:rPr>
              <a:t>(نبدأ يا مؤمنين)</a:t>
            </a:r>
            <a:endParaRPr lang="en-US" sz="2200" b="1" dirty="0">
              <a:solidFill>
                <a:schemeClr val="tx1"/>
              </a:solidFill>
              <a:cs typeface="+mj-cs"/>
            </a:endParaRPr>
          </a:p>
        </p:txBody>
      </p:sp>
      <p:sp>
        <p:nvSpPr>
          <p:cNvPr id="76" name="Rectangle 75">
            <a:hlinkClick r:id="rId4" action="ppaction://hlinkpres?slideindex=1&amp;slidetitle="/>
            <a:extLst>
              <a:ext uri="{FF2B5EF4-FFF2-40B4-BE49-F238E27FC236}">
                <a16:creationId xmlns:a16="http://schemas.microsoft.com/office/drawing/2014/main" id="{67CB690A-3D4F-4505-9BF8-55EDFD981E5D}"/>
              </a:ext>
            </a:extLst>
          </p:cNvPr>
          <p:cNvSpPr/>
          <p:nvPr/>
        </p:nvSpPr>
        <p:spPr>
          <a:xfrm flipH="1">
            <a:off x="98503" y="1973382"/>
            <a:ext cx="2544089" cy="802714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200" b="1" dirty="0">
                <a:solidFill>
                  <a:srgbClr val="FFCC00"/>
                </a:solidFill>
                <a:cs typeface="Times New Roman" pitchFamily="18" charset="0"/>
              </a:rPr>
              <a:t>1- الأنبا توماس</a:t>
            </a:r>
          </a:p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200" b="1" dirty="0">
                <a:solidFill>
                  <a:schemeClr val="tx1"/>
                </a:solidFill>
                <a:cs typeface="+mj-cs"/>
              </a:rPr>
              <a:t>(أفتح فاي بالتسبيح)</a:t>
            </a:r>
            <a:endParaRPr lang="en-US" sz="2200" b="1" dirty="0">
              <a:solidFill>
                <a:schemeClr val="tx1"/>
              </a:solidFill>
              <a:cs typeface="+mj-cs"/>
            </a:endParaRPr>
          </a:p>
        </p:txBody>
      </p:sp>
      <p:sp>
        <p:nvSpPr>
          <p:cNvPr id="78" name="Rectangle 77">
            <a:hlinkClick r:id="rId4" action="ppaction://hlinkpres?slideindex=1&amp;slidetitle="/>
            <a:extLst>
              <a:ext uri="{FF2B5EF4-FFF2-40B4-BE49-F238E27FC236}">
                <a16:creationId xmlns:a16="http://schemas.microsoft.com/office/drawing/2014/main" id="{547081AF-C74B-4DCD-BC7F-103D2562284E}"/>
              </a:ext>
            </a:extLst>
          </p:cNvPr>
          <p:cNvSpPr/>
          <p:nvPr/>
        </p:nvSpPr>
        <p:spPr>
          <a:xfrm flipH="1">
            <a:off x="98503" y="2900859"/>
            <a:ext cx="2544089" cy="802714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200" b="1" dirty="0">
                <a:solidFill>
                  <a:srgbClr val="FFCC00"/>
                </a:solidFill>
                <a:cs typeface="Times New Roman" pitchFamily="18" charset="0"/>
              </a:rPr>
              <a:t>2- الأنبا توماس</a:t>
            </a:r>
          </a:p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200" b="1" dirty="0">
                <a:solidFill>
                  <a:schemeClr val="tx1"/>
                </a:solidFill>
                <a:cs typeface="+mj-cs"/>
              </a:rPr>
              <a:t>(أفتح فاي بالمديح)</a:t>
            </a:r>
            <a:endParaRPr lang="en-US" sz="2200" b="1" dirty="0">
              <a:solidFill>
                <a:schemeClr val="tx1"/>
              </a:solidFill>
              <a:cs typeface="+mj-cs"/>
            </a:endParaRP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87D8D3E7-19A6-4D16-B7ED-EDB56E03DF11}"/>
              </a:ext>
            </a:extLst>
          </p:cNvPr>
          <p:cNvSpPr/>
          <p:nvPr/>
        </p:nvSpPr>
        <p:spPr>
          <a:xfrm flipH="1">
            <a:off x="2921173" y="3932020"/>
            <a:ext cx="2544089" cy="802714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400" b="1" dirty="0">
                <a:solidFill>
                  <a:srgbClr val="FFCC00"/>
                </a:solidFill>
                <a:cs typeface="Times New Roman" pitchFamily="18" charset="0"/>
              </a:rPr>
              <a:t>الشهداء يسطس وأبالى وثاؤكليا</a:t>
            </a:r>
            <a:r>
              <a:rPr lang="en-US" sz="2400" b="1" dirty="0">
                <a:solidFill>
                  <a:srgbClr val="FFCC00"/>
                </a:solidFill>
                <a:cs typeface="Times New Roman" pitchFamily="18" charset="0"/>
              </a:rPr>
              <a:t>*</a:t>
            </a:r>
            <a:endParaRPr lang="en-US" sz="2400" b="1" dirty="0">
              <a:solidFill>
                <a:schemeClr val="tx1"/>
              </a:solidFill>
              <a:cs typeface="+mj-cs"/>
            </a:endParaRPr>
          </a:p>
        </p:txBody>
      </p:sp>
      <p:sp>
        <p:nvSpPr>
          <p:cNvPr id="83" name="Rectangle 82">
            <a:hlinkClick r:id="rId4" action="ppaction://hlinkpres?slideindex=1&amp;slidetitle="/>
            <a:extLst>
              <a:ext uri="{FF2B5EF4-FFF2-40B4-BE49-F238E27FC236}">
                <a16:creationId xmlns:a16="http://schemas.microsoft.com/office/drawing/2014/main" id="{663C34CB-DDC9-4E75-B761-D6CB55AA7A09}"/>
              </a:ext>
            </a:extLst>
          </p:cNvPr>
          <p:cNvSpPr/>
          <p:nvPr/>
        </p:nvSpPr>
        <p:spPr>
          <a:xfrm flipH="1">
            <a:off x="98501" y="3932020"/>
            <a:ext cx="2544089" cy="802714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400" b="1" dirty="0">
                <a:solidFill>
                  <a:srgbClr val="FFCC00"/>
                </a:solidFill>
                <a:cs typeface="Times New Roman" pitchFamily="18" charset="0"/>
              </a:rPr>
              <a:t>الشهيدة ثيؤدورا العفيفة</a:t>
            </a:r>
            <a:endParaRPr lang="en-US" sz="2400" b="1" dirty="0">
              <a:solidFill>
                <a:schemeClr val="tx1"/>
              </a:solidFill>
              <a:cs typeface="+mj-cs"/>
            </a:endParaRPr>
          </a:p>
        </p:txBody>
      </p:sp>
      <p:sp>
        <p:nvSpPr>
          <p:cNvPr id="85" name="Rectangle 84">
            <a:hlinkClick r:id="" action="ppaction://customshow?id=7&amp;return=true"/>
            <a:extLst>
              <a:ext uri="{FF2B5EF4-FFF2-40B4-BE49-F238E27FC236}">
                <a16:creationId xmlns:a16="http://schemas.microsoft.com/office/drawing/2014/main" id="{7ADAF865-5CCF-4B6B-94D0-6B8937FAA245}"/>
              </a:ext>
            </a:extLst>
          </p:cNvPr>
          <p:cNvSpPr/>
          <p:nvPr/>
        </p:nvSpPr>
        <p:spPr>
          <a:xfrm flipH="1">
            <a:off x="6379934" y="4987254"/>
            <a:ext cx="1908000" cy="802714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400" b="1" dirty="0">
                <a:solidFill>
                  <a:srgbClr val="FFC000"/>
                </a:solidFill>
                <a:cs typeface="Times New Roman" pitchFamily="18" charset="0"/>
              </a:rPr>
              <a:t>مارجرجس الروماني</a:t>
            </a:r>
            <a:endParaRPr lang="en-US" sz="2400" b="1" dirty="0">
              <a:solidFill>
                <a:srgbClr val="FFC000"/>
              </a:solidFill>
            </a:endParaRPr>
          </a:p>
        </p:txBody>
      </p:sp>
      <p:sp>
        <p:nvSpPr>
          <p:cNvPr id="86" name="Rectangle 85">
            <a:hlinkClick r:id="rId5" action="ppaction://hlinkpres?slideindex=1&amp;slidetitle="/>
            <a:extLst>
              <a:ext uri="{FF2B5EF4-FFF2-40B4-BE49-F238E27FC236}">
                <a16:creationId xmlns:a16="http://schemas.microsoft.com/office/drawing/2014/main" id="{CAD4BCB9-E835-45D3-BC71-C3FC65FA5B86}"/>
              </a:ext>
            </a:extLst>
          </p:cNvPr>
          <p:cNvSpPr/>
          <p:nvPr/>
        </p:nvSpPr>
        <p:spPr>
          <a:xfrm flipH="1">
            <a:off x="4280697" y="4987254"/>
            <a:ext cx="1908000" cy="802714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400" b="1" dirty="0">
                <a:solidFill>
                  <a:srgbClr val="FFC000"/>
                </a:solidFill>
                <a:cs typeface="Times New Roman" pitchFamily="18" charset="0"/>
              </a:rPr>
              <a:t>مارجرجس المزاحم</a:t>
            </a:r>
            <a:endParaRPr lang="en-US" sz="2400" b="1" dirty="0">
              <a:solidFill>
                <a:srgbClr val="FFC000"/>
              </a:solidFill>
            </a:endParaRPr>
          </a:p>
        </p:txBody>
      </p:sp>
      <p:sp>
        <p:nvSpPr>
          <p:cNvPr id="87" name="Rectangle 86">
            <a:hlinkClick r:id="rId5" action="ppaction://hlinkpres?slideindex=1&amp;slidetitle="/>
            <a:extLst>
              <a:ext uri="{FF2B5EF4-FFF2-40B4-BE49-F238E27FC236}">
                <a16:creationId xmlns:a16="http://schemas.microsoft.com/office/drawing/2014/main" id="{838A7EB0-778E-4CBF-B82D-F7766DB67C02}"/>
              </a:ext>
            </a:extLst>
          </p:cNvPr>
          <p:cNvSpPr/>
          <p:nvPr/>
        </p:nvSpPr>
        <p:spPr>
          <a:xfrm flipH="1">
            <a:off x="2181461" y="4987254"/>
            <a:ext cx="1908000" cy="802714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400" b="1" dirty="0">
                <a:solidFill>
                  <a:srgbClr val="FFC000"/>
                </a:solidFill>
                <a:cs typeface="Times New Roman" pitchFamily="18" charset="0"/>
              </a:rPr>
              <a:t>مارجرجس السكندري</a:t>
            </a:r>
            <a:endParaRPr lang="en-US" sz="2400" b="1" dirty="0">
              <a:solidFill>
                <a:srgbClr val="FFC000"/>
              </a:solidFill>
            </a:endParaRPr>
          </a:p>
        </p:txBody>
      </p:sp>
      <p:sp>
        <p:nvSpPr>
          <p:cNvPr id="89" name="Rectangle 88">
            <a:hlinkClick r:id="rId5" action="ppaction://hlinkpres?slideindex=1&amp;slidetitle="/>
            <a:extLst>
              <a:ext uri="{FF2B5EF4-FFF2-40B4-BE49-F238E27FC236}">
                <a16:creationId xmlns:a16="http://schemas.microsoft.com/office/drawing/2014/main" id="{984FEC63-6C64-4C90-A4BA-EC17315F1629}"/>
              </a:ext>
            </a:extLst>
          </p:cNvPr>
          <p:cNvSpPr/>
          <p:nvPr/>
        </p:nvSpPr>
        <p:spPr>
          <a:xfrm flipH="1">
            <a:off x="82225" y="4987254"/>
            <a:ext cx="1908000" cy="802714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800" b="1" dirty="0">
                <a:solidFill>
                  <a:srgbClr val="FFC000"/>
                </a:solidFill>
                <a:cs typeface="Times New Roman" pitchFamily="18" charset="0"/>
              </a:rPr>
              <a:t>حبيب جرجس</a:t>
            </a:r>
            <a:endParaRPr lang="en-US" sz="2800" b="1" dirty="0">
              <a:solidFill>
                <a:srgbClr val="FFC000"/>
              </a:solidFill>
            </a:endParaRPr>
          </a:p>
        </p:txBody>
      </p:sp>
      <p:sp>
        <p:nvSpPr>
          <p:cNvPr id="90" name="Rectangle 89">
            <a:hlinkClick r:id="rId5" action="ppaction://hlinkpres?slideindex=1&amp;slidetitle="/>
            <a:extLst>
              <a:ext uri="{FF2B5EF4-FFF2-40B4-BE49-F238E27FC236}">
                <a16:creationId xmlns:a16="http://schemas.microsoft.com/office/drawing/2014/main" id="{C89CAA96-736F-4CB2-BF95-DB538FCCC4D7}"/>
              </a:ext>
            </a:extLst>
          </p:cNvPr>
          <p:cNvSpPr/>
          <p:nvPr/>
        </p:nvSpPr>
        <p:spPr>
          <a:xfrm flipH="1">
            <a:off x="2910112" y="5936856"/>
            <a:ext cx="2544089" cy="802714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400" b="1" dirty="0">
                <a:solidFill>
                  <a:srgbClr val="FFC000"/>
                </a:solidFill>
                <a:cs typeface="Times New Roman" pitchFamily="18" charset="0"/>
              </a:rPr>
              <a:t>حنة والدة العذراء مريم</a:t>
            </a:r>
          </a:p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400" b="1" dirty="0">
                <a:solidFill>
                  <a:schemeClr val="tx1"/>
                </a:solidFill>
                <a:cs typeface="Times New Roman" pitchFamily="18" charset="0"/>
              </a:rPr>
              <a:t>(من عيلة نقية)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91" name="Rectangle 90">
            <a:hlinkClick r:id="rId5" action="ppaction://hlinkpres?slideindex=1&amp;slidetitle="/>
            <a:extLst>
              <a:ext uri="{FF2B5EF4-FFF2-40B4-BE49-F238E27FC236}">
                <a16:creationId xmlns:a16="http://schemas.microsoft.com/office/drawing/2014/main" id="{E24F3953-7078-4624-B91D-5C905CC889B6}"/>
              </a:ext>
            </a:extLst>
          </p:cNvPr>
          <p:cNvSpPr/>
          <p:nvPr/>
        </p:nvSpPr>
        <p:spPr>
          <a:xfrm flipH="1">
            <a:off x="5743845" y="5936856"/>
            <a:ext cx="2544089" cy="802714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800" b="1" dirty="0">
                <a:solidFill>
                  <a:srgbClr val="FFC000"/>
                </a:solidFill>
                <a:cs typeface="Times New Roman" pitchFamily="18" charset="0"/>
              </a:rPr>
              <a:t>حنة ويواقيم</a:t>
            </a:r>
          </a:p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000" b="1" dirty="0">
                <a:solidFill>
                  <a:schemeClr val="tx1"/>
                </a:solidFill>
                <a:cs typeface="Times New Roman" pitchFamily="18" charset="0"/>
              </a:rPr>
              <a:t>(في كورة الأحياء)</a:t>
            </a:r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92" name="Rectangle 91">
            <a:hlinkClick r:id="rId5" action="ppaction://hlinkpres?slideindex=1&amp;slidetitle="/>
            <a:extLst>
              <a:ext uri="{FF2B5EF4-FFF2-40B4-BE49-F238E27FC236}">
                <a16:creationId xmlns:a16="http://schemas.microsoft.com/office/drawing/2014/main" id="{D15F6D6F-0DAA-49DC-BAA5-579410C13216}"/>
              </a:ext>
            </a:extLst>
          </p:cNvPr>
          <p:cNvSpPr/>
          <p:nvPr/>
        </p:nvSpPr>
        <p:spPr>
          <a:xfrm flipH="1">
            <a:off x="98500" y="5936856"/>
            <a:ext cx="2544088" cy="802714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400" b="1" dirty="0">
                <a:solidFill>
                  <a:srgbClr val="FFC000"/>
                </a:solidFill>
                <a:cs typeface="Times New Roman" pitchFamily="18" charset="0"/>
              </a:rPr>
              <a:t>خريستوفر حامل المسيح</a:t>
            </a:r>
            <a:endParaRPr lang="en-US" sz="2400" b="1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0122299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14">
            <a:extLst>
              <a:ext uri="{FF2B5EF4-FFF2-40B4-BE49-F238E27FC236}">
                <a16:creationId xmlns:a16="http://schemas.microsoft.com/office/drawing/2014/main" id="{230EAB48-4363-4BCB-988D-F7275EEA61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4359044"/>
              </p:ext>
            </p:extLst>
          </p:nvPr>
        </p:nvGraphicFramePr>
        <p:xfrm>
          <a:off x="0" y="4316507"/>
          <a:ext cx="9144000" cy="25414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7609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4600" b="1" i="0" kern="1200" dirty="0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مَن في كل المخلوقات</a:t>
                      </a:r>
                      <a:r>
                        <a:rPr kumimoji="0" lang="ar-EG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kumimoji="0" lang="en-US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يوصف لك عظم كرامات.</a:t>
                      </a:r>
                      <a:endParaRPr lang="ar-EG" sz="46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505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170342">
                <a:tc>
                  <a:txBody>
                    <a:bodyPr/>
                    <a:lstStyle/>
                    <a:p>
                      <a:pPr algn="ctr" rtl="1"/>
                      <a:r>
                        <a:rPr kumimoji="0" lang="ar-SA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حين قابلتك أليصابات</a:t>
                      </a:r>
                      <a:r>
                        <a:rPr kumimoji="0" lang="ar-EG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kumimoji="0" lang="en-US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وهي حامل بي إبرودروموس.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22738749"/>
      </p:ext>
    </p:extLst>
  </p:cSld>
  <p:clrMapOvr>
    <a:masterClrMapping/>
  </p:clrMapOvr>
</p:sld>
</file>

<file path=ppt/slides/slide140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Content Placeholder 3"/>
          <p:cNvSpPr txBox="1">
            <a:spLocks/>
          </p:cNvSpPr>
          <p:nvPr/>
        </p:nvSpPr>
        <p:spPr bwMode="auto">
          <a:xfrm>
            <a:off x="4572000" y="349200"/>
            <a:ext cx="4572000" cy="69988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ابواه للدين علماه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عبادة الرب الاله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باسم بولس سمياه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بنيوت آڤا ابرآم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en-US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كان ينمو في الفضيلة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والصفات الجميلة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يقنع بالقليلة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بنيوت آڤا ابرآم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40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Content Placeholder 3"/>
          <p:cNvSpPr txBox="1">
            <a:spLocks/>
          </p:cNvSpPr>
          <p:nvPr/>
        </p:nvSpPr>
        <p:spPr bwMode="auto">
          <a:xfrm>
            <a:off x="4572000" y="349200"/>
            <a:ext cx="4572000" cy="69988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ودع للسما ابواه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صار يتيم منذ صباه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والرب يسوع قواه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بنيوت آڤا ابرآم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en-US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في ال17 من عمره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كرس ليسوع قلبه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راهب منذ صغره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بنيوت آڤا ابرآم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3041795"/>
      </p:ext>
    </p:extLst>
  </p:cSld>
  <p:clrMapOvr>
    <a:masterClrMapping/>
  </p:clrMapOvr>
</p:sld>
</file>

<file path=ppt/slides/slide140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Content Placeholder 3"/>
          <p:cNvSpPr txBox="1">
            <a:spLocks/>
          </p:cNvSpPr>
          <p:nvPr/>
        </p:nvSpPr>
        <p:spPr bwMode="auto">
          <a:xfrm>
            <a:off x="4572000" y="349200"/>
            <a:ext cx="4572000" cy="69988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صار رئيس المحرق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وعلي الفقراء كان يغدق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يضحي وينفق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بنيوت آڤا ابرآم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en-US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اما ابليس المنجوس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اثار ضده النفوس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فذهب الي البراموس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بنيوت آڤا ابرآم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8261317"/>
      </p:ext>
    </p:extLst>
  </p:cSld>
  <p:clrMapOvr>
    <a:masterClrMapping/>
  </p:clrMapOvr>
</p:sld>
</file>

<file path=ppt/slides/slide140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Content Placeholder 3"/>
          <p:cNvSpPr txBox="1">
            <a:spLocks/>
          </p:cNvSpPr>
          <p:nvPr/>
        </p:nvSpPr>
        <p:spPr bwMode="auto">
          <a:xfrm>
            <a:off x="4572000" y="349200"/>
            <a:ext cx="4572000" cy="69988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ثم صار اسقف الفيوم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ليحيا في صلاة وصوم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محبوبا بين القوم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بنيوت آڤا ابرآم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en-US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بمحبة الهية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وسيرة روحانية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وزهد البرية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بنيوت آڤا ابرآم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7478481"/>
      </p:ext>
    </p:extLst>
  </p:cSld>
  <p:clrMapOvr>
    <a:masterClrMapping/>
  </p:clrMapOvr>
</p:sld>
</file>

<file path=ppt/slides/slide140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Content Placeholder 3"/>
          <p:cNvSpPr txBox="1">
            <a:spLocks/>
          </p:cNvSpPr>
          <p:nvPr/>
        </p:nvSpPr>
        <p:spPr bwMode="auto">
          <a:xfrm>
            <a:off x="4572000" y="349200"/>
            <a:ext cx="4572000" cy="72696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بنيت اسقفية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في الدار العلوية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بجهاد وتضحية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بنيوت آڤا ابرآم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en-US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بحكمة روحانية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سهران علي الرعية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وصلاة كل عشية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بنيوت آڤا ابرآم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2577346"/>
      </p:ext>
    </p:extLst>
  </p:cSld>
  <p:clrMapOvr>
    <a:masterClrMapping/>
  </p:clrMapOvr>
</p:sld>
</file>

<file path=ppt/slides/slide140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Content Placeholder 3"/>
          <p:cNvSpPr txBox="1">
            <a:spLocks/>
          </p:cNvSpPr>
          <p:nvPr/>
        </p:nvSpPr>
        <p:spPr bwMode="auto">
          <a:xfrm>
            <a:off x="4572000" y="349200"/>
            <a:ext cx="4572000" cy="69988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مثال للمتضعين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شاركت المحتاجين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تاكل مع المساكين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بنيوت آڤا ابرآم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en-US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قهرت الشياطين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من مرضي كثيرين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صلواتك كل حين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بنيوت آڤا ابرآم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0817054"/>
      </p:ext>
    </p:extLst>
  </p:cSld>
  <p:clrMapOvr>
    <a:masterClrMapping/>
  </p:clrMapOvr>
</p:sld>
</file>

<file path=ppt/slides/slide140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Content Placeholder 3"/>
          <p:cNvSpPr txBox="1">
            <a:spLocks/>
          </p:cNvSpPr>
          <p:nvPr/>
        </p:nvSpPr>
        <p:spPr bwMode="auto">
          <a:xfrm>
            <a:off x="4572000" y="349200"/>
            <a:ext cx="4572000" cy="69988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كم ظهرت معجزات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علي يديك وآيات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والشعب نال بركات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بنيوت آڤا ابرآم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en-US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جاهدت بطول اناه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وتواضع مدي الحياة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بالروح القدس لا سواه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بنيوت آڤا ابرآم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1499832"/>
      </p:ext>
    </p:extLst>
  </p:cSld>
  <p:clrMapOvr>
    <a:masterClrMapping/>
  </p:clrMapOvr>
</p:sld>
</file>

<file path=ppt/slides/slide140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Content Placeholder 3"/>
          <p:cNvSpPr txBox="1">
            <a:spLocks/>
          </p:cNvSpPr>
          <p:nvPr/>
        </p:nvSpPr>
        <p:spPr bwMode="auto">
          <a:xfrm>
            <a:off x="4572000" y="349200"/>
            <a:ext cx="4572000" cy="69988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يا صديق الفقراء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يا نجم في السماء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صلواتك لنا رجاء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بنيوت آڤا ابرآم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en-US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حياتك كانت شمعة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تضئ وسط الظلمة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قلبك كان رحمة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بنيوت آڤا ابرآم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4448496"/>
      </p:ext>
    </p:extLst>
  </p:cSld>
  <p:clrMapOvr>
    <a:masterClrMapping/>
  </p:clrMapOvr>
</p:sld>
</file>

<file path=ppt/slides/slide140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Content Placeholder 3"/>
          <p:cNvSpPr txBox="1">
            <a:spLocks/>
          </p:cNvSpPr>
          <p:nvPr/>
        </p:nvSpPr>
        <p:spPr bwMode="auto">
          <a:xfrm>
            <a:off x="4572000" y="349200"/>
            <a:ext cx="4572000" cy="69988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حازم ايضا وديع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محب للجميع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لمن يدعوه شفيع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بنيوت آڤا ابرآم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en-US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اشتهر بالعطاء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وبناؤه في السماء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وعمله في الخفاء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بنيوت آڤا ابرآم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2548198"/>
      </p:ext>
    </p:extLst>
  </p:cSld>
  <p:clrMapOvr>
    <a:masterClrMapping/>
  </p:clrMapOvr>
</p:sld>
</file>

<file path=ppt/slides/slide140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Content Placeholder 3"/>
          <p:cNvSpPr txBox="1">
            <a:spLocks/>
          </p:cNvSpPr>
          <p:nvPr/>
        </p:nvSpPr>
        <p:spPr bwMode="auto">
          <a:xfrm>
            <a:off x="4572000" y="349200"/>
            <a:ext cx="4572000" cy="69988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احب التقشف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عن الشهوة تعفف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بالبساطة يعرف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بنيوت آڤا ابرآم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en-US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حياته كلها صلاة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والحكمة يسوع اعطاه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والكل طلب رضاه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بنيوت آڤا ابرآم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7485150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14">
            <a:extLst>
              <a:ext uri="{FF2B5EF4-FFF2-40B4-BE49-F238E27FC236}">
                <a16:creationId xmlns:a16="http://schemas.microsoft.com/office/drawing/2014/main" id="{230EAB48-4363-4BCB-988D-F7275EEA61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4847485"/>
              </p:ext>
            </p:extLst>
          </p:nvPr>
        </p:nvGraphicFramePr>
        <p:xfrm>
          <a:off x="0" y="4054288"/>
          <a:ext cx="9144000" cy="280371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7609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4800" b="1" i="0" kern="1200" dirty="0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نور الخالق أشرق بثبات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kumimoji="0" lang="en-US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ليوحنا وأليصابات.</a:t>
                      </a:r>
                      <a:endParaRPr lang="ar-EG" sz="48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505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170342">
                <a:tc>
                  <a:txBody>
                    <a:bodyPr/>
                    <a:lstStyle/>
                    <a:p>
                      <a:pPr algn="ctr" rtl="1"/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سجد في أحشاها ثلاثة سجدات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kumimoji="0" lang="en-US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</a:p>
                    <a:p>
                      <a:pPr algn="ctr" rtl="1"/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لمن في أحشاء تي بارثينوس.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60899912"/>
      </p:ext>
    </p:extLst>
  </p:cSld>
  <p:clrMapOvr>
    <a:masterClrMapping/>
  </p:clrMapOvr>
</p:sld>
</file>

<file path=ppt/slides/slide14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Content Placeholder 3"/>
          <p:cNvSpPr txBox="1">
            <a:spLocks/>
          </p:cNvSpPr>
          <p:nvPr/>
        </p:nvSpPr>
        <p:spPr bwMode="auto">
          <a:xfrm>
            <a:off x="4572000" y="349200"/>
            <a:ext cx="4572000" cy="69988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بالروح صار في سياحة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وصراحة وسماحة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من يراه يبقي في راحة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بنيوت آڤا ابرآم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en-US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يشارك اولاده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افراحه واحزانه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عظيم في جهاده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بنيوت آڤا ابرآم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5744098"/>
      </p:ext>
    </p:extLst>
  </p:cSld>
  <p:clrMapOvr>
    <a:masterClrMapping/>
  </p:clrMapOvr>
</p:sld>
</file>

<file path=ppt/slides/slide14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Content Placeholder 3"/>
          <p:cNvSpPr txBox="1">
            <a:spLocks/>
          </p:cNvSpPr>
          <p:nvPr/>
        </p:nvSpPr>
        <p:spPr bwMode="auto">
          <a:xfrm>
            <a:off x="4572000" y="349200"/>
            <a:ext cx="4572000" cy="69988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وديع وشجاع في الحق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حازم بكل رفق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احبوه بكل صدق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بنيوت آڤا ابرآم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en-US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في سماء المنتصرين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في وسط القديسين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يشفع في كل حين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بنيوت آڤا ابرآم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3714135"/>
      </p:ext>
    </p:extLst>
  </p:cSld>
  <p:clrMapOvr>
    <a:masterClrMapping/>
  </p:clrMapOvr>
</p:sld>
</file>

<file path=ppt/slides/slide14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Content Placeholder 3"/>
          <p:cNvSpPr txBox="1">
            <a:spLocks/>
          </p:cNvSpPr>
          <p:nvPr/>
        </p:nvSpPr>
        <p:spPr bwMode="auto">
          <a:xfrm>
            <a:off x="4572000" y="352800"/>
            <a:ext cx="4572000" cy="6983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3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اسمه في مجمع القديسين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في قداس المؤمنين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شفاعته قولوا آمين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بنيوت آڤا ابرآم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en-US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السلام لك يا ابينا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نرجوك تشفع فينا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وصلاتك تحمينا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بنيوت آڤا ابرآم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8269167"/>
      </p:ext>
    </p:extLst>
  </p:cSld>
  <p:clrMapOvr>
    <a:masterClrMapping/>
  </p:clrMapOvr>
</p:sld>
</file>

<file path=ppt/slides/slide14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Content Placeholder 3"/>
          <p:cNvSpPr txBox="1">
            <a:spLocks/>
          </p:cNvSpPr>
          <p:nvPr/>
        </p:nvSpPr>
        <p:spPr bwMode="auto">
          <a:xfrm>
            <a:off x="4572000" y="349200"/>
            <a:ext cx="4572000" cy="69988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السلام لك يا قديس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في الموضع النفيس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اكملت كل تقديس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بنيوت آڤا ابرآم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en-US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السلام لحبيب يسوع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يا ناسك بالدموع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اسمك ملأ الربوع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بنيوت آڤا ابرآم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5394960"/>
      </p:ext>
    </p:extLst>
  </p:cSld>
  <p:clrMapOvr>
    <a:masterClrMapping/>
  </p:clrMapOvr>
</p:sld>
</file>

<file path=ppt/slides/slide14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Content Placeholder 3"/>
          <p:cNvSpPr txBox="1">
            <a:spLocks/>
          </p:cNvSpPr>
          <p:nvPr/>
        </p:nvSpPr>
        <p:spPr bwMode="auto">
          <a:xfrm>
            <a:off x="4572000" y="349623"/>
            <a:ext cx="4572000" cy="69988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السلام لرجل الله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يسبح في سماه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شفاعته نترجاه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بنيوت آڤا ابرآم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en-US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السلام لشفيع الفيوم</a:t>
            </a:r>
            <a:br>
              <a:rPr lang="en-US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معنا في كل يوم</a:t>
            </a:r>
            <a:br>
              <a:rPr lang="en-US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ذكري الصديق تدوم</a:t>
            </a:r>
            <a:br>
              <a:rPr lang="en-US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بنيوت آ</a:t>
            </a:r>
            <a:r>
              <a:rPr lang="ar-EG" sz="4400" b="1" dirty="0">
                <a:latin typeface="Times New Roman" pitchFamily="18" charset="0"/>
                <a:cs typeface="Times New Roman" pitchFamily="18" charset="0"/>
              </a:rPr>
              <a:t>ڤ</a:t>
            </a: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ا ابرآم</a:t>
            </a:r>
            <a:br>
              <a:rPr lang="en-US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latin typeface="CS Avva Shenouda" panose="020B7200000000000000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2637661"/>
      </p:ext>
    </p:extLst>
  </p:cSld>
  <p:clrMapOvr>
    <a:masterClrMapping/>
  </p:clrMapOvr>
</p:sld>
</file>

<file path=ppt/slides/slide14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Content Placeholder 3"/>
          <p:cNvSpPr txBox="1">
            <a:spLocks/>
          </p:cNvSpPr>
          <p:nvPr/>
        </p:nvSpPr>
        <p:spPr bwMode="auto">
          <a:xfrm>
            <a:off x="4572000" y="0"/>
            <a:ext cx="4572000" cy="36132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تفسير اسمك في افواه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كل المؤمنين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الكل يقولون يا اله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الانبا ابرآم اعنا اجمعين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8933443"/>
      </p:ext>
    </p:extLst>
  </p:cSld>
  <p:clrMapOvr>
    <a:masterClrMapping/>
  </p:clrMapOvr>
</p:sld>
</file>

<file path=ppt/slides/slide14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4404036"/>
              </p:ext>
            </p:extLst>
          </p:nvPr>
        </p:nvGraphicFramePr>
        <p:xfrm>
          <a:off x="0" y="985838"/>
          <a:ext cx="9144000" cy="4211637"/>
        </p:xfrm>
        <a:graphic>
          <a:graphicData uri="http://schemas.openxmlformats.org/drawingml/2006/table">
            <a:tbl>
              <a:tblPr rtl="1" firstRow="1" bandRow="1">
                <a:tableStyleId>{5940675A-B579-460E-94D1-54222C63F5DA}</a:tableStyleId>
              </a:tblPr>
              <a:tblGrid>
                <a:gridCol w="34387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052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528504">
                <a:tc gridSpan="2">
                  <a:txBody>
                    <a:bodyPr/>
                    <a:lstStyle/>
                    <a:p>
                      <a:pPr algn="ctr" eaLnBrk="1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pt-BR" sz="4000" dirty="0">
                          <a:solidFill>
                            <a:schemeClr val="tx1"/>
                          </a:solidFill>
                          <a:latin typeface="Avva_Marcos" panose="04020500000000000000" pitchFamily="82" charset="0"/>
                          <a:cs typeface="Times New Roman" panose="02020603050405020304" pitchFamily="18" charset="0"/>
                        </a:rPr>
                        <a:t>Q</a:t>
                      </a:r>
                      <a:r>
                        <a:rPr lang="pt-BR" sz="4000" dirty="0">
                          <a:solidFill>
                            <a:schemeClr val="tx1"/>
                          </a:solidFill>
                          <a:latin typeface="CS New Athanasius" panose="020B0500000000000000" pitchFamily="34" charset="0"/>
                          <a:cs typeface="Times New Roman" panose="02020603050405020304" pitchFamily="18" charset="0"/>
                        </a:rPr>
                        <a:t>en `vran `m`Viwt nem `Psyri nem piP=n=a</a:t>
                      </a:r>
                    </a:p>
                    <a:p>
                      <a:pPr algn="ctr" eaLnBrk="1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pt-BR" sz="4000" dirty="0">
                          <a:solidFill>
                            <a:schemeClr val="tx1"/>
                          </a:solidFill>
                          <a:latin typeface="CS New Athanasius" panose="020B0500000000000000" pitchFamily="34" charset="0"/>
                          <a:cs typeface="Times New Roman" panose="02020603050405020304" pitchFamily="18" charset="0"/>
                        </a:rPr>
                        <a:t>=e=;=u }`triac =e=;=u `n`omooucioc.</a:t>
                      </a:r>
                    </a:p>
                  </a:txBody>
                  <a:tcPr marT="0" marB="108048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justLow" rtl="1">
                        <a:spcBef>
                          <a:spcPct val="50000"/>
                        </a:spcBef>
                      </a:pPr>
                      <a:endParaRPr lang="ar-SA" sz="4400" b="1" dirty="0">
                        <a:solidFill>
                          <a:schemeClr val="bg1"/>
                        </a:solidFill>
                      </a:endParaRPr>
                    </a:p>
                  </a:txBody>
                  <a:tcPr marT="0" marB="0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83133">
                <a:tc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بسم الآب والابن والروح القدس الثالوث المقدس المساوي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</a:p>
                  </a:txBody>
                  <a:tcPr marT="0" marB="0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4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خين إفران إم إفيوت نيم إبشيري نيم بي إبنيڤما إثؤواب تي إترياس إثؤواب إن أوموسيوس.</a:t>
                      </a:r>
                    </a:p>
                  </a:txBody>
                  <a:tcPr marT="0" marB="0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4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0200540"/>
              </p:ext>
            </p:extLst>
          </p:nvPr>
        </p:nvGraphicFramePr>
        <p:xfrm>
          <a:off x="0" y="3403600"/>
          <a:ext cx="9144000" cy="3413416"/>
        </p:xfrm>
        <a:graphic>
          <a:graphicData uri="http://schemas.openxmlformats.org/drawingml/2006/table">
            <a:tbl>
              <a:tblPr rtl="1" firstRow="1" bandRow="1">
                <a:tableStyleId>{073A0DAA-6AF3-43AB-8588-CEC1D06C72B9}</a:tableStyleId>
              </a:tblPr>
              <a:tblGrid>
                <a:gridCol w="42018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21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310358">
                <a:tc gridSpan="2">
                  <a:txBody>
                    <a:bodyPr/>
                    <a:lstStyle/>
                    <a:p>
                      <a:pPr algn="ctr" rtl="0"/>
                      <a:r>
                        <a:rPr lang="pt-BR" sz="4000" b="0" dirty="0">
                          <a:solidFill>
                            <a:schemeClr val="tx1"/>
                          </a:solidFill>
                          <a:latin typeface="CS New Athanasius" panose="020B0500000000000000" pitchFamily="34" charset="0"/>
                          <a:cs typeface="Times New Roman" panose="02020603050405020304" pitchFamily="18" charset="0"/>
                        </a:rPr>
                        <a:t>Axioc axioc axioc</a:t>
                      </a:r>
                    </a:p>
                    <a:p>
                      <a:pPr algn="ctr" rtl="0"/>
                      <a:r>
                        <a:rPr lang="fr-FR" sz="40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CS New Athanasius" pitchFamily="34" charset="0"/>
                        </a:rPr>
                        <a:t>peniwt</a:t>
                      </a:r>
                      <a:r>
                        <a:rPr lang="fr-FR" sz="4000" b="0" i="0" u="none" strike="noStrike" dirty="0">
                          <a:solidFill>
                            <a:schemeClr val="tx1"/>
                          </a:solidFill>
                          <a:effectLst/>
                          <a:latin typeface="CS New Athanasius" pitchFamily="34" charset="0"/>
                        </a:rPr>
                        <a:t> </a:t>
                      </a:r>
                      <a:r>
                        <a:rPr lang="fr-FR" sz="40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CS New Athanasius" pitchFamily="34" charset="0"/>
                        </a:rPr>
                        <a:t>e;ouab</a:t>
                      </a:r>
                      <a:r>
                        <a:rPr lang="fr-FR" sz="4000" b="0" i="0" u="none" strike="noStrike" dirty="0">
                          <a:solidFill>
                            <a:schemeClr val="tx1"/>
                          </a:solidFill>
                          <a:effectLst/>
                          <a:latin typeface="CS New Athanasius" pitchFamily="34" charset="0"/>
                        </a:rPr>
                        <a:t> </a:t>
                      </a:r>
                      <a:r>
                        <a:rPr lang="fr-FR" sz="40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CS New Athanasius" pitchFamily="34" charset="0"/>
                        </a:rPr>
                        <a:t>abba</a:t>
                      </a:r>
                      <a:r>
                        <a:rPr lang="fr-FR" sz="4000" b="0" i="0" u="none" strike="noStrike" dirty="0">
                          <a:solidFill>
                            <a:schemeClr val="tx1"/>
                          </a:solidFill>
                          <a:effectLst/>
                          <a:latin typeface="CS New Athanasius" pitchFamily="34" charset="0"/>
                        </a:rPr>
                        <a:t> </a:t>
                      </a:r>
                      <a:r>
                        <a:rPr lang="fr-FR" sz="40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CS New Athanasius" pitchFamily="34" charset="0"/>
                        </a:rPr>
                        <a:t>Abraam</a:t>
                      </a:r>
                      <a:endParaRPr lang="pt-BR" sz="4000" b="0" dirty="0">
                        <a:solidFill>
                          <a:schemeClr val="tx1"/>
                        </a:solidFill>
                        <a:latin typeface="CS New Athanasius" panose="020B0500000000000000" pitchFamily="34" charset="0"/>
                        <a:cs typeface="Times New Roman" panose="02020603050405020304" pitchFamily="18" charset="0"/>
                      </a:endParaRPr>
                    </a:p>
                  </a:txBody>
                  <a:tcPr marT="45634" marB="45634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02767">
                <a:tc>
                  <a:txBody>
                    <a:bodyPr/>
                    <a:lstStyle/>
                    <a:p>
                      <a:pPr algn="justLow" rtl="1" eaLnBrk="1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ar-SA" sz="4400" b="1" dirty="0">
                          <a:solidFill>
                            <a:schemeClr val="tx1"/>
                          </a:solidFill>
                          <a:latin typeface="CS Avva Shenouda" panose="020B7200000000000000" pitchFamily="34" charset="0"/>
                          <a:cs typeface="Times New Roman" panose="02020603050405020304" pitchFamily="18" charset="0"/>
                        </a:rPr>
                        <a:t>مستحق مستحق مستحق</a:t>
                      </a:r>
                      <a:r>
                        <a:rPr lang="ar-EG" sz="4400" b="1" dirty="0">
                          <a:solidFill>
                            <a:schemeClr val="tx1"/>
                          </a:solidFill>
                          <a:latin typeface="CS Avva Shenouda" panose="020B7200000000000000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ar-EG" sz="4400" b="1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يا</a:t>
                      </a:r>
                      <a:r>
                        <a:rPr lang="ar-SA" sz="4400" b="1" dirty="0">
                          <a:solidFill>
                            <a:schemeClr val="tx1"/>
                          </a:solidFill>
                          <a:latin typeface="CS Avva Shenouda" panose="020B7200000000000000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ar-EG" sz="4400" b="1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أبانا القديس الأنبا أبرآم.</a:t>
                      </a:r>
                      <a:endParaRPr lang="ar-SA" sz="4400" b="1" dirty="0">
                        <a:solidFill>
                          <a:schemeClr val="tx1"/>
                        </a:solidFill>
                        <a:latin typeface="CS Avva Shenouda" panose="020B7200000000000000" pitchFamily="34" charset="0"/>
                        <a:cs typeface="Times New Roman" panose="02020603050405020304" pitchFamily="18" charset="0"/>
                      </a:endParaRPr>
                    </a:p>
                  </a:txBody>
                  <a:tcPr marT="45634" marB="45634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Low" rtl="1" eaLnBrk="1" hangingPunct="1">
                        <a:lnSpc>
                          <a:spcPct val="100000"/>
                        </a:lnSpc>
                      </a:pPr>
                      <a:r>
                        <a:rPr lang="ar-EG" sz="4400" b="1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آكسيوس آكسيوس آكسيوس بنيوت إثؤواب أ</a:t>
                      </a:r>
                      <a:r>
                        <a:rPr kumimoji="0" lang="ar-EG" sz="44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ڤ</a:t>
                      </a:r>
                      <a:r>
                        <a:rPr lang="ar-EG" sz="4400" b="1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ا أبرآم.</a:t>
                      </a:r>
                    </a:p>
                  </a:txBody>
                  <a:tcPr marT="45634" marB="4563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1298555"/>
              </p:ext>
            </p:extLst>
          </p:nvPr>
        </p:nvGraphicFramePr>
        <p:xfrm>
          <a:off x="0" y="0"/>
          <a:ext cx="9144000" cy="2922588"/>
        </p:xfrm>
        <a:graphic>
          <a:graphicData uri="http://schemas.openxmlformats.org/drawingml/2006/table">
            <a:tbl>
              <a:tblPr rtl="1" firstRow="1" bandRow="1">
                <a:tableStyleId>{073A0DAA-6AF3-43AB-8588-CEC1D06C72B9}</a:tableStyleId>
              </a:tblPr>
              <a:tblGrid>
                <a:gridCol w="40603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836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19273">
                <a:tc gridSpan="2">
                  <a:txBody>
                    <a:bodyPr/>
                    <a:lstStyle/>
                    <a:p>
                      <a:pPr algn="ctr" eaLnBrk="1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da-DK" sz="4000" b="0" dirty="0">
                          <a:solidFill>
                            <a:schemeClr val="tx1"/>
                          </a:solidFill>
                          <a:latin typeface="CS New Athanasius" panose="020B0500000000000000" pitchFamily="34" charset="0"/>
                          <a:cs typeface="Times New Roman" panose="02020603050405020304" pitchFamily="18" charset="0"/>
                        </a:rPr>
                        <a:t>Axia axia axia ]`agi`a Mari`a ]par;enoc.</a:t>
                      </a:r>
                    </a:p>
                  </a:txBody>
                  <a:tcPr marT="45688" marB="45688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03315">
                <a:tc>
                  <a:txBody>
                    <a:bodyPr/>
                    <a:lstStyle/>
                    <a:p>
                      <a:pPr algn="justLow" rtl="1" eaLnBrk="1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ar-SA" sz="4400" b="1" dirty="0">
                          <a:solidFill>
                            <a:schemeClr val="tx1"/>
                          </a:solidFill>
                          <a:latin typeface="CS Avva Shenouda" panose="020B7200000000000000" pitchFamily="34" charset="0"/>
                          <a:cs typeface="Times New Roman" panose="02020603050405020304" pitchFamily="18" charset="0"/>
                        </a:rPr>
                        <a:t>مستحقة مستحقة مستحقة القديسة مريم العذراء.</a:t>
                      </a:r>
                    </a:p>
                  </a:txBody>
                  <a:tcPr marT="45688" marB="45688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Low" rtl="1" eaLnBrk="1" hangingPunct="1">
                        <a:lnSpc>
                          <a:spcPct val="100000"/>
                        </a:lnSpc>
                      </a:pPr>
                      <a:r>
                        <a:rPr lang="ar-EG" sz="4400" b="1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آكسيا آكسيا آكسيا </a:t>
                      </a:r>
                      <a:br>
                        <a:rPr lang="ar-EG" sz="4400" b="1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</a:br>
                      <a:r>
                        <a:rPr lang="ar-EG" sz="4400" b="1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تي آجيا ماريا تي بارثينوس.</a:t>
                      </a:r>
                    </a:p>
                  </a:txBody>
                  <a:tcPr marT="45688" marB="456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4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66099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>
</file>

<file path=ppt/slides/slide14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:a16="http://schemas.microsoft.com/office/drawing/2014/main" id="{3671B81F-6C69-4BD1-ADC9-A2612773286E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2746095" y="-81523"/>
            <a:ext cx="1825905" cy="3510523"/>
          </a:xfrm>
          <a:noFill/>
        </p:spPr>
        <p:txBody>
          <a:bodyPr>
            <a:normAutofit/>
          </a:bodyPr>
          <a:lstStyle/>
          <a:p>
            <a:pPr eaLnBrk="1" hangingPunct="1">
              <a:lnSpc>
                <a:spcPct val="120000"/>
              </a:lnSpc>
              <a:spcBef>
                <a:spcPct val="0"/>
              </a:spcBef>
            </a:pPr>
            <a:r>
              <a:rPr lang="ar-SA" altLang="en-US" sz="6600" b="1" dirty="0">
                <a:solidFill>
                  <a:srgbClr val="000000"/>
                </a:solidFill>
                <a:cs typeface="Times New Roman" panose="02020603050405020304" pitchFamily="18" charset="0"/>
              </a:rPr>
              <a:t> </a:t>
            </a:r>
            <a:endParaRPr lang="ar-KW" altLang="en-US" sz="6600" b="1" dirty="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  <a:spcBef>
                <a:spcPct val="0"/>
              </a:spcBef>
            </a:pPr>
            <a:r>
              <a:rPr lang="ar-SA" altLang="en-US" sz="6600" b="1" dirty="0">
                <a:solidFill>
                  <a:srgbClr val="000000"/>
                </a:solidFill>
                <a:cs typeface="Times New Roman" panose="02020603050405020304" pitchFamily="18" charset="0"/>
              </a:rPr>
              <a:t> </a:t>
            </a:r>
            <a:endParaRPr lang="ar-KW" altLang="en-US" sz="6600" b="1" dirty="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  <a:spcBef>
                <a:spcPct val="0"/>
              </a:spcBef>
            </a:pPr>
            <a:endParaRPr lang="en-US" altLang="en-US" sz="6600" b="1" dirty="0">
              <a:solidFill>
                <a:srgbClr val="000066"/>
              </a:solidFill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  <a:spcBef>
                <a:spcPct val="0"/>
              </a:spcBef>
            </a:pPr>
            <a:endParaRPr lang="en-US" altLang="en-US" sz="6600" b="1" dirty="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  <a:spcBef>
                <a:spcPct val="0"/>
              </a:spcBef>
            </a:pPr>
            <a:endParaRPr lang="en-US" altLang="en-US" sz="6600" b="1" dirty="0">
              <a:solidFill>
                <a:srgbClr val="000000"/>
              </a:solidFill>
              <a:cs typeface="Times New Roman" panose="02020603050405020304" pitchFamily="18" charset="0"/>
            </a:endParaRPr>
          </a:p>
        </p:txBody>
      </p:sp>
      <p:sp>
        <p:nvSpPr>
          <p:cNvPr id="2051" name="AutoShape 9" descr="أبونا إبراهيم البسيط">
            <a:extLst>
              <a:ext uri="{FF2B5EF4-FFF2-40B4-BE49-F238E27FC236}">
                <a16:creationId xmlns:a16="http://schemas.microsoft.com/office/drawing/2014/main" id="{EC8AFD3E-9BF0-49E8-9A8A-55F5D2150A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388" y="908050"/>
            <a:ext cx="3024187" cy="4826000"/>
          </a:xfrm>
          <a:prstGeom prst="flowChartAlternateProcess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6FDC27-6CED-41D5-929C-065BDB700012}"/>
              </a:ext>
            </a:extLst>
          </p:cNvPr>
          <p:cNvSpPr txBox="1">
            <a:spLocks/>
          </p:cNvSpPr>
          <p:nvPr/>
        </p:nvSpPr>
        <p:spPr bwMode="auto">
          <a:xfrm>
            <a:off x="4572000" y="349623"/>
            <a:ext cx="4572000" cy="69988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مــع الكهنة الأبرار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واقـــــف بكل وقار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كاهن بسيط مختار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أبونا إبراهيم البسيط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en-US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مولود فى بنى صامت</a:t>
            </a:r>
            <a:br>
              <a:rPr lang="en-US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فى جو بسيط خالص</a:t>
            </a:r>
            <a:br>
              <a:rPr lang="en-US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نشأ فى هدوء عجيب</a:t>
            </a:r>
            <a:br>
              <a:rPr lang="en-US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أبونا إبراهيم البسيط</a:t>
            </a:r>
            <a:br>
              <a:rPr lang="en-US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latin typeface="CS Avva Shenouda" panose="020B7200000000000000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14">
            <a:extLst>
              <a:ext uri="{FF2B5EF4-FFF2-40B4-BE49-F238E27FC236}">
                <a16:creationId xmlns:a16="http://schemas.microsoft.com/office/drawing/2014/main" id="{230EAB48-4363-4BCB-988D-F7275EEA61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4201898"/>
              </p:ext>
            </p:extLst>
          </p:nvPr>
        </p:nvGraphicFramePr>
        <p:xfrm>
          <a:off x="0" y="4316507"/>
          <a:ext cx="9144000" cy="25414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7609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4600" b="1" i="0" kern="1200" dirty="0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هذا سر عظيم مكنون</a:t>
                      </a:r>
                      <a:r>
                        <a:rPr kumimoji="0" lang="ar-EG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kumimoji="0" lang="en-US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حملتيه يا ابنة صهيون.</a:t>
                      </a:r>
                      <a:endParaRPr lang="ar-EG" sz="46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505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170342">
                <a:tc>
                  <a:txBody>
                    <a:bodyPr/>
                    <a:lstStyle/>
                    <a:p>
                      <a:pPr algn="ctr" rtl="1"/>
                      <a:r>
                        <a:rPr kumimoji="0" lang="ar-SA" sz="4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وخزى الشيطان الأركون</a:t>
                      </a:r>
                      <a:r>
                        <a:rPr kumimoji="0" lang="ar-EG" sz="4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kumimoji="0" lang="en-US" sz="4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بحبلك في باتشويس إيسوس.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24841165"/>
      </p:ext>
    </p:extLst>
  </p:cSld>
  <p:clrMapOvr>
    <a:masterClrMapping/>
  </p:clrMapOvr>
</p:sld>
</file>

<file path=ppt/slides/slide14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:a16="http://schemas.microsoft.com/office/drawing/2014/main" id="{3671B81F-6C69-4BD1-ADC9-A2612773286E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2746095" y="-81523"/>
            <a:ext cx="1825905" cy="3510523"/>
          </a:xfrm>
          <a:noFill/>
        </p:spPr>
        <p:txBody>
          <a:bodyPr>
            <a:normAutofit/>
          </a:bodyPr>
          <a:lstStyle/>
          <a:p>
            <a:pPr eaLnBrk="1" hangingPunct="1">
              <a:lnSpc>
                <a:spcPct val="120000"/>
              </a:lnSpc>
              <a:spcBef>
                <a:spcPct val="0"/>
              </a:spcBef>
            </a:pPr>
            <a:r>
              <a:rPr lang="ar-SA" altLang="en-US" sz="6600" b="1" dirty="0">
                <a:solidFill>
                  <a:srgbClr val="000000"/>
                </a:solidFill>
                <a:cs typeface="Times New Roman" panose="02020603050405020304" pitchFamily="18" charset="0"/>
              </a:rPr>
              <a:t> </a:t>
            </a:r>
            <a:endParaRPr lang="ar-KW" altLang="en-US" sz="6600" b="1" dirty="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  <a:spcBef>
                <a:spcPct val="0"/>
              </a:spcBef>
            </a:pPr>
            <a:r>
              <a:rPr lang="ar-SA" altLang="en-US" sz="6600" b="1" dirty="0">
                <a:solidFill>
                  <a:srgbClr val="000000"/>
                </a:solidFill>
                <a:cs typeface="Times New Roman" panose="02020603050405020304" pitchFamily="18" charset="0"/>
              </a:rPr>
              <a:t> </a:t>
            </a:r>
            <a:endParaRPr lang="ar-KW" altLang="en-US" sz="6600" b="1" dirty="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  <a:spcBef>
                <a:spcPct val="0"/>
              </a:spcBef>
            </a:pPr>
            <a:endParaRPr lang="en-US" altLang="en-US" sz="6600" b="1" dirty="0">
              <a:solidFill>
                <a:srgbClr val="000066"/>
              </a:solidFill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  <a:spcBef>
                <a:spcPct val="0"/>
              </a:spcBef>
            </a:pPr>
            <a:endParaRPr lang="en-US" altLang="en-US" sz="6600" b="1" dirty="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  <a:spcBef>
                <a:spcPct val="0"/>
              </a:spcBef>
            </a:pPr>
            <a:endParaRPr lang="en-US" altLang="en-US" sz="6600" b="1" dirty="0">
              <a:solidFill>
                <a:srgbClr val="000000"/>
              </a:solidFill>
              <a:cs typeface="Times New Roman" panose="02020603050405020304" pitchFamily="18" charset="0"/>
            </a:endParaRPr>
          </a:p>
        </p:txBody>
      </p:sp>
      <p:sp>
        <p:nvSpPr>
          <p:cNvPr id="2051" name="AutoShape 9" descr="أبونا إبراهيم البسيط">
            <a:extLst>
              <a:ext uri="{FF2B5EF4-FFF2-40B4-BE49-F238E27FC236}">
                <a16:creationId xmlns:a16="http://schemas.microsoft.com/office/drawing/2014/main" id="{EC8AFD3E-9BF0-49E8-9A8A-55F5D2150A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388" y="908050"/>
            <a:ext cx="3024187" cy="4826000"/>
          </a:xfrm>
          <a:prstGeom prst="flowChartAlternateProcess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6FDC27-6CED-41D5-929C-065BDB700012}"/>
              </a:ext>
            </a:extLst>
          </p:cNvPr>
          <p:cNvSpPr txBox="1">
            <a:spLocks/>
          </p:cNvSpPr>
          <p:nvPr/>
        </p:nvSpPr>
        <p:spPr bwMode="auto">
          <a:xfrm>
            <a:off x="4572000" y="349623"/>
            <a:ext cx="4572000" cy="69988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كان إسكندر إسمه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ميراث اللـه رسمه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زيت النعمة رسمه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أبونا إبراهيم البسيط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en-US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كان صبــاغ هـــدوم</a:t>
            </a:r>
            <a:br>
              <a:rPr lang="en-US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وأصبح صباغ نفوس</a:t>
            </a:r>
            <a:br>
              <a:rPr lang="en-US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وفاز بالملكـــــــوت</a:t>
            </a:r>
            <a:br>
              <a:rPr lang="en-US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أبونا إبراهيم البسيط</a:t>
            </a:r>
            <a:br>
              <a:rPr lang="en-US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latin typeface="CS Avva Shenouda" panose="020B7200000000000000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9804854"/>
      </p:ext>
    </p:extLst>
  </p:cSld>
  <p:clrMapOvr>
    <a:masterClrMapping/>
  </p:clrMapOvr>
</p:sld>
</file>

<file path=ppt/slides/slide14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:a16="http://schemas.microsoft.com/office/drawing/2014/main" id="{3671B81F-6C69-4BD1-ADC9-A2612773286E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2746095" y="-81523"/>
            <a:ext cx="1825905" cy="3510523"/>
          </a:xfrm>
          <a:noFill/>
        </p:spPr>
        <p:txBody>
          <a:bodyPr>
            <a:normAutofit/>
          </a:bodyPr>
          <a:lstStyle/>
          <a:p>
            <a:pPr eaLnBrk="1" hangingPunct="1">
              <a:lnSpc>
                <a:spcPct val="120000"/>
              </a:lnSpc>
              <a:spcBef>
                <a:spcPct val="0"/>
              </a:spcBef>
            </a:pPr>
            <a:r>
              <a:rPr lang="ar-SA" altLang="en-US" sz="6600" b="1" dirty="0">
                <a:solidFill>
                  <a:srgbClr val="000000"/>
                </a:solidFill>
                <a:cs typeface="Times New Roman" panose="02020603050405020304" pitchFamily="18" charset="0"/>
              </a:rPr>
              <a:t> </a:t>
            </a:r>
            <a:endParaRPr lang="ar-KW" altLang="en-US" sz="6600" b="1" dirty="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  <a:spcBef>
                <a:spcPct val="0"/>
              </a:spcBef>
            </a:pPr>
            <a:r>
              <a:rPr lang="ar-SA" altLang="en-US" sz="6600" b="1" dirty="0">
                <a:solidFill>
                  <a:srgbClr val="000000"/>
                </a:solidFill>
                <a:cs typeface="Times New Roman" panose="02020603050405020304" pitchFamily="18" charset="0"/>
              </a:rPr>
              <a:t> </a:t>
            </a:r>
            <a:endParaRPr lang="ar-KW" altLang="en-US" sz="6600" b="1" dirty="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  <a:spcBef>
                <a:spcPct val="0"/>
              </a:spcBef>
            </a:pPr>
            <a:endParaRPr lang="en-US" altLang="en-US" sz="6600" b="1" dirty="0">
              <a:solidFill>
                <a:srgbClr val="000066"/>
              </a:solidFill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  <a:spcBef>
                <a:spcPct val="0"/>
              </a:spcBef>
            </a:pPr>
            <a:endParaRPr lang="en-US" altLang="en-US" sz="6600" b="1" dirty="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  <a:spcBef>
                <a:spcPct val="0"/>
              </a:spcBef>
            </a:pPr>
            <a:endParaRPr lang="en-US" altLang="en-US" sz="6600" b="1" dirty="0">
              <a:solidFill>
                <a:srgbClr val="000000"/>
              </a:solidFill>
              <a:cs typeface="Times New Roman" panose="02020603050405020304" pitchFamily="18" charset="0"/>
            </a:endParaRPr>
          </a:p>
        </p:txBody>
      </p:sp>
      <p:sp>
        <p:nvSpPr>
          <p:cNvPr id="2051" name="AutoShape 9" descr="أبونا إبراهيم البسيط">
            <a:extLst>
              <a:ext uri="{FF2B5EF4-FFF2-40B4-BE49-F238E27FC236}">
                <a16:creationId xmlns:a16="http://schemas.microsoft.com/office/drawing/2014/main" id="{EC8AFD3E-9BF0-49E8-9A8A-55F5D2150A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388" y="908050"/>
            <a:ext cx="3024187" cy="4826000"/>
          </a:xfrm>
          <a:prstGeom prst="flowChartAlternateProcess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6FDC27-6CED-41D5-929C-065BDB700012}"/>
              </a:ext>
            </a:extLst>
          </p:cNvPr>
          <p:cNvSpPr txBox="1">
            <a:spLocks/>
          </p:cNvSpPr>
          <p:nvPr/>
        </p:nvSpPr>
        <p:spPr bwMode="auto">
          <a:xfrm>
            <a:off x="4572000" y="349623"/>
            <a:ext cx="4572000" cy="69988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دعى للكهنوت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لمذبح رب الصباوؤت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الحى الذى لا يمــوت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أبونا إبراهيم البسيط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en-US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ذاع صيته فى كل مكان</a:t>
            </a:r>
            <a:br>
              <a:rPr lang="en-US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وملأ كل الأركان</a:t>
            </a:r>
            <a:br>
              <a:rPr lang="en-US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أعطاه اللـه سلطـــان</a:t>
            </a:r>
            <a:br>
              <a:rPr lang="en-US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أبونا إبراهيم البسيط</a:t>
            </a:r>
            <a:br>
              <a:rPr lang="en-US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latin typeface="CS Avva Shenouda" panose="020B7200000000000000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2362925"/>
      </p:ext>
    </p:extLst>
  </p:cSld>
  <p:clrMapOvr>
    <a:masterClrMapping/>
  </p:clrMapOvr>
</p:sld>
</file>

<file path=ppt/slides/slide14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:a16="http://schemas.microsoft.com/office/drawing/2014/main" id="{3671B81F-6C69-4BD1-ADC9-A2612773286E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2746095" y="-81523"/>
            <a:ext cx="1825905" cy="3510523"/>
          </a:xfrm>
          <a:noFill/>
        </p:spPr>
        <p:txBody>
          <a:bodyPr>
            <a:normAutofit/>
          </a:bodyPr>
          <a:lstStyle/>
          <a:p>
            <a:pPr eaLnBrk="1" hangingPunct="1">
              <a:lnSpc>
                <a:spcPct val="120000"/>
              </a:lnSpc>
              <a:spcBef>
                <a:spcPct val="0"/>
              </a:spcBef>
            </a:pPr>
            <a:r>
              <a:rPr lang="ar-SA" altLang="en-US" sz="6600" b="1" dirty="0">
                <a:solidFill>
                  <a:srgbClr val="000000"/>
                </a:solidFill>
                <a:cs typeface="Times New Roman" panose="02020603050405020304" pitchFamily="18" charset="0"/>
              </a:rPr>
              <a:t> </a:t>
            </a:r>
            <a:endParaRPr lang="ar-KW" altLang="en-US" sz="6600" b="1" dirty="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  <a:spcBef>
                <a:spcPct val="0"/>
              </a:spcBef>
            </a:pPr>
            <a:r>
              <a:rPr lang="ar-SA" altLang="en-US" sz="6600" b="1" dirty="0">
                <a:solidFill>
                  <a:srgbClr val="000000"/>
                </a:solidFill>
                <a:cs typeface="Times New Roman" panose="02020603050405020304" pitchFamily="18" charset="0"/>
              </a:rPr>
              <a:t> </a:t>
            </a:r>
            <a:endParaRPr lang="ar-KW" altLang="en-US" sz="6600" b="1" dirty="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  <a:spcBef>
                <a:spcPct val="0"/>
              </a:spcBef>
            </a:pPr>
            <a:endParaRPr lang="en-US" altLang="en-US" sz="6600" b="1" dirty="0">
              <a:solidFill>
                <a:srgbClr val="000066"/>
              </a:solidFill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  <a:spcBef>
                <a:spcPct val="0"/>
              </a:spcBef>
            </a:pPr>
            <a:endParaRPr lang="en-US" altLang="en-US" sz="6600" b="1" dirty="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  <a:spcBef>
                <a:spcPct val="0"/>
              </a:spcBef>
            </a:pPr>
            <a:endParaRPr lang="en-US" altLang="en-US" sz="6600" b="1" dirty="0">
              <a:solidFill>
                <a:srgbClr val="000000"/>
              </a:solidFill>
              <a:cs typeface="Times New Roman" panose="02020603050405020304" pitchFamily="18" charset="0"/>
            </a:endParaRPr>
          </a:p>
        </p:txBody>
      </p:sp>
      <p:sp>
        <p:nvSpPr>
          <p:cNvPr id="2051" name="AutoShape 9" descr="أبونا إبراهيم البسيط">
            <a:extLst>
              <a:ext uri="{FF2B5EF4-FFF2-40B4-BE49-F238E27FC236}">
                <a16:creationId xmlns:a16="http://schemas.microsoft.com/office/drawing/2014/main" id="{EC8AFD3E-9BF0-49E8-9A8A-55F5D2150A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388" y="908050"/>
            <a:ext cx="3024187" cy="4826000"/>
          </a:xfrm>
          <a:prstGeom prst="flowChartAlternateProcess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6FDC27-6CED-41D5-929C-065BDB700012}"/>
              </a:ext>
            </a:extLst>
          </p:cNvPr>
          <p:cNvSpPr txBox="1">
            <a:spLocks/>
          </p:cNvSpPr>
          <p:nvPr/>
        </p:nvSpPr>
        <p:spPr bwMode="auto">
          <a:xfrm>
            <a:off x="4572000" y="349623"/>
            <a:ext cx="4572000" cy="69988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أعطاه اللـه معجزات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وهبه كل البركات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وإستجابة الصلوات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أبونا إبراهيم البسيط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en-US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صلى للمريض بفاه</a:t>
            </a:r>
            <a:br>
              <a:rPr lang="en-US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بسرعة ربنا عفـــاه</a:t>
            </a:r>
            <a:br>
              <a:rPr lang="en-US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ووضحت له رؤياه</a:t>
            </a:r>
            <a:br>
              <a:rPr lang="en-US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أبونا إبراهيم البسيط</a:t>
            </a:r>
            <a:br>
              <a:rPr lang="en-US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latin typeface="CS Avva Shenouda" panose="020B7200000000000000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6172869"/>
      </p:ext>
    </p:extLst>
  </p:cSld>
  <p:clrMapOvr>
    <a:masterClrMapping/>
  </p:clrMapOvr>
</p:sld>
</file>

<file path=ppt/slides/slide14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:a16="http://schemas.microsoft.com/office/drawing/2014/main" id="{3671B81F-6C69-4BD1-ADC9-A2612773286E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2746095" y="-81523"/>
            <a:ext cx="1825905" cy="3510523"/>
          </a:xfrm>
          <a:noFill/>
        </p:spPr>
        <p:txBody>
          <a:bodyPr>
            <a:normAutofit/>
          </a:bodyPr>
          <a:lstStyle/>
          <a:p>
            <a:pPr eaLnBrk="1" hangingPunct="1">
              <a:lnSpc>
                <a:spcPct val="120000"/>
              </a:lnSpc>
              <a:spcBef>
                <a:spcPct val="0"/>
              </a:spcBef>
            </a:pPr>
            <a:r>
              <a:rPr lang="ar-SA" altLang="en-US" sz="6600" b="1" dirty="0">
                <a:solidFill>
                  <a:srgbClr val="000000"/>
                </a:solidFill>
                <a:cs typeface="Times New Roman" panose="02020603050405020304" pitchFamily="18" charset="0"/>
              </a:rPr>
              <a:t> </a:t>
            </a:r>
            <a:endParaRPr lang="ar-KW" altLang="en-US" sz="6600" b="1" dirty="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  <a:spcBef>
                <a:spcPct val="0"/>
              </a:spcBef>
            </a:pPr>
            <a:r>
              <a:rPr lang="ar-SA" altLang="en-US" sz="6600" b="1" dirty="0">
                <a:solidFill>
                  <a:srgbClr val="000000"/>
                </a:solidFill>
                <a:cs typeface="Times New Roman" panose="02020603050405020304" pitchFamily="18" charset="0"/>
              </a:rPr>
              <a:t> </a:t>
            </a:r>
            <a:endParaRPr lang="ar-KW" altLang="en-US" sz="6600" b="1" dirty="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  <a:spcBef>
                <a:spcPct val="0"/>
              </a:spcBef>
            </a:pPr>
            <a:endParaRPr lang="en-US" altLang="en-US" sz="6600" b="1" dirty="0">
              <a:solidFill>
                <a:srgbClr val="000066"/>
              </a:solidFill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  <a:spcBef>
                <a:spcPct val="0"/>
              </a:spcBef>
            </a:pPr>
            <a:endParaRPr lang="en-US" altLang="en-US" sz="6600" b="1" dirty="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  <a:spcBef>
                <a:spcPct val="0"/>
              </a:spcBef>
            </a:pPr>
            <a:endParaRPr lang="en-US" altLang="en-US" sz="6600" b="1" dirty="0">
              <a:solidFill>
                <a:srgbClr val="000000"/>
              </a:solidFill>
              <a:cs typeface="Times New Roman" panose="02020603050405020304" pitchFamily="18" charset="0"/>
            </a:endParaRPr>
          </a:p>
        </p:txBody>
      </p:sp>
      <p:sp>
        <p:nvSpPr>
          <p:cNvPr id="2051" name="AutoShape 9" descr="أبونا إبراهيم البسيط">
            <a:extLst>
              <a:ext uri="{FF2B5EF4-FFF2-40B4-BE49-F238E27FC236}">
                <a16:creationId xmlns:a16="http://schemas.microsoft.com/office/drawing/2014/main" id="{EC8AFD3E-9BF0-49E8-9A8A-55F5D2150A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388" y="908050"/>
            <a:ext cx="3024187" cy="4826000"/>
          </a:xfrm>
          <a:prstGeom prst="flowChartAlternateProcess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6FDC27-6CED-41D5-929C-065BDB700012}"/>
              </a:ext>
            </a:extLst>
          </p:cNvPr>
          <p:cNvSpPr txBox="1">
            <a:spLocks/>
          </p:cNvSpPr>
          <p:nvPr/>
        </p:nvSpPr>
        <p:spPr bwMode="auto">
          <a:xfrm>
            <a:off x="4572000" y="349623"/>
            <a:ext cx="4572000" cy="69988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إمتاز بالشفافيـــــــة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وعمق الـــروحانيــة 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عرف أمـــور آتيـــه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أبونا إبراهيم البسيط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en-US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وفى نياحته المعروف</a:t>
            </a:r>
            <a:br>
              <a:rPr lang="en-US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قابله بغير خــــــــوف</a:t>
            </a:r>
            <a:br>
              <a:rPr lang="en-US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فى الشاروبيم صفوف</a:t>
            </a:r>
            <a:br>
              <a:rPr lang="en-US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أبونا إبراهيم البسيط</a:t>
            </a:r>
            <a:br>
              <a:rPr lang="en-US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latin typeface="CS Avva Shenouda" panose="020B7200000000000000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0573987"/>
      </p:ext>
    </p:extLst>
  </p:cSld>
  <p:clrMapOvr>
    <a:masterClrMapping/>
  </p:clrMapOvr>
</p:sld>
</file>

<file path=ppt/slides/slide14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:a16="http://schemas.microsoft.com/office/drawing/2014/main" id="{3671B81F-6C69-4BD1-ADC9-A2612773286E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2746095" y="-81523"/>
            <a:ext cx="1825905" cy="3510523"/>
          </a:xfrm>
          <a:noFill/>
        </p:spPr>
        <p:txBody>
          <a:bodyPr>
            <a:normAutofit/>
          </a:bodyPr>
          <a:lstStyle/>
          <a:p>
            <a:pPr eaLnBrk="1" hangingPunct="1">
              <a:lnSpc>
                <a:spcPct val="120000"/>
              </a:lnSpc>
              <a:spcBef>
                <a:spcPct val="0"/>
              </a:spcBef>
            </a:pPr>
            <a:r>
              <a:rPr lang="ar-SA" altLang="en-US" sz="6600" b="1" dirty="0">
                <a:solidFill>
                  <a:srgbClr val="000000"/>
                </a:solidFill>
                <a:cs typeface="Times New Roman" panose="02020603050405020304" pitchFamily="18" charset="0"/>
              </a:rPr>
              <a:t> </a:t>
            </a:r>
            <a:endParaRPr lang="ar-KW" altLang="en-US" sz="6600" b="1" dirty="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  <a:spcBef>
                <a:spcPct val="0"/>
              </a:spcBef>
            </a:pPr>
            <a:r>
              <a:rPr lang="ar-SA" altLang="en-US" sz="6600" b="1" dirty="0">
                <a:solidFill>
                  <a:srgbClr val="000000"/>
                </a:solidFill>
                <a:cs typeface="Times New Roman" panose="02020603050405020304" pitchFamily="18" charset="0"/>
              </a:rPr>
              <a:t> </a:t>
            </a:r>
            <a:endParaRPr lang="ar-KW" altLang="en-US" sz="6600" b="1" dirty="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  <a:spcBef>
                <a:spcPct val="0"/>
              </a:spcBef>
            </a:pPr>
            <a:endParaRPr lang="en-US" altLang="en-US" sz="6600" b="1" dirty="0">
              <a:solidFill>
                <a:srgbClr val="000066"/>
              </a:solidFill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  <a:spcBef>
                <a:spcPct val="0"/>
              </a:spcBef>
            </a:pPr>
            <a:endParaRPr lang="en-US" altLang="en-US" sz="6600" b="1" dirty="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  <a:spcBef>
                <a:spcPct val="0"/>
              </a:spcBef>
            </a:pPr>
            <a:endParaRPr lang="en-US" altLang="en-US" sz="6600" b="1" dirty="0">
              <a:solidFill>
                <a:srgbClr val="000000"/>
              </a:solidFill>
              <a:cs typeface="Times New Roman" panose="02020603050405020304" pitchFamily="18" charset="0"/>
            </a:endParaRPr>
          </a:p>
        </p:txBody>
      </p:sp>
      <p:sp>
        <p:nvSpPr>
          <p:cNvPr id="2051" name="AutoShape 9" descr="أبونا إبراهيم البسيط">
            <a:extLst>
              <a:ext uri="{FF2B5EF4-FFF2-40B4-BE49-F238E27FC236}">
                <a16:creationId xmlns:a16="http://schemas.microsoft.com/office/drawing/2014/main" id="{EC8AFD3E-9BF0-49E8-9A8A-55F5D2150A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388" y="908050"/>
            <a:ext cx="3024187" cy="4826000"/>
          </a:xfrm>
          <a:prstGeom prst="flowChartAlternateProcess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6FDC27-6CED-41D5-929C-065BDB700012}"/>
              </a:ext>
            </a:extLst>
          </p:cNvPr>
          <p:cNvSpPr txBox="1">
            <a:spLocks/>
          </p:cNvSpPr>
          <p:nvPr/>
        </p:nvSpPr>
        <p:spPr bwMode="auto">
          <a:xfrm>
            <a:off x="4572000" y="349623"/>
            <a:ext cx="4572000" cy="69988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ودفــن بـــــــوقــــار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بعد جهـــاد جبــــار 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لينال نــــور الأنــوار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أبونا إبراهيم البسيط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en-US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مضى إلى الفردوس</a:t>
            </a:r>
            <a:br>
              <a:rPr lang="en-US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ليلتقى بالقـــــدوس</a:t>
            </a:r>
            <a:br>
              <a:rPr lang="en-US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ليسبح الثالــــــــوث</a:t>
            </a:r>
            <a:br>
              <a:rPr lang="en-US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أبونا إبراهيم البسيط</a:t>
            </a:r>
            <a:br>
              <a:rPr lang="en-US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latin typeface="CS Avva Shenouda" panose="020B7200000000000000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6470783"/>
      </p:ext>
    </p:extLst>
  </p:cSld>
  <p:clrMapOvr>
    <a:masterClrMapping/>
  </p:clrMapOvr>
</p:sld>
</file>

<file path=ppt/slides/slide14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:a16="http://schemas.microsoft.com/office/drawing/2014/main" id="{3671B81F-6C69-4BD1-ADC9-A2612773286E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2746095" y="-81523"/>
            <a:ext cx="1825905" cy="3510523"/>
          </a:xfrm>
          <a:noFill/>
        </p:spPr>
        <p:txBody>
          <a:bodyPr>
            <a:normAutofit/>
          </a:bodyPr>
          <a:lstStyle/>
          <a:p>
            <a:pPr eaLnBrk="1" hangingPunct="1">
              <a:lnSpc>
                <a:spcPct val="120000"/>
              </a:lnSpc>
              <a:spcBef>
                <a:spcPct val="0"/>
              </a:spcBef>
            </a:pPr>
            <a:r>
              <a:rPr lang="ar-SA" altLang="en-US" sz="6600" b="1" dirty="0">
                <a:solidFill>
                  <a:srgbClr val="000000"/>
                </a:solidFill>
                <a:cs typeface="Times New Roman" panose="02020603050405020304" pitchFamily="18" charset="0"/>
              </a:rPr>
              <a:t> </a:t>
            </a:r>
            <a:endParaRPr lang="ar-KW" altLang="en-US" sz="6600" b="1" dirty="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  <a:spcBef>
                <a:spcPct val="0"/>
              </a:spcBef>
            </a:pPr>
            <a:r>
              <a:rPr lang="ar-SA" altLang="en-US" sz="6600" b="1" dirty="0">
                <a:solidFill>
                  <a:srgbClr val="000000"/>
                </a:solidFill>
                <a:cs typeface="Times New Roman" panose="02020603050405020304" pitchFamily="18" charset="0"/>
              </a:rPr>
              <a:t> </a:t>
            </a:r>
            <a:endParaRPr lang="ar-KW" altLang="en-US" sz="6600" b="1" dirty="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  <a:spcBef>
                <a:spcPct val="0"/>
              </a:spcBef>
            </a:pPr>
            <a:endParaRPr lang="en-US" altLang="en-US" sz="6600" b="1" dirty="0">
              <a:solidFill>
                <a:srgbClr val="000066"/>
              </a:solidFill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  <a:spcBef>
                <a:spcPct val="0"/>
              </a:spcBef>
            </a:pPr>
            <a:endParaRPr lang="en-US" altLang="en-US" sz="6600" b="1" dirty="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  <a:spcBef>
                <a:spcPct val="0"/>
              </a:spcBef>
            </a:pPr>
            <a:endParaRPr lang="en-US" altLang="en-US" sz="6600" b="1" dirty="0">
              <a:solidFill>
                <a:srgbClr val="000000"/>
              </a:solidFill>
              <a:cs typeface="Times New Roman" panose="02020603050405020304" pitchFamily="18" charset="0"/>
            </a:endParaRPr>
          </a:p>
        </p:txBody>
      </p:sp>
      <p:sp>
        <p:nvSpPr>
          <p:cNvPr id="2051" name="AutoShape 9" descr="أبونا إبراهيم البسيط">
            <a:extLst>
              <a:ext uri="{FF2B5EF4-FFF2-40B4-BE49-F238E27FC236}">
                <a16:creationId xmlns:a16="http://schemas.microsoft.com/office/drawing/2014/main" id="{EC8AFD3E-9BF0-49E8-9A8A-55F5D2150A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388" y="908050"/>
            <a:ext cx="3024187" cy="4826000"/>
          </a:xfrm>
          <a:prstGeom prst="flowChartAlternateProcess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6FDC27-6CED-41D5-929C-065BDB700012}"/>
              </a:ext>
            </a:extLst>
          </p:cNvPr>
          <p:cNvSpPr txBox="1">
            <a:spLocks/>
          </p:cNvSpPr>
          <p:nvPr/>
        </p:nvSpPr>
        <p:spPr bwMode="auto">
          <a:xfrm>
            <a:off x="4572000" y="349623"/>
            <a:ext cx="4572000" cy="69988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مع أفراح السمــــــاء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ترك أرض الغــــرباء 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وأستوطن السمـــــاء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أبونا إبراهيم البسيط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en-US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شفيع عظيــــم جبار</a:t>
            </a:r>
            <a:br>
              <a:rPr lang="en-US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أمام رب الأنوار</a:t>
            </a:r>
            <a:br>
              <a:rPr lang="en-US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كان وقور همام</a:t>
            </a:r>
            <a:br>
              <a:rPr lang="en-US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أبونا إبراهيم البسيط</a:t>
            </a:r>
            <a:br>
              <a:rPr lang="en-US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latin typeface="CS Avva Shenouda" panose="020B7200000000000000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8110044"/>
      </p:ext>
    </p:extLst>
  </p:cSld>
  <p:clrMapOvr>
    <a:masterClrMapping/>
  </p:clrMapOvr>
</p:sld>
</file>

<file path=ppt/slides/slide14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:a16="http://schemas.microsoft.com/office/drawing/2014/main" id="{3671B81F-6C69-4BD1-ADC9-A2612773286E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2746095" y="-81523"/>
            <a:ext cx="1825905" cy="3510523"/>
          </a:xfrm>
          <a:noFill/>
        </p:spPr>
        <p:txBody>
          <a:bodyPr>
            <a:normAutofit/>
          </a:bodyPr>
          <a:lstStyle/>
          <a:p>
            <a:pPr eaLnBrk="1" hangingPunct="1">
              <a:lnSpc>
                <a:spcPct val="120000"/>
              </a:lnSpc>
              <a:spcBef>
                <a:spcPct val="0"/>
              </a:spcBef>
            </a:pPr>
            <a:r>
              <a:rPr lang="ar-SA" altLang="en-US" sz="6600" b="1" dirty="0">
                <a:solidFill>
                  <a:srgbClr val="000000"/>
                </a:solidFill>
                <a:cs typeface="Times New Roman" panose="02020603050405020304" pitchFamily="18" charset="0"/>
              </a:rPr>
              <a:t> </a:t>
            </a:r>
            <a:endParaRPr lang="ar-KW" altLang="en-US" sz="6600" b="1" dirty="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  <a:spcBef>
                <a:spcPct val="0"/>
              </a:spcBef>
            </a:pPr>
            <a:r>
              <a:rPr lang="ar-SA" altLang="en-US" sz="6600" b="1" dirty="0">
                <a:solidFill>
                  <a:srgbClr val="000000"/>
                </a:solidFill>
                <a:cs typeface="Times New Roman" panose="02020603050405020304" pitchFamily="18" charset="0"/>
              </a:rPr>
              <a:t> </a:t>
            </a:r>
            <a:endParaRPr lang="ar-KW" altLang="en-US" sz="6600" b="1" dirty="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  <a:spcBef>
                <a:spcPct val="0"/>
              </a:spcBef>
            </a:pPr>
            <a:endParaRPr lang="en-US" altLang="en-US" sz="6600" b="1" dirty="0">
              <a:solidFill>
                <a:srgbClr val="000066"/>
              </a:solidFill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  <a:spcBef>
                <a:spcPct val="0"/>
              </a:spcBef>
            </a:pPr>
            <a:endParaRPr lang="en-US" altLang="en-US" sz="6600" b="1" dirty="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  <a:spcBef>
                <a:spcPct val="0"/>
              </a:spcBef>
            </a:pPr>
            <a:endParaRPr lang="en-US" altLang="en-US" sz="6600" b="1" dirty="0">
              <a:solidFill>
                <a:srgbClr val="000000"/>
              </a:solidFill>
              <a:cs typeface="Times New Roman" panose="02020603050405020304" pitchFamily="18" charset="0"/>
            </a:endParaRPr>
          </a:p>
        </p:txBody>
      </p:sp>
      <p:sp>
        <p:nvSpPr>
          <p:cNvPr id="2051" name="AutoShape 9" descr="أبونا إبراهيم البسيط">
            <a:extLst>
              <a:ext uri="{FF2B5EF4-FFF2-40B4-BE49-F238E27FC236}">
                <a16:creationId xmlns:a16="http://schemas.microsoft.com/office/drawing/2014/main" id="{EC8AFD3E-9BF0-49E8-9A8A-55F5D2150A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388" y="908050"/>
            <a:ext cx="3024187" cy="4826000"/>
          </a:xfrm>
          <a:prstGeom prst="flowChartAlternateProcess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6FDC27-6CED-41D5-929C-065BDB700012}"/>
              </a:ext>
            </a:extLst>
          </p:cNvPr>
          <p:cNvSpPr txBox="1">
            <a:spLocks/>
          </p:cNvSpPr>
          <p:nvPr/>
        </p:nvSpPr>
        <p:spPr bwMode="auto">
          <a:xfrm>
            <a:off x="4572000" y="349623"/>
            <a:ext cx="4572000" cy="69988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أذكرنا على الـــدوام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إلى مدى الأيــــــــام 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أمام العرش المقــام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أبونا إبراهيم البسيط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en-US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أذكر رئيس الأحبار</a:t>
            </a:r>
            <a:br>
              <a:rPr lang="en-US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خادم كل الأســــرار</a:t>
            </a:r>
            <a:br>
              <a:rPr lang="en-US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بطريركنا المختـــار</a:t>
            </a:r>
            <a:br>
              <a:rPr lang="en-US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أبونا إبراهيم البسيط</a:t>
            </a:r>
            <a:br>
              <a:rPr lang="en-US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latin typeface="CS Avva Shenouda" panose="020B7200000000000000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6003886"/>
      </p:ext>
    </p:extLst>
  </p:cSld>
  <p:clrMapOvr>
    <a:masterClrMapping/>
  </p:clrMapOvr>
</p:sld>
</file>

<file path=ppt/slides/slide14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:a16="http://schemas.microsoft.com/office/drawing/2014/main" id="{3671B81F-6C69-4BD1-ADC9-A2612773286E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2746095" y="-81523"/>
            <a:ext cx="1825905" cy="3510523"/>
          </a:xfrm>
          <a:noFill/>
        </p:spPr>
        <p:txBody>
          <a:bodyPr>
            <a:normAutofit/>
          </a:bodyPr>
          <a:lstStyle/>
          <a:p>
            <a:pPr eaLnBrk="1" hangingPunct="1">
              <a:lnSpc>
                <a:spcPct val="120000"/>
              </a:lnSpc>
              <a:spcBef>
                <a:spcPct val="0"/>
              </a:spcBef>
            </a:pPr>
            <a:r>
              <a:rPr lang="ar-SA" altLang="en-US" sz="6600" b="1" dirty="0">
                <a:solidFill>
                  <a:srgbClr val="000000"/>
                </a:solidFill>
                <a:cs typeface="Times New Roman" panose="02020603050405020304" pitchFamily="18" charset="0"/>
              </a:rPr>
              <a:t> </a:t>
            </a:r>
            <a:endParaRPr lang="ar-KW" altLang="en-US" sz="6600" b="1" dirty="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  <a:spcBef>
                <a:spcPct val="0"/>
              </a:spcBef>
            </a:pPr>
            <a:r>
              <a:rPr lang="ar-SA" altLang="en-US" sz="6600" b="1" dirty="0">
                <a:solidFill>
                  <a:srgbClr val="000000"/>
                </a:solidFill>
                <a:cs typeface="Times New Roman" panose="02020603050405020304" pitchFamily="18" charset="0"/>
              </a:rPr>
              <a:t> </a:t>
            </a:r>
            <a:endParaRPr lang="ar-KW" altLang="en-US" sz="6600" b="1" dirty="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  <a:spcBef>
                <a:spcPct val="0"/>
              </a:spcBef>
            </a:pPr>
            <a:endParaRPr lang="en-US" altLang="en-US" sz="6600" b="1" dirty="0">
              <a:solidFill>
                <a:srgbClr val="000066"/>
              </a:solidFill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  <a:spcBef>
                <a:spcPct val="0"/>
              </a:spcBef>
            </a:pPr>
            <a:endParaRPr lang="en-US" altLang="en-US" sz="6600" b="1" dirty="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  <a:spcBef>
                <a:spcPct val="0"/>
              </a:spcBef>
            </a:pPr>
            <a:endParaRPr lang="en-US" altLang="en-US" sz="6600" b="1" dirty="0">
              <a:solidFill>
                <a:srgbClr val="000000"/>
              </a:solidFill>
              <a:cs typeface="Times New Roman" panose="02020603050405020304" pitchFamily="18" charset="0"/>
            </a:endParaRPr>
          </a:p>
        </p:txBody>
      </p:sp>
      <p:sp>
        <p:nvSpPr>
          <p:cNvPr id="2051" name="AutoShape 9" descr="أبونا إبراهيم البسيط">
            <a:extLst>
              <a:ext uri="{FF2B5EF4-FFF2-40B4-BE49-F238E27FC236}">
                <a16:creationId xmlns:a16="http://schemas.microsoft.com/office/drawing/2014/main" id="{EC8AFD3E-9BF0-49E8-9A8A-55F5D2150A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388" y="908050"/>
            <a:ext cx="3024187" cy="4826000"/>
          </a:xfrm>
          <a:prstGeom prst="flowChartAlternateProcess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6FDC27-6CED-41D5-929C-065BDB700012}"/>
              </a:ext>
            </a:extLst>
          </p:cNvPr>
          <p:cNvSpPr txBox="1">
            <a:spLocks/>
          </p:cNvSpPr>
          <p:nvPr/>
        </p:nvSpPr>
        <p:spPr bwMode="auto">
          <a:xfrm>
            <a:off x="4572000" y="349623"/>
            <a:ext cx="4572000" cy="69988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وشركاؤه أساقفتنا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وسائر كهنتنــــــــا  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وكل شمامســـــتنا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أبونا إبراهيم البسيط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en-US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أذكُــــرنا أجمعين</a:t>
            </a:r>
            <a:br>
              <a:rPr lang="en-US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عندما نصرخ قائلين</a:t>
            </a:r>
            <a:br>
              <a:rPr lang="en-US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يا إلـه أبونا إبراهيم</a:t>
            </a:r>
            <a:br>
              <a:rPr lang="en-US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أعنا أجمـــعين</a:t>
            </a:r>
            <a:br>
              <a:rPr lang="en-US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latin typeface="CS Avva Shenouda" panose="020B7200000000000000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3951825"/>
      </p:ext>
    </p:extLst>
  </p:cSld>
  <p:clrMapOvr>
    <a:masterClrMapping/>
  </p:clrMapOvr>
</p:sld>
</file>

<file path=ppt/slides/slide14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>
</file>

<file path=ppt/slides/slide14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Content Placeholder 3"/>
          <p:cNvSpPr txBox="1">
            <a:spLocks/>
          </p:cNvSpPr>
          <p:nvPr/>
        </p:nvSpPr>
        <p:spPr bwMode="auto">
          <a:xfrm>
            <a:off x="4572000" y="698824"/>
            <a:ext cx="4572000" cy="69988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في حلة ملائكية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وحياة طاهرة نقية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قدسوا البرية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انبا أبوللو و انبا أبيب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en-US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بالسهر فى الصلوات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وضرب الميطانيات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والصوم كل الأوقات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انبا أبوللو و انبا أبيب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7D4327-81A8-4A59-AFF9-4C60B6C2601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572000" y="0"/>
            <a:ext cx="4572000" cy="698500"/>
          </a:xfrm>
        </p:spPr>
        <p:txBody>
          <a:bodyPr>
            <a:normAutofit/>
          </a:bodyPr>
          <a:lstStyle/>
          <a:p>
            <a:r>
              <a:rPr lang="ar-EG" altLang="en-US" sz="4000" u="sng" kern="0" dirty="0">
                <a:solidFill>
                  <a:srgbClr val="FFC000"/>
                </a:solidFill>
                <a:effectLst/>
              </a:rPr>
              <a:t>الأنبا أبوللو والأنبا أبيب</a:t>
            </a:r>
            <a:endParaRPr lang="en-GB" sz="4000" u="sng" dirty="0">
              <a:solidFill>
                <a:srgbClr val="FFC00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437422925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14">
            <a:extLst>
              <a:ext uri="{FF2B5EF4-FFF2-40B4-BE49-F238E27FC236}">
                <a16:creationId xmlns:a16="http://schemas.microsoft.com/office/drawing/2014/main" id="{230EAB48-4363-4BCB-988D-F7275EEA61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4246107"/>
              </p:ext>
            </p:extLst>
          </p:nvPr>
        </p:nvGraphicFramePr>
        <p:xfrm>
          <a:off x="0" y="4316507"/>
          <a:ext cx="9144000" cy="25414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7609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4400" b="1" i="0" kern="1200" dirty="0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وأنا الخاطئ معطي الإهمال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kumimoji="0" lang="en-US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في حق الإله المتعال.</a:t>
                      </a:r>
                      <a:endParaRPr lang="ar-EG" sz="44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505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170342">
                <a:tc>
                  <a:txBody>
                    <a:bodyPr/>
                    <a:lstStyle/>
                    <a:p>
                      <a:pPr algn="ctr" rtl="1"/>
                      <a:r>
                        <a:rPr kumimoji="0" lang="ar-SA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مرقس بطريركًا بالأقوال</a:t>
                      </a:r>
                      <a:r>
                        <a:rPr kumimoji="0" lang="ar-EG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kumimoji="0" lang="en-US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والأفعال لا ترضي القدوس.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62796951"/>
      </p:ext>
    </p:extLst>
  </p:cSld>
  <p:clrMapOvr>
    <a:masterClrMapping/>
  </p:clrMapOvr>
</p:sld>
</file>

<file path=ppt/slides/slide14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Content Placeholder 3"/>
          <p:cNvSpPr txBox="1">
            <a:spLocks/>
          </p:cNvSpPr>
          <p:nvPr/>
        </p:nvSpPr>
        <p:spPr bwMode="auto">
          <a:xfrm>
            <a:off x="4572000" y="349200"/>
            <a:ext cx="4572000" cy="69988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سمعوا نداء الحبيب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وقاموا بحمل الصليب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صليب فادينا الحبيب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انبا أبوللو و انبا أبيب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en-US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بهدوء فى الخلاء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عاشوا كالغرباء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فى قلب الصحراء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انبا أبوللو و انبا أبيب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0349851"/>
      </p:ext>
    </p:extLst>
  </p:cSld>
  <p:clrMapOvr>
    <a:masterClrMapping/>
  </p:clrMapOvr>
</p:sld>
</file>

<file path=ppt/slides/slide14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Content Placeholder 3"/>
          <p:cNvSpPr txBox="1">
            <a:spLocks/>
          </p:cNvSpPr>
          <p:nvPr/>
        </p:nvSpPr>
        <p:spPr bwMode="auto">
          <a:xfrm>
            <a:off x="4572000" y="349200"/>
            <a:ext cx="4572000" cy="69988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بجهاد فى البرية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وحياة روحانية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بقلوب طاهرة نقية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انبا أبوللو و انبا أبيب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en-US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قاوموا إبليس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بالصلاة والتقديس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للقاء العريس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انبا أبوللو و انبا أبيب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6282349"/>
      </p:ext>
    </p:extLst>
  </p:cSld>
  <p:clrMapOvr>
    <a:masterClrMapping/>
  </p:clrMapOvr>
</p:sld>
</file>

<file path=ppt/slides/slide14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Content Placeholder 3"/>
          <p:cNvSpPr txBox="1">
            <a:spLocks/>
          </p:cNvSpPr>
          <p:nvPr/>
        </p:nvSpPr>
        <p:spPr bwMode="auto">
          <a:xfrm>
            <a:off x="4572000" y="349200"/>
            <a:ext cx="4572000" cy="69988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وُلِدَ أبوللو الحبيب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من أبوين عاقرين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لما شاء رب العالمين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انبا أبوللو و انبا أبيب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en-US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أبصرت "إيسى" أمه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رؤيا دلت على ميلاده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أخبرت "أمونى" أبوه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انبا أبوللو و انبا أبيب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7590176"/>
      </p:ext>
    </p:extLst>
  </p:cSld>
  <p:clrMapOvr>
    <a:masterClrMapping/>
  </p:clrMapOvr>
</p:sld>
</file>

<file path=ppt/slides/slide14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Content Placeholder 3"/>
          <p:cNvSpPr txBox="1">
            <a:spLocks/>
          </p:cNvSpPr>
          <p:nvPr/>
        </p:nvSpPr>
        <p:spPr bwMode="auto">
          <a:xfrm>
            <a:off x="4572000" y="349200"/>
            <a:ext cx="4572000" cy="69988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رأى أبوه نفس الرؤيا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عرفوا أنها من المسيا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شكروا الله بالكلية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انبا أبوللو و انبا أبيب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en-US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والرؤيا باختصار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شجرة ذات أثمار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وصوت يقول إجهار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انبا أبوللو و انبا أبيب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257872"/>
      </p:ext>
    </p:extLst>
  </p:cSld>
  <p:clrMapOvr>
    <a:masterClrMapping/>
  </p:clrMapOvr>
</p:sld>
</file>

<file path=ppt/slides/slide14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Content Placeholder 3"/>
          <p:cNvSpPr txBox="1">
            <a:spLocks/>
          </p:cNvSpPr>
          <p:nvPr/>
        </p:nvSpPr>
        <p:spPr bwMode="auto">
          <a:xfrm>
            <a:off x="4572000" y="349200"/>
            <a:ext cx="4572000" cy="69988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من يأكل من الشجرة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يحيا إلى الآخرة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قطفت "إيسى" ثمرة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انبا أبوللو و انبا أبيب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en-US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رُزقوا بغلام جميل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فشكروا عمانوئيل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وسبحاه بالتهليل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انبا أبوللو و انبا أبيب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8378837"/>
      </p:ext>
    </p:extLst>
  </p:cSld>
  <p:clrMapOvr>
    <a:masterClrMapping/>
  </p:clrMapOvr>
</p:sld>
</file>

<file path=ppt/slides/slide14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Content Placeholder 3"/>
          <p:cNvSpPr txBox="1">
            <a:spLocks/>
          </p:cNvSpPr>
          <p:nvPr/>
        </p:nvSpPr>
        <p:spPr bwMode="auto">
          <a:xfrm>
            <a:off x="4572000" y="349200"/>
            <a:ext cx="4572000" cy="69988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نمى فى حب الله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من طفولته إلى صباه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وباركه الرب من سماه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انبا أبوللو و انبا أبيب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en-US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كان للقديس صديق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فى الضيقة خير رفيق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انبا أبيب الصديق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انبا أبوللو و انبا أبيب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0865722"/>
      </p:ext>
    </p:extLst>
  </p:cSld>
  <p:clrMapOvr>
    <a:masterClrMapping/>
  </p:clrMapOvr>
</p:sld>
</file>

<file path=ppt/slides/slide14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Content Placeholder 3"/>
          <p:cNvSpPr txBox="1">
            <a:spLocks/>
          </p:cNvSpPr>
          <p:nvPr/>
        </p:nvSpPr>
        <p:spPr bwMode="auto">
          <a:xfrm>
            <a:off x="4572000" y="349200"/>
            <a:ext cx="4572000" cy="69988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اتفقوا فى الخفاء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أن يسكنوا الصحراء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ويعيشوا مع الآباء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انبا أبوللو و انبا أبيب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en-US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للبرية ذهبوا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وفى العبادة جَدّوا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فأعطوا لما سألوا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انبا أبوللو و انبا أبيب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8784442"/>
      </p:ext>
    </p:extLst>
  </p:cSld>
  <p:clrMapOvr>
    <a:masterClrMapping/>
  </p:clrMapOvr>
</p:sld>
</file>

<file path=ppt/slides/slide14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Content Placeholder 3"/>
          <p:cNvSpPr txBox="1">
            <a:spLocks/>
          </p:cNvSpPr>
          <p:nvPr/>
        </p:nvSpPr>
        <p:spPr bwMode="auto">
          <a:xfrm>
            <a:off x="4572000" y="349200"/>
            <a:ext cx="4572000" cy="69988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فى قلب الصحراء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تحملوا كل عناء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قمعوا جسد الفناء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انبا أبوللو و انبا أبيب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en-US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تشبه أبوللو بالملاك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وحُفِظَ من الهلاك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يارب لا تنسى عبدك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انبا أبوللو و انبا أبيب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347500"/>
      </p:ext>
    </p:extLst>
  </p:cSld>
  <p:clrMapOvr>
    <a:masterClrMapping/>
  </p:clrMapOvr>
</p:sld>
</file>

<file path=ppt/slides/slide14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Content Placeholder 3"/>
          <p:cNvSpPr txBox="1">
            <a:spLocks/>
          </p:cNvSpPr>
          <p:nvPr/>
        </p:nvSpPr>
        <p:spPr bwMode="auto">
          <a:xfrm>
            <a:off x="4572000" y="349200"/>
            <a:ext cx="4572000" cy="69372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وأبيب المجاهد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دُعى بالناسك العابد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لرذله الغنى البائد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انبا أبوللو و انبا أبيب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en-US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أبيب سنبلة خضراء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2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معناه فى التفسير والآراء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أذكرنا فى السماء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انبا أبوللو و انبا أبيب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8579122"/>
      </p:ext>
    </p:extLst>
  </p:cSld>
  <p:clrMapOvr>
    <a:masterClrMapping/>
  </p:clrMapOvr>
</p:sld>
</file>

<file path=ppt/slides/slide14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Content Placeholder 3"/>
          <p:cNvSpPr txBox="1">
            <a:spLocks/>
          </p:cNvSpPr>
          <p:nvPr/>
        </p:nvSpPr>
        <p:spPr bwMode="auto">
          <a:xfrm>
            <a:off x="4572000" y="349200"/>
            <a:ext cx="4572000" cy="69372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وأبوللو كان إله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يعبدوه الخطاة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فصار اسم عظيم الجاه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انبا أبوللو و انبا أبيب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en-US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أراد ربنا الحبيب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2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أخذ روح أنبا أبيب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ليرفعه من وادى هبيب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انبا أبوللو و انبا أبيب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5213227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14">
            <a:extLst>
              <a:ext uri="{FF2B5EF4-FFF2-40B4-BE49-F238E27FC236}">
                <a16:creationId xmlns:a16="http://schemas.microsoft.com/office/drawing/2014/main" id="{230EAB48-4363-4BCB-988D-F7275EEA61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5311943"/>
              </p:ext>
            </p:extLst>
          </p:nvPr>
        </p:nvGraphicFramePr>
        <p:xfrm>
          <a:off x="0" y="4316507"/>
          <a:ext cx="9144000" cy="25414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7609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4800" b="1" i="0" kern="1200" dirty="0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لا تنسى شعبك يا ديان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kumimoji="0" lang="en-US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يا حاضر في كل مكان.</a:t>
                      </a:r>
                      <a:endParaRPr lang="ar-EG" sz="48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505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170342">
                <a:tc>
                  <a:txBody>
                    <a:bodyPr/>
                    <a:lstStyle/>
                    <a:p>
                      <a:pPr algn="ctr" rtl="1"/>
                      <a:r>
                        <a:rPr kumimoji="0" lang="ar-SA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أبطل عنا فخاخ الشيطان</a:t>
                      </a:r>
                      <a:r>
                        <a:rPr kumimoji="0" lang="ar-EG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kumimoji="0" lang="en-US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كبار وصغار عبيد إيسوس.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41965209"/>
      </p:ext>
    </p:extLst>
  </p:cSld>
  <p:clrMapOvr>
    <a:masterClrMapping/>
  </p:clrMapOvr>
</p:sld>
</file>

<file path=ppt/slides/slide14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Content Placeholder 3"/>
          <p:cNvSpPr txBox="1">
            <a:spLocks/>
          </p:cNvSpPr>
          <p:nvPr/>
        </p:nvSpPr>
        <p:spPr bwMode="auto">
          <a:xfrm>
            <a:off x="4572000" y="349200"/>
            <a:ext cx="4572000" cy="69372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ظل يحى ذكراه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انبا أبوللو ولم ينساه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رفيق عمره وأخاه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انبا أبوللو و انبا أبيب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en-US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سمع أبو مقار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2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عن أبوللو البار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أرسل لـه رسالة بوقار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انبا أبوللو و انبا أبيب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5059896"/>
      </p:ext>
    </p:extLst>
  </p:cSld>
  <p:clrMapOvr>
    <a:masterClrMapping/>
  </p:clrMapOvr>
</p:sld>
</file>

<file path=ppt/slides/slide14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Content Placeholder 3"/>
          <p:cNvSpPr txBox="1">
            <a:spLocks/>
          </p:cNvSpPr>
          <p:nvPr/>
        </p:nvSpPr>
        <p:spPr bwMode="auto">
          <a:xfrm>
            <a:off x="4572000" y="349200"/>
            <a:ext cx="4572000" cy="69372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تهلل أبوللو بالروح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قال لأولاده فلنفرح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رسالة مقاره تفرح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انبا أبوللو و انبا أبيب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en-US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ذهب لأمونى البار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ورأى ما يدهش الأبرار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إمراءة لم تحترق بالنار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انبا أبوللو و انبا أبيب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6771043"/>
      </p:ext>
    </p:extLst>
  </p:cSld>
  <p:clrMapOvr>
    <a:masterClrMapping/>
  </p:clrMapOvr>
</p:sld>
</file>

<file path=ppt/slides/slide14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Content Placeholder 3"/>
          <p:cNvSpPr txBox="1">
            <a:spLocks/>
          </p:cNvSpPr>
          <p:nvPr/>
        </p:nvSpPr>
        <p:spPr bwMode="auto">
          <a:xfrm>
            <a:off x="4572000" y="349200"/>
            <a:ext cx="4572000" cy="69372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عاش أبوللو الحكيم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بلباس الاسكيم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أكمل جهاده العظيم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انبا أبوللو و انبا أبيب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en-US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يارب احفظ بطركنا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وشريكه (أسقفنا/مطرانا)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وسائر كهنتنا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انبا أبوللو و انبا أبيب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3570252"/>
      </p:ext>
    </p:extLst>
  </p:cSld>
  <p:clrMapOvr>
    <a:masterClrMapping/>
  </p:clrMapOvr>
</p:sld>
</file>

<file path=ppt/slides/slide14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Content Placeholder 3"/>
          <p:cNvSpPr txBox="1">
            <a:spLocks/>
          </p:cNvSpPr>
          <p:nvPr/>
        </p:nvSpPr>
        <p:spPr bwMode="auto">
          <a:xfrm>
            <a:off x="4572000" y="349200"/>
            <a:ext cx="4572000" cy="69372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وآباء دير البراموس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احفظهم يا قدوس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وأورثهم الفردوس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انبا أبوللو و انبا أبيب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en-US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يا قديسى البراموس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اذكروا كل النفوس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أمام الرب القدوس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انبا أبوللو و انبا أبيب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8048337"/>
      </p:ext>
    </p:extLst>
  </p:cSld>
  <p:clrMapOvr>
    <a:masterClrMapping/>
  </p:clrMapOvr>
</p:sld>
</file>

<file path=ppt/slides/slide14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Content Placeholder 3"/>
          <p:cNvSpPr txBox="1">
            <a:spLocks/>
          </p:cNvSpPr>
          <p:nvPr/>
        </p:nvSpPr>
        <p:spPr bwMode="auto">
          <a:xfrm>
            <a:off x="4450976" y="349200"/>
            <a:ext cx="4693024" cy="68141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أذكرونا يا مختارين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أمام الفادى الأمين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قائلين آمين آمين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انبا أبوللو و انبا أبيب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en-US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تفسير اسميكما فى أفواه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كل المؤمنين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الكل يقولون يا إله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32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انبا أبوللو و انبا أبيب</a:t>
            </a:r>
            <a:r>
              <a:rPr lang="ar-EG" sz="3200" b="1" dirty="0"/>
              <a:t> أعنا آجمعين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3446101"/>
      </p:ext>
    </p:extLst>
  </p:cSld>
  <p:clrMapOvr>
    <a:masterClrMapping/>
  </p:clrMapOvr>
</p:sld>
</file>

<file path=ppt/slides/slide14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0" y="985838"/>
          <a:ext cx="9144000" cy="4211637"/>
        </p:xfrm>
        <a:graphic>
          <a:graphicData uri="http://schemas.openxmlformats.org/drawingml/2006/table">
            <a:tbl>
              <a:tblPr rtl="1" firstRow="1" bandRow="1">
                <a:tableStyleId>{5940675A-B579-460E-94D1-54222C63F5DA}</a:tableStyleId>
              </a:tblPr>
              <a:tblGrid>
                <a:gridCol w="34387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052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528504">
                <a:tc gridSpan="2">
                  <a:txBody>
                    <a:bodyPr/>
                    <a:lstStyle/>
                    <a:p>
                      <a:pPr algn="ctr" eaLnBrk="1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pt-BR" sz="4000" dirty="0">
                          <a:solidFill>
                            <a:schemeClr val="tx1"/>
                          </a:solidFill>
                          <a:latin typeface="Avva_Marcos" panose="04020500000000000000" pitchFamily="82" charset="0"/>
                          <a:cs typeface="Times New Roman" panose="02020603050405020304" pitchFamily="18" charset="0"/>
                        </a:rPr>
                        <a:t>Q</a:t>
                      </a:r>
                      <a:r>
                        <a:rPr lang="pt-BR" sz="4000" dirty="0">
                          <a:solidFill>
                            <a:schemeClr val="tx1"/>
                          </a:solidFill>
                          <a:latin typeface="CS New Athanasius" panose="020B0500000000000000" pitchFamily="34" charset="0"/>
                          <a:cs typeface="Times New Roman" panose="02020603050405020304" pitchFamily="18" charset="0"/>
                        </a:rPr>
                        <a:t>en `vran `m`Viwt nem `Psyri nem piP=n=a</a:t>
                      </a:r>
                    </a:p>
                    <a:p>
                      <a:pPr algn="ctr" eaLnBrk="1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pt-BR" sz="4000" dirty="0">
                          <a:solidFill>
                            <a:schemeClr val="tx1"/>
                          </a:solidFill>
                          <a:latin typeface="CS New Athanasius" panose="020B0500000000000000" pitchFamily="34" charset="0"/>
                          <a:cs typeface="Times New Roman" panose="02020603050405020304" pitchFamily="18" charset="0"/>
                        </a:rPr>
                        <a:t>=e=;=u }`triac =e=;=u `n`omooucioc.</a:t>
                      </a:r>
                    </a:p>
                  </a:txBody>
                  <a:tcPr marT="0" marB="108048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justLow" rtl="1">
                        <a:spcBef>
                          <a:spcPct val="50000"/>
                        </a:spcBef>
                      </a:pPr>
                      <a:endParaRPr lang="ar-SA" sz="4400" b="1" dirty="0">
                        <a:solidFill>
                          <a:schemeClr val="bg1"/>
                        </a:solidFill>
                      </a:endParaRPr>
                    </a:p>
                  </a:txBody>
                  <a:tcPr marT="0" marB="0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83133">
                <a:tc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بسم الآب والابن والروح القدس الثالوث المقدس المساوي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</a:p>
                  </a:txBody>
                  <a:tcPr marT="0" marB="0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4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خين إفران إم إفيوت نيم إبشيري نيم بي إبنيڤما إثؤواب تي إترياس إثؤواب إن أوموسيوس.</a:t>
                      </a:r>
                    </a:p>
                  </a:txBody>
                  <a:tcPr marT="0" marB="0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51927715"/>
      </p:ext>
    </p:extLst>
  </p:cSld>
  <p:clrMapOvr>
    <a:masterClrMapping/>
  </p:clrMapOvr>
</p:sld>
</file>

<file path=ppt/slides/slide14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1487602"/>
              </p:ext>
            </p:extLst>
          </p:nvPr>
        </p:nvGraphicFramePr>
        <p:xfrm>
          <a:off x="0" y="3403600"/>
          <a:ext cx="9144000" cy="3413416"/>
        </p:xfrm>
        <a:graphic>
          <a:graphicData uri="http://schemas.openxmlformats.org/drawingml/2006/table">
            <a:tbl>
              <a:tblPr rtl="1" firstRow="1" bandRow="1">
                <a:tableStyleId>{073A0DAA-6AF3-43AB-8588-CEC1D06C72B9}</a:tableStyleId>
              </a:tblPr>
              <a:tblGrid>
                <a:gridCol w="42018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21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310358">
                <a:tc gridSpan="2">
                  <a:txBody>
                    <a:bodyPr/>
                    <a:lstStyle/>
                    <a:p>
                      <a:pPr algn="ctr" rtl="0"/>
                      <a:r>
                        <a:rPr lang="pt-BR" sz="4000" b="0" dirty="0">
                          <a:solidFill>
                            <a:schemeClr val="tx1"/>
                          </a:solidFill>
                          <a:latin typeface="CS New Athanasius" panose="020B0500000000000000" pitchFamily="34" charset="0"/>
                          <a:cs typeface="Times New Roman" panose="02020603050405020304" pitchFamily="18" charset="0"/>
                        </a:rPr>
                        <a:t>Axioc axioc axioc</a:t>
                      </a:r>
                    </a:p>
                    <a:p>
                      <a:pPr algn="ctr" rtl="0"/>
                      <a:r>
                        <a:rPr lang="fr-FR" sz="4000" b="0" i="0" u="none" strike="noStrike" dirty="0">
                          <a:solidFill>
                            <a:schemeClr val="tx1"/>
                          </a:solidFill>
                          <a:effectLst/>
                          <a:latin typeface="CS New Athanasius" pitchFamily="34" charset="0"/>
                        </a:rPr>
                        <a:t>Abba Apollo </a:t>
                      </a:r>
                      <a:r>
                        <a:rPr lang="fr-FR" sz="40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CS New Athanasius" pitchFamily="34" charset="0"/>
                        </a:rPr>
                        <a:t>abba</a:t>
                      </a:r>
                      <a:r>
                        <a:rPr lang="fr-FR" sz="4000" b="0" i="0" u="none" strike="noStrike" dirty="0">
                          <a:solidFill>
                            <a:schemeClr val="tx1"/>
                          </a:solidFill>
                          <a:effectLst/>
                          <a:latin typeface="CS New Athanasius" pitchFamily="34" charset="0"/>
                        </a:rPr>
                        <a:t> </a:t>
                      </a:r>
                      <a:r>
                        <a:rPr lang="fr-FR" sz="40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CS New Athanasius" pitchFamily="34" charset="0"/>
                        </a:rPr>
                        <a:t>Apyp</a:t>
                      </a:r>
                      <a:endParaRPr lang="pt-BR" sz="4000" b="0" dirty="0">
                        <a:solidFill>
                          <a:schemeClr val="tx1"/>
                        </a:solidFill>
                        <a:latin typeface="CS New Athanasius" panose="020B0500000000000000" pitchFamily="34" charset="0"/>
                        <a:cs typeface="Times New Roman" panose="02020603050405020304" pitchFamily="18" charset="0"/>
                      </a:endParaRPr>
                    </a:p>
                  </a:txBody>
                  <a:tcPr marT="45634" marB="45634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02767">
                <a:tc>
                  <a:txBody>
                    <a:bodyPr/>
                    <a:lstStyle/>
                    <a:p>
                      <a:pPr algn="justLow" rtl="1" eaLnBrk="1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ar-SA" sz="4400" b="1" dirty="0">
                          <a:solidFill>
                            <a:schemeClr val="tx1"/>
                          </a:solidFill>
                          <a:latin typeface="CS Avva Shenouda" panose="020B7200000000000000" pitchFamily="34" charset="0"/>
                          <a:cs typeface="Times New Roman" panose="02020603050405020304" pitchFamily="18" charset="0"/>
                        </a:rPr>
                        <a:t>مستحق مستحق مستحق </a:t>
                      </a:r>
                      <a:r>
                        <a:rPr lang="ar-EG" sz="4400" b="1" dirty="0">
                          <a:solidFill>
                            <a:schemeClr val="tx1"/>
                          </a:solidFill>
                          <a:latin typeface="CS Avva Shenouda" panose="020B7200000000000000" pitchFamily="34" charset="0"/>
                          <a:cs typeface="Times New Roman" panose="02020603050405020304" pitchFamily="18" charset="0"/>
                        </a:rPr>
                        <a:t>ال</a:t>
                      </a:r>
                      <a:r>
                        <a:rPr lang="ar-EG" sz="4400" b="1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انبا ابوللو و الانبا أبيب.</a:t>
                      </a:r>
                      <a:endParaRPr lang="ar-SA" sz="4400" b="1" dirty="0">
                        <a:solidFill>
                          <a:schemeClr val="tx1"/>
                        </a:solidFill>
                        <a:latin typeface="CS Avva Shenouda" panose="020B7200000000000000" pitchFamily="34" charset="0"/>
                        <a:cs typeface="Times New Roman" panose="02020603050405020304" pitchFamily="18" charset="0"/>
                      </a:endParaRPr>
                    </a:p>
                  </a:txBody>
                  <a:tcPr marT="45634" marB="45634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Low" rtl="1" eaLnBrk="1" hangingPunct="1">
                        <a:lnSpc>
                          <a:spcPct val="100000"/>
                        </a:lnSpc>
                      </a:pPr>
                      <a:r>
                        <a:rPr lang="ar-EG" sz="4400" b="1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آكسيوس آكسيوس آكسيوس أفا ابوللو نيم أ</a:t>
                      </a:r>
                      <a:r>
                        <a:rPr kumimoji="0" lang="ar-EG" sz="44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ڤ</a:t>
                      </a:r>
                      <a:r>
                        <a:rPr lang="ar-EG" sz="4400" b="1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ا أبيب.</a:t>
                      </a:r>
                    </a:p>
                  </a:txBody>
                  <a:tcPr marT="45634" marB="4563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0" y="0"/>
          <a:ext cx="9144000" cy="2922588"/>
        </p:xfrm>
        <a:graphic>
          <a:graphicData uri="http://schemas.openxmlformats.org/drawingml/2006/table">
            <a:tbl>
              <a:tblPr rtl="1" firstRow="1" bandRow="1">
                <a:tableStyleId>{073A0DAA-6AF3-43AB-8588-CEC1D06C72B9}</a:tableStyleId>
              </a:tblPr>
              <a:tblGrid>
                <a:gridCol w="40603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836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19273">
                <a:tc gridSpan="2">
                  <a:txBody>
                    <a:bodyPr/>
                    <a:lstStyle/>
                    <a:p>
                      <a:pPr algn="ctr" eaLnBrk="1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da-DK" sz="4000" b="0" dirty="0">
                          <a:solidFill>
                            <a:schemeClr val="tx1"/>
                          </a:solidFill>
                          <a:latin typeface="CS New Athanasius" panose="020B0500000000000000" pitchFamily="34" charset="0"/>
                          <a:cs typeface="Times New Roman" panose="02020603050405020304" pitchFamily="18" charset="0"/>
                        </a:rPr>
                        <a:t>Axia axia axia ]`agi`a Mari`a ]par;enoc.</a:t>
                      </a:r>
                    </a:p>
                  </a:txBody>
                  <a:tcPr marT="45688" marB="45688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03315">
                <a:tc>
                  <a:txBody>
                    <a:bodyPr/>
                    <a:lstStyle/>
                    <a:p>
                      <a:pPr algn="justLow" rtl="1" eaLnBrk="1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ar-SA" sz="4400" b="1" dirty="0">
                          <a:solidFill>
                            <a:schemeClr val="tx1"/>
                          </a:solidFill>
                          <a:latin typeface="CS Avva Shenouda" panose="020B7200000000000000" pitchFamily="34" charset="0"/>
                          <a:cs typeface="Times New Roman" panose="02020603050405020304" pitchFamily="18" charset="0"/>
                        </a:rPr>
                        <a:t>مستحقة مستحقة مستحقة القديسة مريم العذراء.</a:t>
                      </a:r>
                    </a:p>
                  </a:txBody>
                  <a:tcPr marT="45688" marB="45688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Low" rtl="1" eaLnBrk="1" hangingPunct="1">
                        <a:lnSpc>
                          <a:spcPct val="100000"/>
                        </a:lnSpc>
                      </a:pPr>
                      <a:r>
                        <a:rPr lang="ar-EG" sz="4400" b="1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آكسيا آكسيا آكسيا </a:t>
                      </a:r>
                      <a:br>
                        <a:rPr lang="ar-EG" sz="4400" b="1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</a:br>
                      <a:r>
                        <a:rPr lang="ar-EG" sz="4400" b="1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تي آجيا ماريا تي بارثينوس.</a:t>
                      </a:r>
                    </a:p>
                  </a:txBody>
                  <a:tcPr marT="45688" marB="456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40456045"/>
      </p:ext>
    </p:extLst>
  </p:cSld>
  <p:clrMapOvr>
    <a:masterClrMapping/>
  </p:clrMapOvr>
</p:sld>
</file>

<file path=ppt/slides/slide14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97403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>
</file>

<file path=ppt/slides/slide14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Content Placeholder 3"/>
          <p:cNvSpPr txBox="1">
            <a:spLocks/>
          </p:cNvSpPr>
          <p:nvPr/>
        </p:nvSpPr>
        <p:spPr bwMode="auto">
          <a:xfrm>
            <a:off x="4572000" y="698824"/>
            <a:ext cx="4572000" cy="69988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السلام لك يا مارجرجس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ذو الاسم العظيم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أختارك الرب القدوس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شاع ذكرك في الاقاليم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0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تقدمت أيها المختار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إلي دقلديانوس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واخزيت كل الكفار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بعلامة بستافروس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7D4327-81A8-4A59-AFF9-4C60B6C2601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572000" y="0"/>
            <a:ext cx="4572000" cy="698500"/>
          </a:xfrm>
        </p:spPr>
        <p:txBody>
          <a:bodyPr>
            <a:normAutofit fontScale="90000"/>
          </a:bodyPr>
          <a:lstStyle/>
          <a:p>
            <a:pPr rtl="1"/>
            <a:r>
              <a:rPr lang="ar-EG" altLang="en-US" sz="4000" u="sng" kern="0" dirty="0">
                <a:solidFill>
                  <a:srgbClr val="FFC000"/>
                </a:solidFill>
                <a:effectLst/>
              </a:rPr>
              <a:t>الشهيد مارجرجس الروماني</a:t>
            </a:r>
            <a:endParaRPr lang="en-GB" sz="4000" u="sng" dirty="0">
              <a:solidFill>
                <a:srgbClr val="FFC00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847709166"/>
      </p:ext>
    </p:extLst>
  </p:cSld>
  <p:clrMapOvr>
    <a:masterClrMapping/>
  </p:clrMapOvr>
</p:sld>
</file>

<file path=ppt/slides/slide14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Content Placeholder 3"/>
          <p:cNvSpPr txBox="1">
            <a:spLocks/>
          </p:cNvSpPr>
          <p:nvPr/>
        </p:nvSpPr>
        <p:spPr bwMode="auto">
          <a:xfrm>
            <a:off x="4572000" y="349200"/>
            <a:ext cx="4572000" cy="69988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راك دقلديانوس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علي جهك النعمة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جميلًا في شخصك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تضئ مثل النجمة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فقال لك يا مختار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انت من أي مكان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أنا لي ثلاث اعوام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ما رأيت مثلك انسان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2833470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14">
            <a:extLst>
              <a:ext uri="{FF2B5EF4-FFF2-40B4-BE49-F238E27FC236}">
                <a16:creationId xmlns:a16="http://schemas.microsoft.com/office/drawing/2014/main" id="{230EAB48-4363-4BCB-988D-F7275EEA61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9499552"/>
              </p:ext>
            </p:extLst>
          </p:nvPr>
        </p:nvGraphicFramePr>
        <p:xfrm>
          <a:off x="0" y="4316507"/>
          <a:ext cx="9144000" cy="25414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7609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4400" b="1" i="0" kern="1200" dirty="0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يا رب أطلب منك وأسأل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kumimoji="0" lang="en-US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بشفاعة الشهداء الأبطال.</a:t>
                      </a:r>
                      <a:endParaRPr lang="ar-EG" sz="44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505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170342">
                <a:tc>
                  <a:txBody>
                    <a:bodyPr/>
                    <a:lstStyle/>
                    <a:p>
                      <a:pPr algn="ctr" rtl="1"/>
                      <a:r>
                        <a:rPr kumimoji="0" lang="ar-SA" sz="43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والقديسين سكان الجبال</a:t>
                      </a:r>
                      <a:r>
                        <a:rPr kumimoji="0" lang="ar-EG" sz="43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kumimoji="0" lang="en-US" sz="43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3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إمح عن شعبك كل عكوس.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64526419"/>
      </p:ext>
    </p:extLst>
  </p:cSld>
  <p:clrMapOvr>
    <a:masterClrMapping/>
  </p:clrMapOvr>
</p:sld>
</file>

<file path=ppt/slides/slide14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Content Placeholder 3"/>
          <p:cNvSpPr txBox="1">
            <a:spLocks/>
          </p:cNvSpPr>
          <p:nvPr/>
        </p:nvSpPr>
        <p:spPr bwMode="auto">
          <a:xfrm>
            <a:off x="4572000" y="349200"/>
            <a:ext cx="4572000" cy="69988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فما حاجتك عندي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حتي أتيت الان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تعال و أخبرني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انت من أي مكان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بحق يسوع ربك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تخبرني يا إنسان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عن أبيك وجدك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كان وزيراً أو سلطان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536827"/>
      </p:ext>
    </p:extLst>
  </p:cSld>
  <p:clrMapOvr>
    <a:masterClrMapping/>
  </p:clrMapOvr>
</p:sld>
</file>

<file path=ppt/slides/slide14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Content Placeholder 3"/>
          <p:cNvSpPr txBox="1">
            <a:spLocks/>
          </p:cNvSpPr>
          <p:nvPr/>
        </p:nvSpPr>
        <p:spPr bwMode="auto">
          <a:xfrm>
            <a:off x="4572000" y="349200"/>
            <a:ext cx="4572000" cy="69988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فقال له جاؤرجيوس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أنا ابن انسطاسيوس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وانا عبد لربي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إيسوس بخرستوس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كبادوكيا بلدنا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 نسبنا في فلسطين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 فيها مربانا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 فيها مقيمين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6988892"/>
      </p:ext>
    </p:extLst>
  </p:cSld>
  <p:clrMapOvr>
    <a:masterClrMapping/>
  </p:clrMapOvr>
</p:sld>
</file>

<file path=ppt/slides/slide14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Content Placeholder 3"/>
          <p:cNvSpPr txBox="1">
            <a:spLocks/>
          </p:cNvSpPr>
          <p:nvPr/>
        </p:nvSpPr>
        <p:spPr bwMode="auto">
          <a:xfrm>
            <a:off x="4572000" y="349200"/>
            <a:ext cx="4572000" cy="69988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فقال له دقلديانوس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تعال أعبد الأوثان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وبخر يا محروس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وانا أكتب لك فرمان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فقال له جيؤرجيوس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انا نسل الكرام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كيف تأمرني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أن أعبد الأوثان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5002677"/>
      </p:ext>
    </p:extLst>
  </p:cSld>
  <p:clrMapOvr>
    <a:masterClrMapping/>
  </p:clrMapOvr>
</p:sld>
</file>

<file path=ppt/slides/slide14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Content Placeholder 3"/>
          <p:cNvSpPr txBox="1">
            <a:spLocks/>
          </p:cNvSpPr>
          <p:nvPr/>
        </p:nvSpPr>
        <p:spPr bwMode="auto">
          <a:xfrm>
            <a:off x="4572000" y="349200"/>
            <a:ext cx="4572000" cy="69988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فأمر دقلديانوس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بتعذيب القديس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والأجناد قد عروه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وضربوه بالدبابيس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سبع سنوات عدة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يقاسي في الأتعاب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واحتمل كل شدة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في محبة رب الارباب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8349024"/>
      </p:ext>
    </p:extLst>
  </p:cSld>
  <p:clrMapOvr>
    <a:masterClrMapping/>
  </p:clrMapOvr>
</p:sld>
</file>

<file path=ppt/slides/slide14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Content Placeholder 3"/>
          <p:cNvSpPr txBox="1">
            <a:spLocks/>
          </p:cNvSpPr>
          <p:nvPr/>
        </p:nvSpPr>
        <p:spPr bwMode="auto">
          <a:xfrm>
            <a:off x="4572000" y="349200"/>
            <a:ext cx="4572000" cy="69988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ثلاث ميتات قد مات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لأجل اسمه القدوس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وحبًا في رب القوات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المحيي كل النفوس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وفي رابع موته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مضي بالتهليل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وأخذ الشهادة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ونال سبعة اكاليل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0485496"/>
      </p:ext>
    </p:extLst>
  </p:cSld>
  <p:clrMapOvr>
    <a:masterClrMapping/>
  </p:clrMapOvr>
</p:sld>
</file>

<file path=ppt/slides/slide14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Content Placeholder 3"/>
          <p:cNvSpPr txBox="1">
            <a:spLocks/>
          </p:cNvSpPr>
          <p:nvPr/>
        </p:nvSpPr>
        <p:spPr bwMode="auto">
          <a:xfrm>
            <a:off x="4572000" y="349200"/>
            <a:ext cx="4572000" cy="69065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ظفر بالنعمة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من عند الرب القدوس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ونال اكليل الشهادة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38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باشويس ابؤرو جيؤرجيوس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السلام لك يا بطل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يا قائد كل الفرسان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يا من اجل إسمك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خُزي عُباد الاوثان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2112032"/>
      </p:ext>
    </p:extLst>
  </p:cSld>
  <p:clrMapOvr>
    <a:masterClrMapping/>
  </p:clrMapOvr>
</p:sld>
</file>

<file path=ppt/slides/slide14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Content Placeholder 3"/>
          <p:cNvSpPr txBox="1">
            <a:spLocks/>
          </p:cNvSpPr>
          <p:nvPr/>
        </p:nvSpPr>
        <p:spPr bwMode="auto">
          <a:xfrm>
            <a:off x="4572000" y="349200"/>
            <a:ext cx="4572000" cy="69372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السلام لك يا قديس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يا بن انسطاسيوس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يا حبراً نفيس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0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يا عبد ايسوس بخرستوس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تفسير اسمك في افواه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كل المؤمنين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الكل يقولون يا اله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مارجرجس اعنا اجمعين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2397464"/>
      </p:ext>
    </p:extLst>
  </p:cSld>
  <p:clrMapOvr>
    <a:masterClrMapping/>
  </p:clrMapOvr>
</p:sld>
</file>

<file path=ppt/slides/slide14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0" y="985838"/>
          <a:ext cx="9144000" cy="4211637"/>
        </p:xfrm>
        <a:graphic>
          <a:graphicData uri="http://schemas.openxmlformats.org/drawingml/2006/table">
            <a:tbl>
              <a:tblPr rtl="1" firstRow="1" bandRow="1">
                <a:tableStyleId>{5940675A-B579-460E-94D1-54222C63F5DA}</a:tableStyleId>
              </a:tblPr>
              <a:tblGrid>
                <a:gridCol w="34387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052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528504">
                <a:tc gridSpan="2">
                  <a:txBody>
                    <a:bodyPr/>
                    <a:lstStyle/>
                    <a:p>
                      <a:pPr algn="ctr" eaLnBrk="1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pt-BR" sz="4000" dirty="0">
                          <a:solidFill>
                            <a:schemeClr val="tx1"/>
                          </a:solidFill>
                          <a:latin typeface="Avva_Marcos" panose="04020500000000000000" pitchFamily="82" charset="0"/>
                          <a:cs typeface="Times New Roman" panose="02020603050405020304" pitchFamily="18" charset="0"/>
                        </a:rPr>
                        <a:t>Q</a:t>
                      </a:r>
                      <a:r>
                        <a:rPr lang="pt-BR" sz="4000" dirty="0">
                          <a:solidFill>
                            <a:schemeClr val="tx1"/>
                          </a:solidFill>
                          <a:latin typeface="CS New Athanasius" panose="020B0500000000000000" pitchFamily="34" charset="0"/>
                          <a:cs typeface="Times New Roman" panose="02020603050405020304" pitchFamily="18" charset="0"/>
                        </a:rPr>
                        <a:t>en `vran `m`Viwt nem `Psyri nem piP=n=a</a:t>
                      </a:r>
                    </a:p>
                    <a:p>
                      <a:pPr algn="ctr" eaLnBrk="1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pt-BR" sz="4000" dirty="0">
                          <a:solidFill>
                            <a:schemeClr val="tx1"/>
                          </a:solidFill>
                          <a:latin typeface="CS New Athanasius" panose="020B0500000000000000" pitchFamily="34" charset="0"/>
                          <a:cs typeface="Times New Roman" panose="02020603050405020304" pitchFamily="18" charset="0"/>
                        </a:rPr>
                        <a:t>=e=;=u }`triac =e=;=u `n`omooucioc.</a:t>
                      </a:r>
                    </a:p>
                  </a:txBody>
                  <a:tcPr marT="0" marB="108048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justLow" rtl="1">
                        <a:spcBef>
                          <a:spcPct val="50000"/>
                        </a:spcBef>
                      </a:pPr>
                      <a:endParaRPr lang="ar-SA" sz="4400" b="1" dirty="0">
                        <a:solidFill>
                          <a:schemeClr val="bg1"/>
                        </a:solidFill>
                      </a:endParaRPr>
                    </a:p>
                  </a:txBody>
                  <a:tcPr marT="0" marB="0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83133">
                <a:tc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بسم الآب والابن والروح القدس الثالوث المقدس المساوي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</a:p>
                  </a:txBody>
                  <a:tcPr marT="0" marB="0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4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خين إفران إم إفيوت نيم إبشيري نيم بي إبنيڤما إثؤواب تي إترياس إثؤواب إن أوموسيوس.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52721675"/>
      </p:ext>
    </p:extLst>
  </p:cSld>
  <p:clrMapOvr>
    <a:masterClrMapping/>
  </p:clrMapOvr>
</p:sld>
</file>

<file path=ppt/slides/slide14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0" y="0"/>
          <a:ext cx="9144000" cy="2922588"/>
        </p:xfrm>
        <a:graphic>
          <a:graphicData uri="http://schemas.openxmlformats.org/drawingml/2006/table">
            <a:tbl>
              <a:tblPr rtl="1" firstRow="1" bandRow="1">
                <a:tableStyleId>{073A0DAA-6AF3-43AB-8588-CEC1D06C72B9}</a:tableStyleId>
              </a:tblPr>
              <a:tblGrid>
                <a:gridCol w="40603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836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19273">
                <a:tc gridSpan="2">
                  <a:txBody>
                    <a:bodyPr/>
                    <a:lstStyle/>
                    <a:p>
                      <a:pPr algn="ctr" eaLnBrk="1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da-DK" sz="4000" b="0" dirty="0">
                          <a:solidFill>
                            <a:schemeClr val="tx1"/>
                          </a:solidFill>
                          <a:latin typeface="CS New Athanasius" panose="020B0500000000000000" pitchFamily="34" charset="0"/>
                          <a:cs typeface="Times New Roman" panose="02020603050405020304" pitchFamily="18" charset="0"/>
                        </a:rPr>
                        <a:t>Axia axia axia ]`agi`a Mari`a ]par;enoc.</a:t>
                      </a:r>
                    </a:p>
                  </a:txBody>
                  <a:tcPr marT="45688" marB="45688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03315">
                <a:tc>
                  <a:txBody>
                    <a:bodyPr/>
                    <a:lstStyle/>
                    <a:p>
                      <a:pPr algn="justLow" rtl="1" eaLnBrk="1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ar-SA" sz="4400" b="1" dirty="0">
                          <a:solidFill>
                            <a:schemeClr val="tx1"/>
                          </a:solidFill>
                          <a:latin typeface="CS Avva Shenouda" panose="020B7200000000000000" pitchFamily="34" charset="0"/>
                          <a:cs typeface="Times New Roman" panose="02020603050405020304" pitchFamily="18" charset="0"/>
                        </a:rPr>
                        <a:t>مستحقة مستحقة مستحقة القديسة مريم العذراء.</a:t>
                      </a:r>
                    </a:p>
                  </a:txBody>
                  <a:tcPr marT="45688" marB="45688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Low" rtl="1" eaLnBrk="1" hangingPunct="1">
                        <a:lnSpc>
                          <a:spcPct val="100000"/>
                        </a:lnSpc>
                      </a:pPr>
                      <a:r>
                        <a:rPr lang="ar-EG" sz="4400" b="1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آكسيا آكسيا آكسيا </a:t>
                      </a:r>
                      <a:br>
                        <a:rPr lang="ar-EG" sz="4400" b="1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</a:br>
                      <a:r>
                        <a:rPr lang="ar-EG" sz="4400" b="1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تي آجيا ماريا تي بارثينوس.</a:t>
                      </a:r>
                    </a:p>
                  </a:txBody>
                  <a:tcPr marT="45688" marB="456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5" name="table">
            <a:extLst>
              <a:ext uri="{FF2B5EF4-FFF2-40B4-BE49-F238E27FC236}">
                <a16:creationId xmlns:a16="http://schemas.microsoft.com/office/drawing/2014/main" id="{1B24C5D2-F20A-4C05-B065-85CDE2ED4F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29000"/>
            <a:ext cx="9144000" cy="2951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202146"/>
      </p:ext>
    </p:extLst>
  </p:cSld>
  <p:clrMapOvr>
    <a:masterClrMapping/>
  </p:clrMapOvr>
</p:sld>
</file>

<file path=ppt/slides/slide14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33638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14">
            <a:extLst>
              <a:ext uri="{FF2B5EF4-FFF2-40B4-BE49-F238E27FC236}">
                <a16:creationId xmlns:a16="http://schemas.microsoft.com/office/drawing/2014/main" id="{230EAB48-4363-4BCB-988D-F7275EEA61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8353965"/>
              </p:ext>
            </p:extLst>
          </p:nvPr>
        </p:nvGraphicFramePr>
        <p:xfrm>
          <a:off x="0" y="4316507"/>
          <a:ext cx="9144000" cy="25414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7609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4600" b="1" i="0" kern="1200" dirty="0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وسلام الرب القدوس</a:t>
                      </a:r>
                      <a:r>
                        <a:rPr kumimoji="0" lang="ar-EG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kumimoji="0" lang="en-US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يحل عليكم يا كل الجلوس.</a:t>
                      </a:r>
                      <a:endParaRPr lang="ar-EG" sz="46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505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170342">
                <a:tc>
                  <a:txBody>
                    <a:bodyPr/>
                    <a:lstStyle/>
                    <a:p>
                      <a:pPr algn="ctr" rtl="1"/>
                      <a:r>
                        <a:rPr kumimoji="0" lang="ar-SA" sz="4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شمامسة مع كهنة وقسوس</a:t>
                      </a:r>
                      <a:r>
                        <a:rPr kumimoji="0" lang="ar-EG" sz="4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kumimoji="0" lang="en-US" sz="4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شعب إن ني إخرستيانوس.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16681114"/>
      </p:ext>
    </p:extLst>
  </p:cSld>
  <p:clrMapOvr>
    <a:masterClrMapping/>
  </p:clrMapOvr>
</p:sld>
</file>

<file path=ppt/slides/slide14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Content Placeholder 3"/>
          <p:cNvSpPr txBox="1">
            <a:spLocks/>
          </p:cNvSpPr>
          <p:nvPr/>
        </p:nvSpPr>
        <p:spPr bwMode="auto">
          <a:xfrm>
            <a:off x="4572000" y="698824"/>
            <a:ext cx="4572000" cy="69988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أبدأ باسم الإله 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الذي لا عين تراه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وأمدح رسول مولاه 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القديس لوقا الطبيب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en-US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في أنطاكية مولود 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هذا الرجل ذا الجود 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عبد الرب الودود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القديس لوقا الطبيب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7D4327-81A8-4A59-AFF9-4C60B6C2601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572000" y="0"/>
            <a:ext cx="4572000" cy="698500"/>
          </a:xfrm>
        </p:spPr>
        <p:txBody>
          <a:bodyPr>
            <a:normAutofit/>
          </a:bodyPr>
          <a:lstStyle/>
          <a:p>
            <a:pPr rtl="1"/>
            <a:r>
              <a:rPr lang="ar-EG" altLang="en-US" sz="4000" u="sng" kern="0" dirty="0">
                <a:solidFill>
                  <a:srgbClr val="FFC000"/>
                </a:solidFill>
                <a:effectLst/>
              </a:rPr>
              <a:t>القديس لوقا الانجيلي</a:t>
            </a:r>
            <a:endParaRPr lang="en-GB" sz="4000" u="sng" dirty="0">
              <a:solidFill>
                <a:srgbClr val="FFC00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32634169"/>
      </p:ext>
    </p:extLst>
  </p:cSld>
  <p:clrMapOvr>
    <a:masterClrMapping/>
  </p:clrMapOvr>
</p:sld>
</file>

<file path=ppt/slides/slide14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Content Placeholder 3"/>
          <p:cNvSpPr txBox="1">
            <a:spLocks/>
          </p:cNvSpPr>
          <p:nvPr/>
        </p:nvSpPr>
        <p:spPr bwMode="auto">
          <a:xfrm>
            <a:off x="4572000" y="349200"/>
            <a:ext cx="4572000" cy="69988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تبع الرب إلهه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بقلبه كل حياته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حتى أكمل جهاده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القديس لوقا الطبيب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en-US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بولس هو رفيقه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وبطرس كان صديقه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شهدا له بتكريزه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القديس لوقا الطبيب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9802689"/>
      </p:ext>
    </p:extLst>
  </p:cSld>
  <p:clrMapOvr>
    <a:masterClrMapping/>
  </p:clrMapOvr>
</p:sld>
</file>

<file path=ppt/slides/slide14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Content Placeholder 3"/>
          <p:cNvSpPr txBox="1">
            <a:spLocks/>
          </p:cNvSpPr>
          <p:nvPr/>
        </p:nvSpPr>
        <p:spPr bwMode="auto">
          <a:xfrm>
            <a:off x="4572000" y="349200"/>
            <a:ext cx="4572000" cy="69988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خدم معه في تراوس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وفيلبى بإحتراس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وأورشليم بإحساس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القديس لوقا الطبيب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en-US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وهو أحد السبعين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رسولا يا مؤمنين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خدم الرب المعين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القديس لوقا الطبيب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2192322"/>
      </p:ext>
    </p:extLst>
  </p:cSld>
  <p:clrMapOvr>
    <a:masterClrMapping/>
  </p:clrMapOvr>
</p:sld>
</file>

<file path=ppt/slides/slide14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Content Placeholder 3"/>
          <p:cNvSpPr txBox="1">
            <a:spLocks/>
          </p:cNvSpPr>
          <p:nvPr/>
        </p:nvSpPr>
        <p:spPr bwMode="auto">
          <a:xfrm>
            <a:off x="4572000" y="349200"/>
            <a:ext cx="4572000" cy="69988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بعد استشهاد حبيبيه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بطرس وبولس رفيقيه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كرز بإنجيل فاديه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القديس لوقا الطبيب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en-US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فى نواحى روميه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بشر بالمسيحيه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بغيرة وحمية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القديس لوقا الطبيب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6715094"/>
      </p:ext>
    </p:extLst>
  </p:cSld>
  <p:clrMapOvr>
    <a:masterClrMapping/>
  </p:clrMapOvr>
</p:sld>
</file>

<file path=ppt/slides/slide14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Content Placeholder 3"/>
          <p:cNvSpPr txBox="1">
            <a:spLocks/>
          </p:cNvSpPr>
          <p:nvPr/>
        </p:nvSpPr>
        <p:spPr bwMode="auto">
          <a:xfrm>
            <a:off x="4572000" y="349200"/>
            <a:ext cx="4572000" cy="69988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فاتفق عابدو الاوثان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مع اليهود الأشرار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وذهبوا بإتقان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القديس لوقا الطبيب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en-US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الى الملك الملعون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نيـرون الطاغى المجنون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ووشوا له بفنون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القديس لوقا الطبيب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3435288"/>
      </p:ext>
    </p:extLst>
  </p:cSld>
  <p:clrMapOvr>
    <a:masterClrMapping/>
  </p:clrMapOvr>
</p:sld>
</file>

<file path=ppt/slides/slide14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Content Placeholder 3"/>
          <p:cNvSpPr txBox="1">
            <a:spLocks/>
          </p:cNvSpPr>
          <p:nvPr/>
        </p:nvSpPr>
        <p:spPr bwMode="auto">
          <a:xfrm>
            <a:off x="4572000" y="349200"/>
            <a:ext cx="4572000" cy="69988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بأنه ساحر لئيم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رد بسحره العظيم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قوماً بفعل التعليم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القديس لوقا الطبيب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en-US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أما القديس فكان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أعطى كتبه يا إخوان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لرجل صياد منصان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القديس لوقا الطبيب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6787238"/>
      </p:ext>
    </p:extLst>
  </p:cSld>
  <p:clrMapOvr>
    <a:masterClrMapping/>
  </p:clrMapOvr>
</p:sld>
</file>

<file path=ppt/slides/slide14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Content Placeholder 3"/>
          <p:cNvSpPr txBox="1">
            <a:spLocks/>
          </p:cNvSpPr>
          <p:nvPr/>
        </p:nvSpPr>
        <p:spPr bwMode="auto">
          <a:xfrm>
            <a:off x="4572000" y="349200"/>
            <a:ext cx="4572000" cy="69988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فأمر بإحضاره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وبدأ بسؤاله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عن سحره وضلاله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القديس لوقا الطبيب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en-US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فأجابه القديس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انا لست عبد لإبليس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انبا أبيب الصديق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القديس لوقا الطبيب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9046635"/>
      </p:ext>
    </p:extLst>
  </p:cSld>
  <p:clrMapOvr>
    <a:masterClrMapping/>
  </p:clrMapOvr>
</p:sld>
</file>

<file path=ppt/slides/slide14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Content Placeholder 3"/>
          <p:cNvSpPr txBox="1">
            <a:spLocks/>
          </p:cNvSpPr>
          <p:nvPr/>
        </p:nvSpPr>
        <p:spPr bwMode="auto">
          <a:xfrm>
            <a:off x="4572000" y="349200"/>
            <a:ext cx="4572000" cy="69988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للرب يسوع المسيح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ابن الله بالصحيح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به أحيا وأستريح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القديس لوقا الطبيب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en-US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فأمر بقطع يده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فأخذها بقوة ربه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وإلصقها فى كتفه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القديس لوقا الطبيب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3061984"/>
      </p:ext>
    </p:extLst>
  </p:cSld>
  <p:clrMapOvr>
    <a:masterClrMapping/>
  </p:clrMapOvr>
</p:sld>
</file>

<file path=ppt/slides/slide14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Content Placeholder 3"/>
          <p:cNvSpPr txBox="1">
            <a:spLocks/>
          </p:cNvSpPr>
          <p:nvPr/>
        </p:nvSpPr>
        <p:spPr bwMode="auto">
          <a:xfrm>
            <a:off x="4572000" y="349200"/>
            <a:ext cx="4572000" cy="69988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ثم عاد ففصلها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وأخذها وألصقها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فصارت كطبيعتها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القديس لوقا الطبيب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en-US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فتعجب الحاضرون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وصاروا مؤمنون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بإسم الرب المصون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القديس لوقا الطبيب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972671"/>
      </p:ext>
    </p:extLst>
  </p:cSld>
  <p:clrMapOvr>
    <a:masterClrMapping/>
  </p:clrMapOvr>
</p:sld>
</file>

<file path=ppt/slides/slide14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Content Placeholder 3"/>
          <p:cNvSpPr txBox="1">
            <a:spLocks/>
          </p:cNvSpPr>
          <p:nvPr/>
        </p:nvSpPr>
        <p:spPr bwMode="auto">
          <a:xfrm>
            <a:off x="4572000" y="349200"/>
            <a:ext cx="4572000" cy="69372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وآمن الوزير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وزوجته بتدبير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مع جمع كبير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القديس لوقا الطبيب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en-US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عددهم مائتان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2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وستة سبعين بإتقان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قد أعلنوا الإيمان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القديس لوقا الطبيب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6671402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47510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>
</file>

<file path=ppt/slides/slide14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Content Placeholder 3"/>
          <p:cNvSpPr txBox="1">
            <a:spLocks/>
          </p:cNvSpPr>
          <p:nvPr/>
        </p:nvSpPr>
        <p:spPr bwMode="auto">
          <a:xfrm>
            <a:off x="4572000" y="349200"/>
            <a:ext cx="4572000" cy="69372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علم الملك بقضيتهم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وأمر باخذ رؤوسهم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فتمت شهادتهم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القديس لوقا الطبيب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en-US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وجعل جسد القديس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2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موضوع فى داخل كيس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من فعل ابن ابليس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القديس لوقا الطبيب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3824895"/>
      </p:ext>
    </p:extLst>
  </p:cSld>
  <p:clrMapOvr>
    <a:masterClrMapping/>
  </p:clrMapOvr>
</p:sld>
</file>

<file path=ppt/slides/slide14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Content Placeholder 3"/>
          <p:cNvSpPr txBox="1">
            <a:spLocks/>
          </p:cNvSpPr>
          <p:nvPr/>
        </p:nvSpPr>
        <p:spPr bwMode="auto">
          <a:xfrm>
            <a:off x="4572000" y="349200"/>
            <a:ext cx="4572000" cy="69372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فى البحر قد ألقاه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وبتدبير من الله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رجل مؤمن وجده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القديس لوقا الطبيب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en-US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كتب لنا إنجيله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2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الشاهد لمسيحه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ونال مجده وإكليله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القديس لوقا الطبيب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9979503"/>
      </p:ext>
    </p:extLst>
  </p:cSld>
  <p:clrMapOvr>
    <a:masterClrMapping/>
  </p:clrMapOvr>
</p:sld>
</file>

<file path=ppt/slides/slide14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Content Placeholder 3"/>
          <p:cNvSpPr txBox="1">
            <a:spLocks/>
          </p:cNvSpPr>
          <p:nvPr/>
        </p:nvSpPr>
        <p:spPr bwMode="auto">
          <a:xfrm>
            <a:off x="4572000" y="349200"/>
            <a:ext cx="4572000" cy="69372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وكذلك سفر الأعمال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للرسل ذوى الأفضال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كتبه لنا بكمال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القديس لوقا الطبيب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en-US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صلواته تكون معنا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شفاعته تسندنا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ومن الزلل تمنعنا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القديس لوقا الطبيب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5555661"/>
      </p:ext>
    </p:extLst>
  </p:cSld>
  <p:clrMapOvr>
    <a:masterClrMapping/>
  </p:clrMapOvr>
</p:sld>
</file>

<file path=ppt/slides/slide14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Content Placeholder 3"/>
          <p:cNvSpPr txBox="1">
            <a:spLocks/>
          </p:cNvSpPr>
          <p:nvPr/>
        </p:nvSpPr>
        <p:spPr bwMode="auto">
          <a:xfrm>
            <a:off x="4572000" y="349200"/>
            <a:ext cx="4572000" cy="69372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وتكون لنا حارس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من كل الدسائس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وللملكوت نرث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القديس لوقا الطبيب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en-US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يا مرشد النفوس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نقول لك اكسيوس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اكسيوس اكسيوس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القديس لوقا الطبيب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0912558"/>
      </p:ext>
    </p:extLst>
  </p:cSld>
  <p:clrMapOvr>
    <a:masterClrMapping/>
  </p:clrMapOvr>
</p:sld>
</file>

<file path=ppt/slides/slide14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Content Placeholder 3"/>
          <p:cNvSpPr txBox="1">
            <a:spLocks/>
          </p:cNvSpPr>
          <p:nvPr/>
        </p:nvSpPr>
        <p:spPr bwMode="auto">
          <a:xfrm>
            <a:off x="4572000" y="0"/>
            <a:ext cx="4572000" cy="42904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Low" defTabSz="914400" rtl="1" eaLnBrk="1" hangingPunct="1">
              <a:spcBef>
                <a:spcPct val="20000"/>
              </a:spcBef>
            </a:pP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تفسير اسمك في افواه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كل المؤمنين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الكل يقولون يا إله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مار لوقا اعنا اجمعين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3573565"/>
      </p:ext>
    </p:extLst>
  </p:cSld>
  <p:clrMapOvr>
    <a:masterClrMapping/>
  </p:clrMapOvr>
</p:sld>
</file>

<file path=ppt/slides/slide14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02320"/>
              </p:ext>
            </p:extLst>
          </p:nvPr>
        </p:nvGraphicFramePr>
        <p:xfrm>
          <a:off x="0" y="985838"/>
          <a:ext cx="9144000" cy="4211637"/>
        </p:xfrm>
        <a:graphic>
          <a:graphicData uri="http://schemas.openxmlformats.org/drawingml/2006/table">
            <a:tbl>
              <a:tblPr rtl="1" firstRow="1" bandRow="1">
                <a:tableStyleId>{5940675A-B579-460E-94D1-54222C63F5DA}</a:tableStyleId>
              </a:tblPr>
              <a:tblGrid>
                <a:gridCol w="34387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052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528504">
                <a:tc gridSpan="2">
                  <a:txBody>
                    <a:bodyPr/>
                    <a:lstStyle/>
                    <a:p>
                      <a:pPr algn="ctr" eaLnBrk="1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pt-BR" sz="4000" dirty="0">
                          <a:solidFill>
                            <a:schemeClr val="tx1"/>
                          </a:solidFill>
                          <a:latin typeface="Avva_Marcos" panose="04020500000000000000" pitchFamily="82" charset="0"/>
                          <a:cs typeface="Times New Roman" panose="02020603050405020304" pitchFamily="18" charset="0"/>
                        </a:rPr>
                        <a:t>Q</a:t>
                      </a:r>
                      <a:r>
                        <a:rPr lang="pt-BR" sz="4000" dirty="0">
                          <a:solidFill>
                            <a:schemeClr val="tx1"/>
                          </a:solidFill>
                          <a:latin typeface="CS New Athanasius" panose="020B0500000000000000" pitchFamily="34" charset="0"/>
                          <a:cs typeface="Times New Roman" panose="02020603050405020304" pitchFamily="18" charset="0"/>
                        </a:rPr>
                        <a:t>en `vran `m`Viwt nem `Psyri nem piP=n=a</a:t>
                      </a:r>
                    </a:p>
                    <a:p>
                      <a:pPr algn="ctr" eaLnBrk="1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pt-BR" sz="4000" dirty="0">
                          <a:solidFill>
                            <a:schemeClr val="tx1"/>
                          </a:solidFill>
                          <a:latin typeface="CS New Athanasius" panose="020B0500000000000000" pitchFamily="34" charset="0"/>
                          <a:cs typeface="Times New Roman" panose="02020603050405020304" pitchFamily="18" charset="0"/>
                        </a:rPr>
                        <a:t>=e=;=u }`triac =e=;=u `n`omooucioc.</a:t>
                      </a:r>
                    </a:p>
                  </a:txBody>
                  <a:tcPr marT="0" marB="108048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justLow" rtl="1">
                        <a:spcBef>
                          <a:spcPct val="50000"/>
                        </a:spcBef>
                      </a:pPr>
                      <a:endParaRPr lang="ar-SA" sz="4400" b="1" dirty="0">
                        <a:solidFill>
                          <a:schemeClr val="bg1"/>
                        </a:solidFill>
                      </a:endParaRPr>
                    </a:p>
                  </a:txBody>
                  <a:tcPr marT="0" marB="0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83133">
                <a:tc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بسم الآب والابن والروح القدس الثالوث المقدس المساوي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</a:p>
                  </a:txBody>
                  <a:tcPr marT="0" marB="0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4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خين إفران إم إفيوت نيم إبشيري نيم بي إبنيڤما إثؤواب تي إترياس إثؤواب إن أوموسيوس.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75090138"/>
      </p:ext>
    </p:extLst>
  </p:cSld>
  <p:clrMapOvr>
    <a:masterClrMapping/>
  </p:clrMapOvr>
</p:sld>
</file>

<file path=ppt/slides/slide14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4596931"/>
              </p:ext>
            </p:extLst>
          </p:nvPr>
        </p:nvGraphicFramePr>
        <p:xfrm>
          <a:off x="0" y="3403600"/>
          <a:ext cx="9144000" cy="3413416"/>
        </p:xfrm>
        <a:graphic>
          <a:graphicData uri="http://schemas.openxmlformats.org/drawingml/2006/table">
            <a:tbl>
              <a:tblPr rtl="1" firstRow="1" bandRow="1">
                <a:tableStyleId>{073A0DAA-6AF3-43AB-8588-CEC1D06C72B9}</a:tableStyleId>
              </a:tblPr>
              <a:tblGrid>
                <a:gridCol w="40341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098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310358">
                <a:tc gridSpan="2">
                  <a:txBody>
                    <a:bodyPr/>
                    <a:lstStyle/>
                    <a:p>
                      <a:pPr algn="ctr" rtl="0"/>
                      <a:r>
                        <a:rPr lang="pt-BR" sz="4000" b="0" dirty="0">
                          <a:solidFill>
                            <a:schemeClr val="tx1"/>
                          </a:solidFill>
                          <a:latin typeface="CS New Athanasius" panose="020B0500000000000000" pitchFamily="34" charset="0"/>
                          <a:cs typeface="Times New Roman" panose="02020603050405020304" pitchFamily="18" charset="0"/>
                        </a:rPr>
                        <a:t>Axioc axioc axioc</a:t>
                      </a:r>
                      <a:r>
                        <a:rPr lang="en-US" sz="4000" b="0" dirty="0">
                          <a:solidFill>
                            <a:schemeClr val="tx1"/>
                          </a:solidFill>
                          <a:latin typeface="CS New Athanasius" panose="020B0500000000000000" pitchFamily="34" charset="0"/>
                          <a:cs typeface="Times New Roman" panose="02020603050405020304" pitchFamily="18" charset="0"/>
                        </a:rPr>
                        <a:t> </a:t>
                      </a:r>
                    </a:p>
                    <a:p>
                      <a:pPr algn="ctr" rtl="0"/>
                      <a:r>
                        <a:rPr lang="en-US" sz="4000" b="0" dirty="0" err="1">
                          <a:solidFill>
                            <a:schemeClr val="tx1"/>
                          </a:solidFill>
                          <a:latin typeface="CS New Athanasius" panose="020B0500000000000000" pitchFamily="34" charset="0"/>
                          <a:cs typeface="Times New Roman" panose="02020603050405020304" pitchFamily="18" charset="0"/>
                        </a:rPr>
                        <a:t>pi`Agioc</a:t>
                      </a:r>
                      <a:r>
                        <a:rPr lang="en-US" sz="4000" b="0" dirty="0">
                          <a:solidFill>
                            <a:schemeClr val="tx1"/>
                          </a:solidFill>
                          <a:latin typeface="CS New Athanasius" panose="020B0500000000000000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4000" b="0" dirty="0" err="1">
                          <a:solidFill>
                            <a:schemeClr val="tx1"/>
                          </a:solidFill>
                          <a:latin typeface="CS New Athanasius" panose="020B0500000000000000" pitchFamily="34" charset="0"/>
                          <a:cs typeface="Times New Roman" panose="02020603050405020304" pitchFamily="18" charset="0"/>
                        </a:rPr>
                        <a:t>Loukac</a:t>
                      </a:r>
                      <a:r>
                        <a:rPr lang="en-US" sz="4000" b="0" dirty="0">
                          <a:solidFill>
                            <a:schemeClr val="tx1"/>
                          </a:solidFill>
                          <a:latin typeface="CS New Athanasius" panose="020B0500000000000000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4000" b="0" dirty="0" err="1">
                          <a:solidFill>
                            <a:schemeClr val="tx1"/>
                          </a:solidFill>
                          <a:latin typeface="CS New Athanasius" panose="020B0500000000000000" pitchFamily="34" charset="0"/>
                          <a:cs typeface="Times New Roman" panose="02020603050405020304" pitchFamily="18" charset="0"/>
                        </a:rPr>
                        <a:t>pi`apoctoloc</a:t>
                      </a:r>
                      <a:r>
                        <a:rPr lang="en-US" sz="4000" b="0" dirty="0">
                          <a:solidFill>
                            <a:schemeClr val="tx1"/>
                          </a:solidFill>
                          <a:latin typeface="CS New Athanasius" panose="020B0500000000000000" pitchFamily="34" charset="0"/>
                          <a:cs typeface="Times New Roman" panose="02020603050405020304" pitchFamily="18" charset="0"/>
                        </a:rPr>
                        <a:t>.</a:t>
                      </a:r>
                      <a:endParaRPr lang="pt-BR" sz="4000" b="0" dirty="0">
                        <a:solidFill>
                          <a:schemeClr val="tx1"/>
                        </a:solidFill>
                        <a:latin typeface="CS New Athanasius" panose="020B0500000000000000" pitchFamily="34" charset="0"/>
                        <a:cs typeface="Times New Roman" panose="02020603050405020304" pitchFamily="18" charset="0"/>
                      </a:endParaRPr>
                    </a:p>
                  </a:txBody>
                  <a:tcPr marT="45634" marB="45634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02767">
                <a:tc>
                  <a:txBody>
                    <a:bodyPr/>
                    <a:lstStyle/>
                    <a:p>
                      <a:pPr algn="justLow" rtl="1" eaLnBrk="1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ar-SA" sz="4400" b="1" dirty="0">
                          <a:solidFill>
                            <a:schemeClr val="tx1"/>
                          </a:solidFill>
                          <a:latin typeface="CS Avva Shenouda" panose="020B7200000000000000" pitchFamily="34" charset="0"/>
                          <a:cs typeface="Times New Roman" panose="02020603050405020304" pitchFamily="18" charset="0"/>
                        </a:rPr>
                        <a:t>مستحق مستحق مستحق </a:t>
                      </a:r>
                      <a:r>
                        <a:rPr lang="ar-EG" sz="4400" b="1" dirty="0">
                          <a:solidFill>
                            <a:schemeClr val="tx1"/>
                          </a:solidFill>
                          <a:latin typeface="CS Avva Shenouda" panose="020B7200000000000000" pitchFamily="34" charset="0"/>
                          <a:cs typeface="Times New Roman" panose="02020603050405020304" pitchFamily="18" charset="0"/>
                        </a:rPr>
                        <a:t>القديس لوقا الرسول</a:t>
                      </a:r>
                      <a:r>
                        <a:rPr lang="ar-EG" sz="4400" b="1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.</a:t>
                      </a:r>
                      <a:endParaRPr lang="ar-SA" sz="4400" b="1" dirty="0">
                        <a:solidFill>
                          <a:schemeClr val="tx1"/>
                        </a:solidFill>
                        <a:latin typeface="CS Avva Shenouda" panose="020B7200000000000000" pitchFamily="34" charset="0"/>
                        <a:cs typeface="Times New Roman" panose="02020603050405020304" pitchFamily="18" charset="0"/>
                      </a:endParaRPr>
                    </a:p>
                  </a:txBody>
                  <a:tcPr marT="45634" marB="45634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Low" rtl="1" eaLnBrk="1" hangingPunct="1">
                        <a:lnSpc>
                          <a:spcPct val="100000"/>
                        </a:lnSpc>
                      </a:pPr>
                      <a:r>
                        <a:rPr lang="ar-EG" sz="4400" b="1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آكسيوس آكسيوس آكسيوس بي آجيوس لوكاس بي ابوسطولوس.</a:t>
                      </a:r>
                    </a:p>
                  </a:txBody>
                  <a:tcPr marT="45634" marB="4563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389397"/>
              </p:ext>
            </p:extLst>
          </p:nvPr>
        </p:nvGraphicFramePr>
        <p:xfrm>
          <a:off x="0" y="0"/>
          <a:ext cx="9144000" cy="2922588"/>
        </p:xfrm>
        <a:graphic>
          <a:graphicData uri="http://schemas.openxmlformats.org/drawingml/2006/table">
            <a:tbl>
              <a:tblPr rtl="1" firstRow="1" bandRow="1">
                <a:tableStyleId>{073A0DAA-6AF3-43AB-8588-CEC1D06C72B9}</a:tableStyleId>
              </a:tblPr>
              <a:tblGrid>
                <a:gridCol w="40603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836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19273">
                <a:tc gridSpan="2">
                  <a:txBody>
                    <a:bodyPr/>
                    <a:lstStyle/>
                    <a:p>
                      <a:pPr algn="ctr" eaLnBrk="1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da-DK" sz="4000" b="0" dirty="0">
                          <a:solidFill>
                            <a:schemeClr val="tx1"/>
                          </a:solidFill>
                          <a:latin typeface="CS New Athanasius" panose="020B0500000000000000" pitchFamily="34" charset="0"/>
                          <a:cs typeface="Times New Roman" panose="02020603050405020304" pitchFamily="18" charset="0"/>
                        </a:rPr>
                        <a:t>Axia axia axia ]`agi`a Mari`a ]par;enoc.</a:t>
                      </a:r>
                    </a:p>
                  </a:txBody>
                  <a:tcPr marT="45688" marB="45688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03315">
                <a:tc>
                  <a:txBody>
                    <a:bodyPr/>
                    <a:lstStyle/>
                    <a:p>
                      <a:pPr algn="justLow" rtl="1" eaLnBrk="1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ar-SA" sz="4400" b="1" dirty="0">
                          <a:solidFill>
                            <a:schemeClr val="tx1"/>
                          </a:solidFill>
                          <a:latin typeface="CS Avva Shenouda" panose="020B7200000000000000" pitchFamily="34" charset="0"/>
                          <a:cs typeface="Times New Roman" panose="02020603050405020304" pitchFamily="18" charset="0"/>
                        </a:rPr>
                        <a:t>مستحقة مستحقة مستحقة القديسة مريم العذراء.</a:t>
                      </a:r>
                    </a:p>
                  </a:txBody>
                  <a:tcPr marT="45688" marB="45688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Low" rtl="1" eaLnBrk="1" hangingPunct="1">
                        <a:lnSpc>
                          <a:spcPct val="100000"/>
                        </a:lnSpc>
                      </a:pPr>
                      <a:r>
                        <a:rPr lang="ar-EG" sz="4400" b="1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آكسيا آكسيا آكسيا </a:t>
                      </a:r>
                      <a:br>
                        <a:rPr lang="ar-EG" sz="4400" b="1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</a:br>
                      <a:r>
                        <a:rPr lang="ar-EG" sz="4400" b="1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تي آجيا ماريا تي بارثينوس.</a:t>
                      </a:r>
                    </a:p>
                  </a:txBody>
                  <a:tcPr marT="45688" marB="456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26921483"/>
      </p:ext>
    </p:extLst>
  </p:cSld>
  <p:clrMapOvr>
    <a:masterClrMapping/>
  </p:clrMapOvr>
</p:sld>
</file>

<file path=ppt/slides/slide14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26136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>
</file>

<file path=ppt/slides/slide14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Content Placeholder 3"/>
          <p:cNvSpPr txBox="1">
            <a:spLocks/>
          </p:cNvSpPr>
          <p:nvPr/>
        </p:nvSpPr>
        <p:spPr bwMode="auto">
          <a:xfrm>
            <a:off x="4235824" y="698500"/>
            <a:ext cx="4908176" cy="69988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الســـــلام لك يا مارمرقس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يا إبن أرسطوبولوس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يا كاروز بإســــم إيسـوس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ماركوس بى أبسطولوس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en-US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مولود فى القيروان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إسمك فى كل مكان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خـــــالد كل الأزمـــان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ماركوس بي أبسطولوس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7D4327-81A8-4A59-AFF9-4C60B6C2601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235824" y="0"/>
            <a:ext cx="4908176" cy="698500"/>
          </a:xfrm>
        </p:spPr>
        <p:txBody>
          <a:bodyPr>
            <a:normAutofit/>
          </a:bodyPr>
          <a:lstStyle/>
          <a:p>
            <a:pPr rtl="1"/>
            <a:r>
              <a:rPr lang="ar-EG" altLang="en-US" sz="4000" u="sng" kern="0" dirty="0">
                <a:solidFill>
                  <a:srgbClr val="FFC000"/>
                </a:solidFill>
                <a:effectLst/>
              </a:rPr>
              <a:t>القديس مارمرقس الرسول</a:t>
            </a:r>
            <a:endParaRPr lang="en-GB" sz="4000" u="sng" dirty="0">
              <a:solidFill>
                <a:srgbClr val="FFC00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56973426"/>
      </p:ext>
    </p:extLst>
  </p:cSld>
  <p:clrMapOvr>
    <a:masterClrMapping/>
  </p:clrMapOvr>
</p:sld>
</file>

<file path=ppt/slides/slide14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Content Placeholder 3"/>
          <p:cNvSpPr txBox="1">
            <a:spLocks/>
          </p:cNvSpPr>
          <p:nvPr/>
        </p:nvSpPr>
        <p:spPr bwMode="auto">
          <a:xfrm>
            <a:off x="4249271" y="349200"/>
            <a:ext cx="4894729" cy="69988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من ليبيا لفلســـــــــــطين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فى أرض القديسين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جئتم لها هاربيــــــــن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ماركوس بي أبسطولوس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تبعت الرب يسوع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شربت ماء الينبوع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وبشرت فى الربوع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ماركوس بي أبسطولوس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4489351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AA2683-4FD2-4A20-A327-451051A62C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697691" y="0"/>
            <a:ext cx="1697691" cy="1325563"/>
          </a:xfrm>
        </p:spPr>
        <p:txBody>
          <a:bodyPr>
            <a:normAutofit fontScale="90000"/>
          </a:bodyPr>
          <a:lstStyle/>
          <a:p>
            <a:pPr algn="r" rtl="1"/>
            <a:r>
              <a:rPr lang="ar-EG" sz="3600" b="1" dirty="0">
                <a:solidFill>
                  <a:srgbClr val="FFC000"/>
                </a:solidFill>
              </a:rPr>
              <a:t>(كيهك) الأحد الثالث </a:t>
            </a:r>
            <a:endParaRPr lang="en-GB" sz="3600" b="1" dirty="0">
              <a:solidFill>
                <a:srgbClr val="FFC000"/>
              </a:solidFill>
            </a:endParaRPr>
          </a:p>
        </p:txBody>
      </p:sp>
      <p:graphicFrame>
        <p:nvGraphicFramePr>
          <p:cNvPr id="3" name="Table 14">
            <a:extLst>
              <a:ext uri="{FF2B5EF4-FFF2-40B4-BE49-F238E27FC236}">
                <a16:creationId xmlns:a16="http://schemas.microsoft.com/office/drawing/2014/main" id="{1243262D-4858-4D98-9AF6-7B41ED04D6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129033"/>
              </p:ext>
            </p:extLst>
          </p:nvPr>
        </p:nvGraphicFramePr>
        <p:xfrm>
          <a:off x="0" y="4316507"/>
          <a:ext cx="9144000" cy="25414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7609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4000" b="1" i="0" kern="1200" dirty="0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خطرت حمامة في بيت زكريا</a:t>
                      </a:r>
                      <a:r>
                        <a:rPr kumimoji="0" lang="ar-EG" sz="4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kumimoji="0" lang="en-US" sz="4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وفي أميالها أعطت سلام.</a:t>
                      </a:r>
                      <a:endParaRPr lang="ar-EG" sz="40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505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170342">
                <a:tc>
                  <a:txBody>
                    <a:bodyPr/>
                    <a:lstStyle/>
                    <a:p>
                      <a:pPr algn="ctr" rtl="1"/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فخرجت ذات العقورية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kumimoji="0" lang="en-US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للقاء والدة منشئ الأنام.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D5078897-1E35-40D9-8BA2-D971B5ACC3A1}"/>
              </a:ext>
            </a:extLst>
          </p:cNvPr>
          <p:cNvSpPr txBox="1"/>
          <p:nvPr/>
        </p:nvSpPr>
        <p:spPr>
          <a:xfrm>
            <a:off x="0" y="3670176"/>
            <a:ext cx="91439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1"/>
            <a:r>
              <a:rPr kumimoji="0" lang="ar-SA" sz="3600" b="1" i="0" strike="noStrike" kern="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مديح للأحد الثالث</a:t>
            </a:r>
            <a:r>
              <a:rPr lang="ar-EG" sz="3600" b="1" kern="0" dirty="0">
                <a:solidFill>
                  <a:srgbClr val="FFC000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 </a:t>
            </a:r>
            <a:r>
              <a:rPr kumimoji="0" lang="ar-EG" sz="3600" b="1" i="0" strike="noStrike" kern="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(</a:t>
            </a:r>
            <a:r>
              <a:rPr kumimoji="0" lang="ar-SA" sz="3600" b="1" i="0" strike="noStrike" kern="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مديح لذهاب مريم إلى أليصابات</a:t>
            </a:r>
            <a:r>
              <a:rPr kumimoji="0" lang="ar-EG" sz="3600" b="1" i="0" strike="noStrike" kern="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)</a:t>
            </a:r>
            <a:endParaRPr lang="en-GB" sz="1400" b="1" dirty="0"/>
          </a:p>
        </p:txBody>
      </p:sp>
    </p:spTree>
    <p:extLst>
      <p:ext uri="{BB962C8B-B14F-4D97-AF65-F5344CB8AC3E}">
        <p14:creationId xmlns:p14="http://schemas.microsoft.com/office/powerpoint/2010/main" val="2663621405"/>
      </p:ext>
    </p:extLst>
  </p:cSld>
  <p:clrMapOvr>
    <a:masterClrMapping/>
  </p:clrMapOvr>
</p:sld>
</file>

<file path=ppt/slides/slide14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Content Placeholder 3"/>
          <p:cNvSpPr txBox="1">
            <a:spLocks/>
          </p:cNvSpPr>
          <p:nvPr/>
        </p:nvSpPr>
        <p:spPr bwMode="auto">
          <a:xfrm>
            <a:off x="4248000" y="349200"/>
            <a:ext cx="4896000" cy="69988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مرقــس مع أبيك تجــدان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أسد ولبؤة يسيران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صليت فمات الوحشــــان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ماركوس بي أبسطولوس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مريم أمك قديسة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جعلت بيتها كنيسة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خدمت خدمة نفيسة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ماركوس بي أبسطولوس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8934172"/>
      </p:ext>
    </p:extLst>
  </p:cSld>
  <p:clrMapOvr>
    <a:masterClrMapping/>
  </p:clrMapOvr>
</p:sld>
</file>

<file path=ppt/slides/slide14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Content Placeholder 3"/>
          <p:cNvSpPr txBox="1">
            <a:spLocks/>
          </p:cNvSpPr>
          <p:nvPr/>
        </p:nvSpPr>
        <p:spPr bwMode="auto">
          <a:xfrm>
            <a:off x="4211638" y="349200"/>
            <a:ext cx="4932362" cy="71342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يســوع فى مكـــان بعيد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أرسل إليكم يريد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صُنع الفصـــــح العتيـــــد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ماركوس بي أبسطولوس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صَنــع الفصـــح الأخيــــر تمم السر الخطير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وتأنى على الشرير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ماركوس بي أبسطولوس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4844527"/>
      </p:ext>
    </p:extLst>
  </p:cSld>
  <p:clrMapOvr>
    <a:masterClrMapping/>
  </p:clrMapOvr>
</p:sld>
</file>

<file path=ppt/slides/slide14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Content Placeholder 3"/>
          <p:cNvSpPr txBox="1">
            <a:spLocks/>
          </p:cNvSpPr>
          <p:nvPr/>
        </p:nvSpPr>
        <p:spPr bwMode="auto">
          <a:xfrm>
            <a:off x="4211638" y="349200"/>
            <a:ext cx="4932362" cy="69988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تبعت يسوع إلى البستان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أمسك بك الشبان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هـــربت منهم عريــــــان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ماركوس بي أبسطولوس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وفى حياتك أسرار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اللـه القوي الجبار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بها خلاص الأبرار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ماركوس بي أبسطولوس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2738348"/>
      </p:ext>
    </p:extLst>
  </p:cSld>
  <p:clrMapOvr>
    <a:masterClrMapping/>
  </p:clrMapOvr>
</p:sld>
</file>

<file path=ppt/slides/slide14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Content Placeholder 3"/>
          <p:cNvSpPr txBox="1">
            <a:spLocks/>
          </p:cNvSpPr>
          <p:nvPr/>
        </p:nvSpPr>
        <p:spPr bwMode="auto">
          <a:xfrm>
            <a:off x="4211638" y="349200"/>
            <a:ext cx="4932362" cy="69988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وفى بيتك يوم الخمســين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حل الروح المعين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على كل المـــجتمعيــــــن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ماركوس بي أبسطولوس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مثل ألسنة نار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فى وضح النهار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مستقراً على الأطهار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ماركوس بي أبسطولوس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6823381"/>
      </p:ext>
    </p:extLst>
  </p:cSld>
  <p:clrMapOvr>
    <a:masterClrMapping/>
  </p:clrMapOvr>
</p:sld>
</file>

<file path=ppt/slides/slide14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Content Placeholder 3"/>
          <p:cNvSpPr txBox="1">
            <a:spLocks/>
          </p:cNvSpPr>
          <p:nvPr/>
        </p:nvSpPr>
        <p:spPr bwMode="auto">
          <a:xfrm>
            <a:off x="4211638" y="349200"/>
            <a:ext cx="4932362" cy="69988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فتكلمتـــــــــــم بلغـــــــات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جميع أهل الجهات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تصــــــــحبكم الآيـــــــات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ماركوس بي أبسطولوس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ثم جاءت الجموع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إليكم بكل خضوع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آمَنوا بالرب يسوع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ماركوس بي أبسطولوس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6271706"/>
      </p:ext>
    </p:extLst>
  </p:cSld>
  <p:clrMapOvr>
    <a:masterClrMapping/>
  </p:clrMapOvr>
</p:sld>
</file>

<file path=ppt/slides/slide14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Content Placeholder 3"/>
          <p:cNvSpPr txBox="1">
            <a:spLocks/>
          </p:cNvSpPr>
          <p:nvPr/>
        </p:nvSpPr>
        <p:spPr bwMode="auto">
          <a:xfrm>
            <a:off x="4211638" y="349200"/>
            <a:ext cx="4932362" cy="69988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إعتمـــــدوا ثلاثـــــــة آلاف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سلكوا بتوجيه وإشراف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وعاشـــــــوا بالعفــــــاف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ماركوس بي أبسطولوس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بعد يوم الخمسين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ذهبتم مبشرين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لكل العالمين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ماركوس بي أبسطولوس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8888182"/>
      </p:ext>
    </p:extLst>
  </p:cSld>
  <p:clrMapOvr>
    <a:masterClrMapping/>
  </p:clrMapOvr>
</p:sld>
</file>

<file path=ppt/slides/slide14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Content Placeholder 3"/>
          <p:cNvSpPr txBox="1">
            <a:spLocks/>
          </p:cNvSpPr>
          <p:nvPr/>
        </p:nvSpPr>
        <p:spPr bwMode="auto">
          <a:xfrm>
            <a:off x="4211638" y="349200"/>
            <a:ext cx="4932362" cy="69372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مارمرقـــــس يا أبـــانــــا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يا محباً أتانا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للإيمـــــــان هدانــــــــــــا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ماركوس بي أبسطولوس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لما سمعك إنيانوس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يصرخ إيُوس ثيه ئوس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0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عرفته طريق بي إخريستوس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ماركوس بي أبسطولوس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8157842"/>
      </p:ext>
    </p:extLst>
  </p:cSld>
  <p:clrMapOvr>
    <a:masterClrMapping/>
  </p:clrMapOvr>
</p:sld>
</file>

<file path=ppt/slides/slide14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Content Placeholder 3"/>
          <p:cNvSpPr txBox="1">
            <a:spLocks/>
          </p:cNvSpPr>
          <p:nvPr/>
        </p:nvSpPr>
        <p:spPr bwMode="auto">
          <a:xfrm>
            <a:off x="4211638" y="349200"/>
            <a:ext cx="4932362" cy="69372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لخدمــــــــة النفــــــــوس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رسمت إنيانوس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أســــــقفاً مع قســــــوس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ماركوس بي أبسطولوس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أسست كلية 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للعلوم اللاهوتية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أول إكليريكية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ماركوس بي أبسطولوس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2752149"/>
      </p:ext>
    </p:extLst>
  </p:cSld>
  <p:clrMapOvr>
    <a:masterClrMapping/>
  </p:clrMapOvr>
</p:sld>
</file>

<file path=ppt/slides/slide148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Content Placeholder 3"/>
          <p:cNvSpPr txBox="1">
            <a:spLocks/>
          </p:cNvSpPr>
          <p:nvPr/>
        </p:nvSpPr>
        <p:spPr bwMode="auto">
          <a:xfrm>
            <a:off x="4211638" y="349200"/>
            <a:ext cx="4932362" cy="69372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منهــــا ظـــهر آبــــــاء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بطاركة وعلماء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حفظــــوا الإيمان بدمــاء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ماركوس بي أبسطولوس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بالروح أوحى لك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بكتابة إنجـيلــك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محفوظ لك تبشيرك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ماركوس بي أبسطولوس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9257217"/>
      </p:ext>
    </p:extLst>
  </p:cSld>
  <p:clrMapOvr>
    <a:masterClrMapping/>
  </p:clrMapOvr>
</p:sld>
</file>

<file path=ppt/slides/slide148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Content Placeholder 3"/>
          <p:cNvSpPr txBox="1">
            <a:spLocks/>
          </p:cNvSpPr>
          <p:nvPr/>
        </p:nvSpPr>
        <p:spPr bwMode="auto">
          <a:xfrm>
            <a:off x="4211638" y="349200"/>
            <a:ext cx="4932362" cy="69372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كـــــــــتبت للرومــــــــان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وجميع بني الإنسان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عن الـــــــملك الديًّــــــان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ماركوس بي أبسطولوس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قد أكملت الجهاد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بدم الاستشهاد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لما جاء الميعاد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ماركوس بي أبسطولوس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4772775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14">
            <a:extLst>
              <a:ext uri="{FF2B5EF4-FFF2-40B4-BE49-F238E27FC236}">
                <a16:creationId xmlns:a16="http://schemas.microsoft.com/office/drawing/2014/main" id="{303D334C-C1CE-419F-B238-2CA9E45916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9991277"/>
              </p:ext>
            </p:extLst>
          </p:nvPr>
        </p:nvGraphicFramePr>
        <p:xfrm>
          <a:off x="0" y="4316506"/>
          <a:ext cx="9144000" cy="25414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7609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السماء الثانية الجسدانية.</a:t>
                      </a:r>
                      <a:r>
                        <a:rPr kumimoji="0" lang="en-US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مريم عرش الله المتعال.</a:t>
                      </a:r>
                      <a:endParaRPr lang="ar-EG" sz="44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505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170342">
                <a:tc>
                  <a:txBody>
                    <a:bodyPr/>
                    <a:lstStyle/>
                    <a:p>
                      <a:pPr algn="ctr" rtl="1"/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قبلت البشرى الجبرائيلية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kumimoji="0" lang="en-US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حين بشرها النذير وقال.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27801302"/>
      </p:ext>
    </p:extLst>
  </p:cSld>
  <p:clrMapOvr>
    <a:masterClrMapping/>
  </p:clrMapOvr>
</p:sld>
</file>

<file path=ppt/slides/slide149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Content Placeholder 3"/>
          <p:cNvSpPr txBox="1">
            <a:spLocks/>
          </p:cNvSpPr>
          <p:nvPr/>
        </p:nvSpPr>
        <p:spPr bwMode="auto">
          <a:xfrm>
            <a:off x="4211638" y="349200"/>
            <a:ext cx="4932362" cy="69372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يــــوم احتفـــــال الــــعيد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جـرك غوغــــاء وعـــبيد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والنــار لهيبهـــــا يزيــــد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ماركوس بي أبسطولوس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يا من ذهب للسماء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والسحاب يحمل مياه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تطفئ نار الأثمه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ماركوس بي أبسطولوس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3582206"/>
      </p:ext>
    </p:extLst>
  </p:cSld>
  <p:clrMapOvr>
    <a:masterClrMapping/>
  </p:clrMapOvr>
</p:sld>
</file>

<file path=ppt/slides/slide149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Content Placeholder 3"/>
          <p:cNvSpPr txBox="1">
            <a:spLocks/>
          </p:cNvSpPr>
          <p:nvPr/>
        </p:nvSpPr>
        <p:spPr bwMode="auto">
          <a:xfrm>
            <a:off x="4211638" y="349200"/>
            <a:ext cx="4932362" cy="69372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فى آخـــــــــــر برمــــوده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صارت لنا عادة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لذكرى الشهادة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ماركوس بي أبسطولوس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وفـــــي ثلاثين بابـــه </a:t>
            </a:r>
            <a:r>
              <a:rPr lang="ar-EG" altLang="en-US" sz="40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عـــيد</a:t>
            </a:r>
            <a:br>
              <a:rPr lang="ar-EG" altLang="en-US" sz="40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0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ظهور رأس الشهيد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بركــــة لــكل بابا جــــديد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ماركوس بي أبسطولوس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2960220"/>
      </p:ext>
    </p:extLst>
  </p:cSld>
  <p:clrMapOvr>
    <a:masterClrMapping/>
  </p:clrMapOvr>
</p:sld>
</file>

<file path=ppt/slides/slide149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Content Placeholder 3"/>
          <p:cNvSpPr txBox="1">
            <a:spLocks/>
          </p:cNvSpPr>
          <p:nvPr/>
        </p:nvSpPr>
        <p:spPr bwMode="auto">
          <a:xfrm>
            <a:off x="4211638" y="349200"/>
            <a:ext cx="4932362" cy="69372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وفي 19 بؤونه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البابا كيرلس بمعونة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أحضر رفات أبونا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ماركوس بي أبسطولوس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من مــــثلك ناظــــر الإله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الذى لا عين تراه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نســـــجد ونمـــــجد إيــاه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ماركوس بي أبسطولوس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1092320"/>
      </p:ext>
    </p:extLst>
  </p:cSld>
  <p:clrMapOvr>
    <a:masterClrMapping/>
  </p:clrMapOvr>
</p:sld>
</file>

<file path=ppt/slides/slide149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Content Placeholder 3"/>
          <p:cNvSpPr txBox="1">
            <a:spLocks/>
          </p:cNvSpPr>
          <p:nvPr/>
        </p:nvSpPr>
        <p:spPr bwMode="auto">
          <a:xfrm>
            <a:off x="4211638" y="228177"/>
            <a:ext cx="4932362" cy="71342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مار مرقس يا عمود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للإيمان بالرب المعبود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أسد خارج ليسود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ماركوس بي أبسطولوس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0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تفسير إسمك فى أفواه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كل المؤمنين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الكل يقولون يا إله 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مار مرقس أعنا أجمعين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5906415"/>
      </p:ext>
    </p:extLst>
  </p:cSld>
  <p:clrMapOvr>
    <a:masterClrMapping/>
  </p:clrMapOvr>
</p:sld>
</file>

<file path=ppt/slides/slide149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0" y="985838"/>
          <a:ext cx="9144000" cy="4211637"/>
        </p:xfrm>
        <a:graphic>
          <a:graphicData uri="http://schemas.openxmlformats.org/drawingml/2006/table">
            <a:tbl>
              <a:tblPr rtl="1" firstRow="1" bandRow="1">
                <a:tableStyleId>{5940675A-B579-460E-94D1-54222C63F5DA}</a:tableStyleId>
              </a:tblPr>
              <a:tblGrid>
                <a:gridCol w="34387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052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528504">
                <a:tc gridSpan="2">
                  <a:txBody>
                    <a:bodyPr/>
                    <a:lstStyle/>
                    <a:p>
                      <a:pPr algn="ctr" eaLnBrk="1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pt-BR" sz="4000" dirty="0">
                          <a:solidFill>
                            <a:schemeClr val="tx1"/>
                          </a:solidFill>
                          <a:latin typeface="Avva_Marcos" panose="04020500000000000000" pitchFamily="82" charset="0"/>
                          <a:cs typeface="Times New Roman" panose="02020603050405020304" pitchFamily="18" charset="0"/>
                        </a:rPr>
                        <a:t>Q</a:t>
                      </a:r>
                      <a:r>
                        <a:rPr lang="pt-BR" sz="4000" dirty="0">
                          <a:solidFill>
                            <a:schemeClr val="tx1"/>
                          </a:solidFill>
                          <a:latin typeface="CS New Athanasius" panose="020B0500000000000000" pitchFamily="34" charset="0"/>
                          <a:cs typeface="Times New Roman" panose="02020603050405020304" pitchFamily="18" charset="0"/>
                        </a:rPr>
                        <a:t>en `vran `m`Viwt nem `Psyri nem piP=n=a</a:t>
                      </a:r>
                    </a:p>
                    <a:p>
                      <a:pPr algn="ctr" eaLnBrk="1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pt-BR" sz="4000" dirty="0">
                          <a:solidFill>
                            <a:schemeClr val="tx1"/>
                          </a:solidFill>
                          <a:latin typeface="CS New Athanasius" panose="020B0500000000000000" pitchFamily="34" charset="0"/>
                          <a:cs typeface="Times New Roman" panose="02020603050405020304" pitchFamily="18" charset="0"/>
                        </a:rPr>
                        <a:t>=e=;=u }`triac =e=;=u `n`omooucioc.</a:t>
                      </a:r>
                    </a:p>
                  </a:txBody>
                  <a:tcPr marT="0" marB="108048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justLow" rtl="1">
                        <a:spcBef>
                          <a:spcPct val="50000"/>
                        </a:spcBef>
                      </a:pPr>
                      <a:endParaRPr lang="ar-SA" sz="4400" b="1" dirty="0">
                        <a:solidFill>
                          <a:schemeClr val="bg1"/>
                        </a:solidFill>
                      </a:endParaRPr>
                    </a:p>
                  </a:txBody>
                  <a:tcPr marT="0" marB="0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83133">
                <a:tc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بسم الآب والابن والروح القدس الثالوث المقدس المساوي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</a:p>
                  </a:txBody>
                  <a:tcPr marT="0" marB="0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4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خين إفران إم إفيوت نيم إبشيري نيم بي إبنيڤما إثؤواب تي إترياس إثؤواب إن أوموسيوس.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94106901"/>
      </p:ext>
    </p:extLst>
  </p:cSld>
  <p:clrMapOvr>
    <a:masterClrMapping/>
  </p:clrMapOvr>
</p:sld>
</file>

<file path=ppt/slides/slide149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A673174-46DB-4BE0-9005-5A0A71D726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7450623"/>
              </p:ext>
            </p:extLst>
          </p:nvPr>
        </p:nvGraphicFramePr>
        <p:xfrm>
          <a:off x="0" y="3657600"/>
          <a:ext cx="9144000" cy="2803872"/>
        </p:xfrm>
        <a:graphic>
          <a:graphicData uri="http://schemas.openxmlformats.org/drawingml/2006/table">
            <a:tbl>
              <a:tblPr rtl="1" firstRow="1" bandRow="1">
                <a:tableStyleId>{073A0DAA-6AF3-43AB-8588-CEC1D06C72B9}</a:tableStyleId>
              </a:tblPr>
              <a:tblGrid>
                <a:gridCol w="42018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21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00815">
                <a:tc gridSpan="2">
                  <a:txBody>
                    <a:bodyPr/>
                    <a:lstStyle/>
                    <a:p>
                      <a:pPr algn="ctr" eaLnBrk="1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pt-BR" sz="4000" b="0" dirty="0">
                          <a:solidFill>
                            <a:schemeClr val="tx1"/>
                          </a:solidFill>
                          <a:latin typeface="CS New Athanasius" panose="020B0500000000000000" pitchFamily="34" charset="0"/>
                          <a:cs typeface="Times New Roman" panose="02020603050405020304" pitchFamily="18" charset="0"/>
                        </a:rPr>
                        <a:t>Axioc axioc axioc </a:t>
                      </a:r>
                      <a:r>
                        <a:rPr lang="nb-NO" sz="4000" b="0" i="0" u="none" strike="noStrike" dirty="0">
                          <a:solidFill>
                            <a:schemeClr val="tx1"/>
                          </a:solidFill>
                          <a:effectLst/>
                          <a:latin typeface="CS New Athanasius" pitchFamily="34" charset="0"/>
                        </a:rPr>
                        <a:t>abba Markoc pi`apoctoloc</a:t>
                      </a:r>
                      <a:endParaRPr lang="pt-BR" sz="4000" b="0" dirty="0">
                        <a:solidFill>
                          <a:schemeClr val="tx1"/>
                        </a:solidFill>
                        <a:latin typeface="CS New Athanasius" panose="020B0500000000000000" pitchFamily="34" charset="0"/>
                        <a:cs typeface="Times New Roman" panose="02020603050405020304" pitchFamily="18" charset="0"/>
                      </a:endParaRPr>
                    </a:p>
                  </a:txBody>
                  <a:tcPr marT="45648" marB="45648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02710">
                <a:tc>
                  <a:txBody>
                    <a:bodyPr/>
                    <a:lstStyle/>
                    <a:p>
                      <a:pPr algn="justLow" rtl="1" eaLnBrk="1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ar-SA" sz="4400" b="1" dirty="0">
                          <a:solidFill>
                            <a:schemeClr val="tx1"/>
                          </a:solidFill>
                          <a:latin typeface="CS Avva Shenouda" panose="020B7200000000000000" pitchFamily="34" charset="0"/>
                          <a:cs typeface="Times New Roman" panose="02020603050405020304" pitchFamily="18" charset="0"/>
                        </a:rPr>
                        <a:t>مستحق مستحق مستحق </a:t>
                      </a:r>
                      <a:r>
                        <a:rPr lang="ar-EG" sz="4400" b="1" dirty="0">
                          <a:solidFill>
                            <a:schemeClr val="tx1"/>
                          </a:solidFill>
                          <a:latin typeface="CS Avva Shenouda" panose="020B7200000000000000" pitchFamily="34" charset="0"/>
                          <a:cs typeface="Times New Roman" panose="02020603050405020304" pitchFamily="18" charset="0"/>
                        </a:rPr>
                        <a:t>مرقس الرسول</a:t>
                      </a:r>
                      <a:endParaRPr lang="ar-SA" sz="4400" b="1" dirty="0">
                        <a:solidFill>
                          <a:schemeClr val="tx1"/>
                        </a:solidFill>
                        <a:latin typeface="CS Avva Shenouda" panose="020B7200000000000000" pitchFamily="34" charset="0"/>
                        <a:cs typeface="Times New Roman" panose="02020603050405020304" pitchFamily="18" charset="0"/>
                      </a:endParaRPr>
                    </a:p>
                  </a:txBody>
                  <a:tcPr marT="45648" marB="45648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Low" rtl="1" eaLnBrk="1" hangingPunct="1">
                        <a:lnSpc>
                          <a:spcPct val="100000"/>
                        </a:lnSpc>
                      </a:pPr>
                      <a:r>
                        <a:rPr lang="ar-EG" sz="4400" b="1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آكسيوس آكسيوس آكسيوس افا</a:t>
                      </a:r>
                      <a:r>
                        <a:rPr lang="ar-EG" sz="4400" b="1" kern="1200" baseline="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 ماركوس بى أبوسطولوس</a:t>
                      </a:r>
                      <a:endParaRPr lang="ar-EG" sz="4400" b="1" kern="1200" dirty="0">
                        <a:solidFill>
                          <a:schemeClr val="tx1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marT="45648" marB="456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DCBBD55-F7DF-4D6F-A6BE-7B88453006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8747663"/>
              </p:ext>
            </p:extLst>
          </p:nvPr>
        </p:nvGraphicFramePr>
        <p:xfrm>
          <a:off x="0" y="0"/>
          <a:ext cx="9144000" cy="2922588"/>
        </p:xfrm>
        <a:graphic>
          <a:graphicData uri="http://schemas.openxmlformats.org/drawingml/2006/table">
            <a:tbl>
              <a:tblPr rtl="1" firstRow="1" bandRow="1">
                <a:tableStyleId>{073A0DAA-6AF3-43AB-8588-CEC1D06C72B9}</a:tableStyleId>
              </a:tblPr>
              <a:tblGrid>
                <a:gridCol w="40603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836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19273">
                <a:tc gridSpan="2">
                  <a:txBody>
                    <a:bodyPr/>
                    <a:lstStyle/>
                    <a:p>
                      <a:pPr algn="ctr" eaLnBrk="1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da-DK" sz="4000" b="0" dirty="0">
                          <a:solidFill>
                            <a:schemeClr val="tx1"/>
                          </a:solidFill>
                          <a:latin typeface="CS New Athanasius" panose="020B0500000000000000" pitchFamily="34" charset="0"/>
                          <a:cs typeface="Times New Roman" panose="02020603050405020304" pitchFamily="18" charset="0"/>
                        </a:rPr>
                        <a:t>Axia axia axia ]`agi`a Mari`a ]par;enoc.</a:t>
                      </a:r>
                    </a:p>
                  </a:txBody>
                  <a:tcPr marT="45688" marB="45688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03315">
                <a:tc>
                  <a:txBody>
                    <a:bodyPr/>
                    <a:lstStyle/>
                    <a:p>
                      <a:pPr algn="justLow" rtl="1" eaLnBrk="1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ar-SA" sz="4400" b="1" dirty="0">
                          <a:solidFill>
                            <a:schemeClr val="tx1"/>
                          </a:solidFill>
                          <a:latin typeface="CS Avva Shenouda" panose="020B7200000000000000" pitchFamily="34" charset="0"/>
                          <a:cs typeface="Times New Roman" panose="02020603050405020304" pitchFamily="18" charset="0"/>
                        </a:rPr>
                        <a:t>مستحقة مستحقة مستحقة القديسة مريم العذراء.</a:t>
                      </a:r>
                    </a:p>
                  </a:txBody>
                  <a:tcPr marT="45688" marB="45688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Low" rtl="1" eaLnBrk="1" hangingPunct="1">
                        <a:lnSpc>
                          <a:spcPct val="100000"/>
                        </a:lnSpc>
                      </a:pPr>
                      <a:r>
                        <a:rPr lang="ar-EG" sz="4400" b="1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آكسيا آكسيا آكسيا </a:t>
                      </a:r>
                      <a:br>
                        <a:rPr lang="ar-EG" sz="4400" b="1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</a:br>
                      <a:r>
                        <a:rPr lang="ar-EG" sz="4400" b="1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تي آجيا ماريا تي بارثينوس.</a:t>
                      </a:r>
                    </a:p>
                  </a:txBody>
                  <a:tcPr marT="45688" marB="456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64209868"/>
      </p:ext>
    </p:extLst>
  </p:cSld>
  <p:clrMapOvr>
    <a:masterClrMapping/>
  </p:clrMapOvr>
</p:sld>
</file>

<file path=ppt/slides/slide14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58767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>
</file>

<file path=ppt/slides/slide149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>
            <a:extLst>
              <a:ext uri="{FF2B5EF4-FFF2-40B4-BE49-F238E27FC236}">
                <a16:creationId xmlns:a16="http://schemas.microsoft.com/office/drawing/2014/main" id="{325AA85D-FA77-420A-94F2-17DD43327577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4572000" y="0"/>
            <a:ext cx="4572000" cy="6858000"/>
          </a:xfrm>
        </p:spPr>
        <p:txBody>
          <a:bodyPr>
            <a:normAutofit/>
          </a:bodyPr>
          <a:lstStyle/>
          <a:p>
            <a:pPr>
              <a:spcBef>
                <a:spcPct val="50000"/>
              </a:spcBef>
            </a:pPr>
            <a:r>
              <a:rPr lang="ar-EG" altLang="en-US" sz="6000" b="1" dirty="0"/>
              <a:t>السلام لك يا مريم يا أم الله القدوس</a:t>
            </a:r>
            <a:br>
              <a:rPr lang="ar-EG" altLang="en-US" sz="6000" b="1" dirty="0"/>
            </a:br>
            <a:br>
              <a:rPr lang="en-US" altLang="en-US" sz="6000" dirty="0">
                <a:solidFill>
                  <a:srgbClr val="FF0066"/>
                </a:solidFill>
              </a:rPr>
            </a:br>
            <a:r>
              <a:rPr lang="ar-EG" altLang="en-US" sz="6000" b="1" dirty="0"/>
              <a:t>السلام لك يا مريم يا بكر بتول و عروس</a:t>
            </a:r>
            <a:endParaRPr lang="en-US" altLang="en-US" sz="6000" dirty="0">
              <a:solidFill>
                <a:srgbClr val="FF0066"/>
              </a:solidFill>
            </a:endParaRPr>
          </a:p>
        </p:txBody>
      </p:sp>
      <p:pic>
        <p:nvPicPr>
          <p:cNvPr id="10243" name="Picture 3" descr="154343_180996588579362_1193143_n.jpg">
            <a:extLst>
              <a:ext uri="{FF2B5EF4-FFF2-40B4-BE49-F238E27FC236}">
                <a16:creationId xmlns:a16="http://schemas.microsoft.com/office/drawing/2014/main" id="{94D9756F-5541-4E0A-9A28-DD93D0A390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57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49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:a16="http://schemas.microsoft.com/office/drawing/2014/main" id="{A0F1F4C1-2C79-4C80-95EB-83D57466C138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4572000" y="0"/>
            <a:ext cx="4572000" cy="6858000"/>
          </a:xfrm>
        </p:spPr>
        <p:txBody>
          <a:bodyPr>
            <a:normAutofit/>
          </a:bodyPr>
          <a:lstStyle/>
          <a:p>
            <a:pPr eaLnBrk="1" hangingPunct="1"/>
            <a:r>
              <a:rPr lang="ar-EG" altLang="en-US" sz="6000" b="1" dirty="0"/>
              <a:t>السلام لك يا مريم يا تابوت عهد النعمة</a:t>
            </a:r>
            <a:br>
              <a:rPr lang="ar-EG" altLang="en-US" sz="6000" b="1" dirty="0"/>
            </a:br>
            <a:br>
              <a:rPr lang="ar-EG" altLang="en-US" sz="6000" b="1" dirty="0"/>
            </a:br>
            <a:r>
              <a:rPr lang="ar-EG" altLang="en-US" sz="6000" b="1" dirty="0"/>
              <a:t>السلام لك يا مريم </a:t>
            </a:r>
            <a:br>
              <a:rPr lang="ar-KW" altLang="en-US" sz="6000" b="1" dirty="0"/>
            </a:br>
            <a:r>
              <a:rPr lang="ar-EG" altLang="en-US" sz="6000" b="1" dirty="0"/>
              <a:t>يا ثمرة لذيذة طعمة</a:t>
            </a:r>
            <a:endParaRPr lang="en-US" altLang="en-US" sz="60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6A37065-2CE4-4881-BE00-12A8BF09B6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998" y="0"/>
            <a:ext cx="4603998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49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>
            <a:extLst>
              <a:ext uri="{FF2B5EF4-FFF2-40B4-BE49-F238E27FC236}">
                <a16:creationId xmlns:a16="http://schemas.microsoft.com/office/drawing/2014/main" id="{F01C9044-9D81-4B08-B18D-5F6857114CC2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4572000" y="0"/>
            <a:ext cx="4572000" cy="6858000"/>
          </a:xfrm>
        </p:spPr>
        <p:txBody>
          <a:bodyPr>
            <a:normAutofit/>
          </a:bodyPr>
          <a:lstStyle/>
          <a:p>
            <a:pPr eaLnBrk="1" hangingPunct="1"/>
            <a:r>
              <a:rPr lang="ar-EG" altLang="en-US" sz="6000" b="1" dirty="0"/>
              <a:t>السلام لك يا مريم </a:t>
            </a:r>
            <a:br>
              <a:rPr lang="ar-KW" altLang="en-US" sz="6000" b="1" dirty="0"/>
            </a:br>
            <a:r>
              <a:rPr lang="ar-KW" altLang="en-US" sz="6000" b="1" dirty="0"/>
              <a:t> </a:t>
            </a:r>
            <a:r>
              <a:rPr lang="ar-EG" altLang="en-US" sz="6000" b="1" dirty="0"/>
              <a:t>يا جنه و فردوس</a:t>
            </a:r>
            <a:br>
              <a:rPr lang="en-US" altLang="en-US" sz="6000" dirty="0">
                <a:solidFill>
                  <a:srgbClr val="FF0066"/>
                </a:solidFill>
              </a:rPr>
            </a:br>
            <a:br>
              <a:rPr lang="ar-EG" altLang="en-US" sz="6000" dirty="0">
                <a:solidFill>
                  <a:srgbClr val="FF0066"/>
                </a:solidFill>
              </a:rPr>
            </a:br>
            <a:r>
              <a:rPr lang="ar-EG" altLang="en-US" sz="6000" b="1" dirty="0"/>
              <a:t>السلام لك يا مريم </a:t>
            </a:r>
            <a:br>
              <a:rPr lang="ar-KW" altLang="en-US" sz="6000" b="1" dirty="0"/>
            </a:br>
            <a:r>
              <a:rPr lang="ar-KW" altLang="en-US" sz="6000" b="1" dirty="0"/>
              <a:t> </a:t>
            </a:r>
            <a:r>
              <a:rPr lang="ar-EG" altLang="en-US" sz="6000" b="1" dirty="0"/>
              <a:t>حملت الغير محسوس</a:t>
            </a:r>
            <a:endParaRPr lang="en-US" altLang="en-US" sz="6000" b="1" dirty="0"/>
          </a:p>
        </p:txBody>
      </p:sp>
      <p:pic>
        <p:nvPicPr>
          <p:cNvPr id="4" name="Picture 3" descr="1185302_432414523538382_1539650265_n.jpg">
            <a:extLst>
              <a:ext uri="{FF2B5EF4-FFF2-40B4-BE49-F238E27FC236}">
                <a16:creationId xmlns:a16="http://schemas.microsoft.com/office/drawing/2014/main" id="{8C9064DD-C205-4537-98FB-5BAB669C34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500563" cy="6858000"/>
          </a:xfrm>
          <a:prstGeom prst="rect">
            <a:avLst/>
          </a:prstGeom>
          <a:noFill/>
          <a:ln w="38100" cap="sq">
            <a:solidFill>
              <a:srgbClr val="000000"/>
            </a:solidFill>
            <a:miter lim="800000"/>
            <a:headEnd/>
            <a:tailEnd/>
          </a:ln>
          <a:effectLst>
            <a:outerShdw dist="38100" dir="2700000" algn="tl" rotWithShape="0">
              <a:srgbClr val="000000">
                <a:alpha val="42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 trans="22000" smoothness="6"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016183AE-7919-46F2-85B4-BF0500055E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7480633"/>
              </p:ext>
            </p:extLst>
          </p:nvPr>
        </p:nvGraphicFramePr>
        <p:xfrm>
          <a:off x="0" y="0"/>
          <a:ext cx="9144000" cy="68460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390965">
                  <a:extLst>
                    <a:ext uri="{9D8B030D-6E8A-4147-A177-3AD203B41FA5}">
                      <a16:colId xmlns:a16="http://schemas.microsoft.com/office/drawing/2014/main" val="569180622"/>
                    </a:ext>
                  </a:extLst>
                </a:gridCol>
                <a:gridCol w="753035">
                  <a:extLst>
                    <a:ext uri="{9D8B030D-6E8A-4147-A177-3AD203B41FA5}">
                      <a16:colId xmlns:a16="http://schemas.microsoft.com/office/drawing/2014/main" val="1274580594"/>
                    </a:ext>
                  </a:extLst>
                </a:gridCol>
              </a:tblGrid>
              <a:tr h="1985963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EG" sz="6000" b="1" dirty="0"/>
                        <a:t>د</a:t>
                      </a:r>
                      <a:endParaRPr lang="en-GB" sz="60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66104652"/>
                  </a:ext>
                </a:extLst>
              </a:tr>
              <a:tr h="1100149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EG" sz="3900" b="1" dirty="0"/>
                        <a:t>ر ز</a:t>
                      </a:r>
                      <a:endParaRPr lang="en-GB" sz="39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1155940"/>
                  </a:ext>
                </a:extLst>
              </a:tr>
              <a:tr h="1879991">
                <a:tc>
                  <a:txBody>
                    <a:bodyPr/>
                    <a:lstStyle/>
                    <a:p>
                      <a:endParaRPr lang="en-GB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EG" sz="5400" b="1" dirty="0"/>
                        <a:t>س</a:t>
                      </a:r>
                      <a:endParaRPr lang="en-US" sz="54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90411904"/>
                  </a:ext>
                </a:extLst>
              </a:tr>
              <a:tr h="1879991">
                <a:tc>
                  <a:txBody>
                    <a:bodyPr/>
                    <a:lstStyle/>
                    <a:p>
                      <a:endParaRPr lang="en-GB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EG" sz="5400" b="1" dirty="0"/>
                        <a:t>ش</a:t>
                      </a:r>
                      <a:endParaRPr lang="en-US" sz="54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44387103"/>
                  </a:ext>
                </a:extLst>
              </a:tr>
            </a:tbl>
          </a:graphicData>
        </a:graphic>
      </p:graphicFrame>
      <p:sp>
        <p:nvSpPr>
          <p:cNvPr id="5" name="Title 4">
            <a:extLst>
              <a:ext uri="{FF2B5EF4-FFF2-40B4-BE49-F238E27FC236}">
                <a16:creationId xmlns:a16="http://schemas.microsoft.com/office/drawing/2014/main" id="{A24E2DDE-4176-4D22-95C1-A604DE2055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460590" y="0"/>
            <a:ext cx="1460590" cy="1326321"/>
          </a:xfrm>
        </p:spPr>
        <p:txBody>
          <a:bodyPr>
            <a:normAutofit/>
          </a:bodyPr>
          <a:lstStyle/>
          <a:p>
            <a:endParaRPr lang="en-GB" sz="1800" dirty="0"/>
          </a:p>
        </p:txBody>
      </p:sp>
      <p:sp>
        <p:nvSpPr>
          <p:cNvPr id="36" name="Rectangle 35">
            <a:hlinkClick r:id="rId4" action="ppaction://hlinkpres?slideindex=1&amp;slidetitle="/>
            <a:extLst>
              <a:ext uri="{FF2B5EF4-FFF2-40B4-BE49-F238E27FC236}">
                <a16:creationId xmlns:a16="http://schemas.microsoft.com/office/drawing/2014/main" id="{D2D293E4-7739-463B-B47F-DA33D73B0EBD}"/>
              </a:ext>
            </a:extLst>
          </p:cNvPr>
          <p:cNvSpPr/>
          <p:nvPr/>
        </p:nvSpPr>
        <p:spPr>
          <a:xfrm flipH="1">
            <a:off x="6806040" y="1062751"/>
            <a:ext cx="1481894" cy="802714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800" b="1" dirty="0">
                <a:solidFill>
                  <a:srgbClr val="FFCC00"/>
                </a:solidFill>
                <a:cs typeface="Times New Roman" pitchFamily="18" charset="0"/>
              </a:rPr>
              <a:t>داود النبي</a:t>
            </a:r>
            <a:endParaRPr lang="en-US" sz="2800" b="1" dirty="0">
              <a:solidFill>
                <a:schemeClr val="tx1"/>
              </a:solidFill>
              <a:cs typeface="+mj-cs"/>
            </a:endParaRPr>
          </a:p>
        </p:txBody>
      </p:sp>
      <p:sp>
        <p:nvSpPr>
          <p:cNvPr id="37" name="Rectangle 36">
            <a:hlinkClick r:id="rId4" action="ppaction://hlinkpres?slideindex=1&amp;slidetitle="/>
            <a:extLst>
              <a:ext uri="{FF2B5EF4-FFF2-40B4-BE49-F238E27FC236}">
                <a16:creationId xmlns:a16="http://schemas.microsoft.com/office/drawing/2014/main" id="{5C6FB320-490C-4BA4-91B5-570D0E5A9C50}"/>
              </a:ext>
            </a:extLst>
          </p:cNvPr>
          <p:cNvSpPr/>
          <p:nvPr/>
        </p:nvSpPr>
        <p:spPr>
          <a:xfrm flipH="1">
            <a:off x="5197982" y="140556"/>
            <a:ext cx="1481892" cy="802714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400" b="1" dirty="0">
                <a:solidFill>
                  <a:srgbClr val="FFCC00"/>
                </a:solidFill>
                <a:cs typeface="Times New Roman" pitchFamily="18" charset="0"/>
              </a:rPr>
              <a:t>قزمان و دميان*</a:t>
            </a:r>
            <a:endParaRPr lang="en-US" sz="2400" b="1" dirty="0">
              <a:solidFill>
                <a:schemeClr val="tx1"/>
              </a:solidFill>
              <a:cs typeface="+mj-cs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0D030B6-0841-4CB5-9A37-515B39DE6C48}"/>
              </a:ext>
            </a:extLst>
          </p:cNvPr>
          <p:cNvSpPr/>
          <p:nvPr/>
        </p:nvSpPr>
        <p:spPr>
          <a:xfrm flipH="1">
            <a:off x="3397616" y="1062751"/>
            <a:ext cx="3323735" cy="802714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400" b="1" dirty="0">
                <a:solidFill>
                  <a:srgbClr val="FFCC00"/>
                </a:solidFill>
                <a:cs typeface="Times New Roman" pitchFamily="18" charset="0"/>
              </a:rPr>
              <a:t>1- الشهيدة دميانة</a:t>
            </a:r>
          </a:p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400" b="1" dirty="0">
                <a:solidFill>
                  <a:schemeClr val="tx1"/>
                </a:solidFill>
                <a:cs typeface="+mj-cs"/>
              </a:rPr>
              <a:t>(عظيمة بالحقيقة)</a:t>
            </a:r>
            <a:endParaRPr lang="en-US" sz="2400" b="1" dirty="0">
              <a:solidFill>
                <a:schemeClr val="tx1"/>
              </a:solidFill>
              <a:cs typeface="+mj-cs"/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AAC32567-409E-4B07-8DAB-12BDDDD3F792}"/>
              </a:ext>
            </a:extLst>
          </p:cNvPr>
          <p:cNvSpPr/>
          <p:nvPr/>
        </p:nvSpPr>
        <p:spPr>
          <a:xfrm flipH="1">
            <a:off x="6682334" y="2089523"/>
            <a:ext cx="1605600" cy="870307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400" b="1" dirty="0">
                <a:solidFill>
                  <a:srgbClr val="FFCC00"/>
                </a:solidFill>
                <a:cs typeface="Times New Roman" pitchFamily="18" charset="0"/>
              </a:rPr>
              <a:t>الملاك رافائيل رئيس الملائكة</a:t>
            </a:r>
            <a:endParaRPr lang="en-US" sz="2400" b="1" dirty="0">
              <a:solidFill>
                <a:schemeClr val="tx1"/>
              </a:solidFill>
              <a:cs typeface="+mj-cs"/>
            </a:endParaRP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87D8D3E7-19A6-4D16-B7ED-EDB56E03DF11}"/>
              </a:ext>
            </a:extLst>
          </p:cNvPr>
          <p:cNvSpPr/>
          <p:nvPr/>
        </p:nvSpPr>
        <p:spPr>
          <a:xfrm flipH="1">
            <a:off x="5039975" y="2089523"/>
            <a:ext cx="1605600" cy="870307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000" b="1" dirty="0">
                <a:solidFill>
                  <a:srgbClr val="FFCC00"/>
                </a:solidFill>
                <a:cs typeface="Times New Roman" pitchFamily="18" charset="0"/>
              </a:rPr>
              <a:t>الشهيدة رفقة و أولادها الخمسة</a:t>
            </a:r>
            <a:endParaRPr lang="en-US" sz="2000" b="1" dirty="0">
              <a:solidFill>
                <a:schemeClr val="tx1"/>
              </a:solidFill>
              <a:cs typeface="+mj-cs"/>
            </a:endParaRP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CAD4BCB9-E835-45D3-BC71-C3FC65FA5B86}"/>
              </a:ext>
            </a:extLst>
          </p:cNvPr>
          <p:cNvSpPr/>
          <p:nvPr/>
        </p:nvSpPr>
        <p:spPr>
          <a:xfrm flipH="1">
            <a:off x="5052016" y="3190173"/>
            <a:ext cx="1605600" cy="802800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400" b="1" dirty="0">
                <a:solidFill>
                  <a:srgbClr val="FFC000"/>
                </a:solidFill>
                <a:cs typeface="Times New Roman" pitchFamily="18" charset="0"/>
              </a:rPr>
              <a:t>السبعون رسول</a:t>
            </a:r>
            <a:endParaRPr lang="en-US" sz="2400" b="1" dirty="0">
              <a:solidFill>
                <a:srgbClr val="FFC000"/>
              </a:solidFill>
            </a:endParaRPr>
          </a:p>
        </p:txBody>
      </p:sp>
      <p:sp>
        <p:nvSpPr>
          <p:cNvPr id="87" name="Rectangle 86">
            <a:hlinkClick r:id="rId5" action="ppaction://hlinkpres?slideindex=1&amp;slidetitle="/>
            <a:extLst>
              <a:ext uri="{FF2B5EF4-FFF2-40B4-BE49-F238E27FC236}">
                <a16:creationId xmlns:a16="http://schemas.microsoft.com/office/drawing/2014/main" id="{838A7EB0-778E-4CBF-B82D-F7766DB67C02}"/>
              </a:ext>
            </a:extLst>
          </p:cNvPr>
          <p:cNvSpPr/>
          <p:nvPr/>
        </p:nvSpPr>
        <p:spPr>
          <a:xfrm flipH="1">
            <a:off x="3407565" y="3190173"/>
            <a:ext cx="1605600" cy="802800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3200" b="1" dirty="0">
                <a:solidFill>
                  <a:srgbClr val="FFC000"/>
                </a:solidFill>
                <a:cs typeface="Times New Roman" pitchFamily="18" charset="0"/>
              </a:rPr>
              <a:t>سرابيون</a:t>
            </a:r>
            <a:endParaRPr lang="en-US" sz="3200" b="1" dirty="0">
              <a:solidFill>
                <a:srgbClr val="FFC000"/>
              </a:solidFill>
            </a:endParaRPr>
          </a:p>
        </p:txBody>
      </p:sp>
      <p:sp>
        <p:nvSpPr>
          <p:cNvPr id="89" name="Rectangle 88">
            <a:hlinkClick r:id="rId5" action="ppaction://hlinkpres?slideindex=1&amp;slidetitle="/>
            <a:extLst>
              <a:ext uri="{FF2B5EF4-FFF2-40B4-BE49-F238E27FC236}">
                <a16:creationId xmlns:a16="http://schemas.microsoft.com/office/drawing/2014/main" id="{984FEC63-6C64-4C90-A4BA-EC17315F1629}"/>
              </a:ext>
            </a:extLst>
          </p:cNvPr>
          <p:cNvSpPr/>
          <p:nvPr/>
        </p:nvSpPr>
        <p:spPr>
          <a:xfrm flipH="1">
            <a:off x="1763114" y="3190173"/>
            <a:ext cx="1605600" cy="802800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b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400" b="1" dirty="0">
                <a:solidFill>
                  <a:srgbClr val="FFC000"/>
                </a:solidFill>
                <a:cs typeface="Times New Roman" pitchFamily="18" charset="0"/>
              </a:rPr>
              <a:t>سرجيوس وواخوس*</a:t>
            </a:r>
            <a:endParaRPr lang="en-US" sz="2400" b="1" dirty="0">
              <a:solidFill>
                <a:srgbClr val="FFC000"/>
              </a:solidFill>
            </a:endParaRPr>
          </a:p>
        </p:txBody>
      </p:sp>
      <p:sp>
        <p:nvSpPr>
          <p:cNvPr id="90" name="Rectangle 89">
            <a:hlinkClick r:id="rId5" action="ppaction://hlinkpres?slideindex=1&amp;slidetitle="/>
            <a:extLst>
              <a:ext uri="{FF2B5EF4-FFF2-40B4-BE49-F238E27FC236}">
                <a16:creationId xmlns:a16="http://schemas.microsoft.com/office/drawing/2014/main" id="{C89CAA96-736F-4CB2-BF95-DB538FCCC4D7}"/>
              </a:ext>
            </a:extLst>
          </p:cNvPr>
          <p:cNvSpPr/>
          <p:nvPr/>
        </p:nvSpPr>
        <p:spPr>
          <a:xfrm flipH="1">
            <a:off x="5052015" y="4088582"/>
            <a:ext cx="1605600" cy="802800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400" b="1" dirty="0">
                <a:solidFill>
                  <a:srgbClr val="FFC000"/>
                </a:solidFill>
                <a:cs typeface="Times New Roman" pitchFamily="18" charset="0"/>
              </a:rPr>
              <a:t>سمعان الخراز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91" name="Rectangle 90">
            <a:hlinkClick r:id="rId5" action="ppaction://hlinkpres?slideindex=1&amp;slidetitle="/>
            <a:extLst>
              <a:ext uri="{FF2B5EF4-FFF2-40B4-BE49-F238E27FC236}">
                <a16:creationId xmlns:a16="http://schemas.microsoft.com/office/drawing/2014/main" id="{E24F3953-7078-4624-B91D-5C905CC889B6}"/>
              </a:ext>
            </a:extLst>
          </p:cNvPr>
          <p:cNvSpPr/>
          <p:nvPr/>
        </p:nvSpPr>
        <p:spPr>
          <a:xfrm flipH="1">
            <a:off x="6696465" y="4088582"/>
            <a:ext cx="1605600" cy="802800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400" b="1" dirty="0">
                <a:solidFill>
                  <a:srgbClr val="FFC000"/>
                </a:solidFill>
                <a:cs typeface="Times New Roman" pitchFamily="18" charset="0"/>
              </a:rPr>
              <a:t>سمعان الأخميمى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92" name="Rectangle 91">
            <a:hlinkClick r:id="rId5" action="ppaction://hlinkpres?slideindex=1&amp;slidetitle="/>
            <a:extLst>
              <a:ext uri="{FF2B5EF4-FFF2-40B4-BE49-F238E27FC236}">
                <a16:creationId xmlns:a16="http://schemas.microsoft.com/office/drawing/2014/main" id="{D15F6D6F-0DAA-49DC-BAA5-579410C13216}"/>
              </a:ext>
            </a:extLst>
          </p:cNvPr>
          <p:cNvSpPr/>
          <p:nvPr/>
        </p:nvSpPr>
        <p:spPr>
          <a:xfrm flipH="1">
            <a:off x="118663" y="3190173"/>
            <a:ext cx="1605600" cy="802800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800" b="1" dirty="0">
                <a:solidFill>
                  <a:srgbClr val="FFC000"/>
                </a:solidFill>
                <a:cs typeface="Times New Roman" pitchFamily="18" charset="0"/>
              </a:rPr>
              <a:t>الأنبا سلامة</a:t>
            </a:r>
            <a:endParaRPr lang="en-US" sz="2800" b="1" dirty="0">
              <a:solidFill>
                <a:srgbClr val="FFC000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1A41EC3-6AAB-4374-B486-21DEB7B8AB63}"/>
              </a:ext>
            </a:extLst>
          </p:cNvPr>
          <p:cNvSpPr/>
          <p:nvPr/>
        </p:nvSpPr>
        <p:spPr>
          <a:xfrm flipH="1">
            <a:off x="3412946" y="143142"/>
            <a:ext cx="1658868" cy="802714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000" b="1" dirty="0">
                <a:solidFill>
                  <a:srgbClr val="FFCC00"/>
                </a:solidFill>
                <a:cs typeface="Times New Roman" pitchFamily="18" charset="0"/>
              </a:rPr>
              <a:t>2- الشهيدة دميانة</a:t>
            </a:r>
          </a:p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000" b="1" dirty="0">
                <a:solidFill>
                  <a:schemeClr val="tx1"/>
                </a:solidFill>
                <a:cs typeface="+mj-cs"/>
              </a:rPr>
              <a:t>(أنا أرتل بالأنغام)</a:t>
            </a:r>
            <a:endParaRPr lang="en-US" sz="2000" b="1" dirty="0">
              <a:solidFill>
                <a:schemeClr val="tx1"/>
              </a:solidFill>
              <a:cs typeface="+mj-cs"/>
            </a:endParaRPr>
          </a:p>
        </p:txBody>
      </p:sp>
      <p:sp>
        <p:nvSpPr>
          <p:cNvPr id="27" name="Rectangle 26">
            <a:hlinkClick r:id="rId4" action="ppaction://hlinkpres?slideindex=1&amp;slidetitle="/>
            <a:extLst>
              <a:ext uri="{FF2B5EF4-FFF2-40B4-BE49-F238E27FC236}">
                <a16:creationId xmlns:a16="http://schemas.microsoft.com/office/drawing/2014/main" id="{5FB43B34-003C-4853-9A80-0391B4F56E39}"/>
              </a:ext>
            </a:extLst>
          </p:cNvPr>
          <p:cNvSpPr/>
          <p:nvPr/>
        </p:nvSpPr>
        <p:spPr>
          <a:xfrm flipH="1">
            <a:off x="1779092" y="1062751"/>
            <a:ext cx="1507686" cy="802714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000" b="1" dirty="0">
                <a:solidFill>
                  <a:srgbClr val="FFCC00"/>
                </a:solidFill>
                <a:cs typeface="Times New Roman" pitchFamily="18" charset="0"/>
              </a:rPr>
              <a:t>الشهيدة دولاجى و أبنائها الأربعة</a:t>
            </a:r>
            <a:endParaRPr lang="en-US" sz="2000" b="1" dirty="0">
              <a:solidFill>
                <a:schemeClr val="tx1"/>
              </a:solidFill>
              <a:cs typeface="+mj-cs"/>
            </a:endParaRPr>
          </a:p>
        </p:txBody>
      </p:sp>
      <p:sp>
        <p:nvSpPr>
          <p:cNvPr id="28" name="Rectangle 27">
            <a:hlinkClick r:id="rId4" action="ppaction://hlinkpres?slideindex=1&amp;slidetitle="/>
            <a:extLst>
              <a:ext uri="{FF2B5EF4-FFF2-40B4-BE49-F238E27FC236}">
                <a16:creationId xmlns:a16="http://schemas.microsoft.com/office/drawing/2014/main" id="{B71543AC-154B-4B39-B7FB-A1905983063E}"/>
              </a:ext>
            </a:extLst>
          </p:cNvPr>
          <p:cNvSpPr/>
          <p:nvPr/>
        </p:nvSpPr>
        <p:spPr>
          <a:xfrm flipH="1">
            <a:off x="127032" y="1062751"/>
            <a:ext cx="1516789" cy="802714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400" b="1" dirty="0">
                <a:solidFill>
                  <a:srgbClr val="FFCC00"/>
                </a:solidFill>
                <a:cs typeface="Times New Roman" pitchFamily="18" charset="0"/>
              </a:rPr>
              <a:t>مكسيموس و دوماديوس</a:t>
            </a:r>
            <a:r>
              <a:rPr lang="en-US" sz="2400" b="1" dirty="0">
                <a:solidFill>
                  <a:srgbClr val="FFCC00"/>
                </a:solidFill>
                <a:cs typeface="Times New Roman" pitchFamily="18" charset="0"/>
              </a:rPr>
              <a:t>*</a:t>
            </a:r>
            <a:endParaRPr lang="en-US" sz="2400" b="1" dirty="0">
              <a:solidFill>
                <a:schemeClr val="tx1"/>
              </a:solidFill>
              <a:cs typeface="+mj-cs"/>
            </a:endParaRPr>
          </a:p>
        </p:txBody>
      </p:sp>
      <p:sp>
        <p:nvSpPr>
          <p:cNvPr id="30" name="Rectangle 29">
            <a:hlinkClick r:id="rId4" action="ppaction://hlinkpres?slideindex=1&amp;slidetitle="/>
            <a:extLst>
              <a:ext uri="{FF2B5EF4-FFF2-40B4-BE49-F238E27FC236}">
                <a16:creationId xmlns:a16="http://schemas.microsoft.com/office/drawing/2014/main" id="{B8161AEE-F3E3-4412-A022-CE074E32E2F1}"/>
              </a:ext>
            </a:extLst>
          </p:cNvPr>
          <p:cNvSpPr/>
          <p:nvPr/>
        </p:nvSpPr>
        <p:spPr>
          <a:xfrm flipH="1">
            <a:off x="118663" y="140556"/>
            <a:ext cx="1525158" cy="802714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000" b="1" dirty="0">
                <a:solidFill>
                  <a:srgbClr val="FFCC00"/>
                </a:solidFill>
                <a:cs typeface="Times New Roman" pitchFamily="18" charset="0"/>
              </a:rPr>
              <a:t>البابا ديمتريوس الكرام</a:t>
            </a:r>
            <a:endParaRPr lang="en-US" sz="2000" b="1" dirty="0">
              <a:solidFill>
                <a:schemeClr val="tx1"/>
              </a:solidFill>
              <a:cs typeface="+mj-c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D02AC01-7D6F-45A7-93DA-7885D236A3B8}"/>
              </a:ext>
            </a:extLst>
          </p:cNvPr>
          <p:cNvSpPr/>
          <p:nvPr/>
        </p:nvSpPr>
        <p:spPr>
          <a:xfrm flipH="1">
            <a:off x="3397617" y="2089523"/>
            <a:ext cx="1605600" cy="870307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000" b="1" dirty="0">
                <a:solidFill>
                  <a:srgbClr val="FFCC00"/>
                </a:solidFill>
                <a:cs typeface="Times New Roman" pitchFamily="18" charset="0"/>
              </a:rPr>
              <a:t>1- الأنبا رويس</a:t>
            </a:r>
          </a:p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1700" b="1" dirty="0">
                <a:solidFill>
                  <a:schemeClr val="tx1"/>
                </a:solidFill>
                <a:cs typeface="+mj-cs"/>
              </a:rPr>
              <a:t>(السلام للأنبا فريج)</a:t>
            </a:r>
            <a:endParaRPr lang="en-US" sz="1700" b="1" dirty="0">
              <a:solidFill>
                <a:schemeClr val="tx1"/>
              </a:solidFill>
              <a:cs typeface="+mj-cs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766E9C6-AD3E-4866-A81C-8E1975507867}"/>
              </a:ext>
            </a:extLst>
          </p:cNvPr>
          <p:cNvSpPr/>
          <p:nvPr/>
        </p:nvSpPr>
        <p:spPr>
          <a:xfrm flipH="1">
            <a:off x="1755259" y="2089523"/>
            <a:ext cx="1605600" cy="870307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000" b="1" dirty="0">
                <a:solidFill>
                  <a:srgbClr val="FFCC00"/>
                </a:solidFill>
                <a:cs typeface="Times New Roman" pitchFamily="18" charset="0"/>
              </a:rPr>
              <a:t>2- الأنبا رويس</a:t>
            </a:r>
          </a:p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1600" b="1" dirty="0">
                <a:solidFill>
                  <a:schemeClr val="tx1"/>
                </a:solidFill>
                <a:cs typeface="+mj-cs"/>
              </a:rPr>
              <a:t>(أفتح فاي باسم الله)</a:t>
            </a:r>
            <a:endParaRPr lang="en-US" sz="1600" b="1" dirty="0">
              <a:solidFill>
                <a:schemeClr val="tx1"/>
              </a:solidFill>
              <a:cs typeface="+mj-cs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E3FED50-260A-4916-AAD6-23D10FAD9234}"/>
              </a:ext>
            </a:extLst>
          </p:cNvPr>
          <p:cNvSpPr/>
          <p:nvPr/>
        </p:nvSpPr>
        <p:spPr>
          <a:xfrm flipH="1">
            <a:off x="112901" y="2089523"/>
            <a:ext cx="1605600" cy="870307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200" b="1" dirty="0">
                <a:solidFill>
                  <a:srgbClr val="FFCC00"/>
                </a:solidFill>
                <a:cs typeface="Times New Roman" pitchFamily="18" charset="0"/>
              </a:rPr>
              <a:t>الانبا زخارياس</a:t>
            </a:r>
            <a:endParaRPr lang="en-US" sz="2200" b="1" dirty="0">
              <a:solidFill>
                <a:schemeClr val="tx1"/>
              </a:solidFill>
              <a:cs typeface="+mj-cs"/>
            </a:endParaRPr>
          </a:p>
        </p:txBody>
      </p:sp>
      <p:sp>
        <p:nvSpPr>
          <p:cNvPr id="34" name="Rectangle 33">
            <a:hlinkClick r:id="rId5" action="ppaction://hlinkpres?slideindex=1&amp;slidetitle="/>
            <a:extLst>
              <a:ext uri="{FF2B5EF4-FFF2-40B4-BE49-F238E27FC236}">
                <a16:creationId xmlns:a16="http://schemas.microsoft.com/office/drawing/2014/main" id="{DDFE90C4-C4F1-4E0F-A4E8-BDFDF3FEC2FE}"/>
              </a:ext>
            </a:extLst>
          </p:cNvPr>
          <p:cNvSpPr/>
          <p:nvPr/>
        </p:nvSpPr>
        <p:spPr>
          <a:xfrm flipH="1">
            <a:off x="3407564" y="4088582"/>
            <a:ext cx="1605600" cy="802800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200" b="1" dirty="0">
                <a:solidFill>
                  <a:srgbClr val="FFC000"/>
                </a:solidFill>
                <a:cs typeface="Times New Roman" pitchFamily="18" charset="0"/>
              </a:rPr>
              <a:t>سمعان العمودي</a:t>
            </a:r>
            <a:endParaRPr lang="en-US" sz="2200" b="1" dirty="0">
              <a:solidFill>
                <a:schemeClr val="tx1"/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ACDC11C-C000-4B96-9D71-E1619F5CC2E6}"/>
              </a:ext>
            </a:extLst>
          </p:cNvPr>
          <p:cNvSpPr/>
          <p:nvPr/>
        </p:nvSpPr>
        <p:spPr>
          <a:xfrm flipH="1">
            <a:off x="1763113" y="4088582"/>
            <a:ext cx="1605600" cy="802800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200" b="1" dirty="0">
                <a:solidFill>
                  <a:srgbClr val="FFCC00"/>
                </a:solidFill>
                <a:cs typeface="Times New Roman" pitchFamily="18" charset="0"/>
              </a:rPr>
              <a:t>الملاك سوريال رئيس الملائكة</a:t>
            </a:r>
            <a:endParaRPr lang="en-US" sz="2200" b="1" dirty="0">
              <a:solidFill>
                <a:schemeClr val="tx1"/>
              </a:solidFill>
              <a:cs typeface="+mj-cs"/>
            </a:endParaRPr>
          </a:p>
        </p:txBody>
      </p:sp>
      <p:sp>
        <p:nvSpPr>
          <p:cNvPr id="42" name="Rectangle 41">
            <a:hlinkClick r:id="rId5" action="ppaction://hlinkpres?slideindex=1&amp;slidetitle="/>
            <a:extLst>
              <a:ext uri="{FF2B5EF4-FFF2-40B4-BE49-F238E27FC236}">
                <a16:creationId xmlns:a16="http://schemas.microsoft.com/office/drawing/2014/main" id="{18A8E7D7-0A72-4FF8-AB66-C8B09A609304}"/>
              </a:ext>
            </a:extLst>
          </p:cNvPr>
          <p:cNvSpPr/>
          <p:nvPr/>
        </p:nvSpPr>
        <p:spPr>
          <a:xfrm flipH="1">
            <a:off x="118663" y="4088582"/>
            <a:ext cx="1605600" cy="802800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400" b="1" dirty="0">
                <a:solidFill>
                  <a:srgbClr val="FFC000"/>
                </a:solidFill>
                <a:cs typeface="Times New Roman" pitchFamily="18" charset="0"/>
              </a:rPr>
              <a:t>سيدهم بشاي</a:t>
            </a:r>
            <a:endParaRPr lang="en-US" sz="2400" b="1" dirty="0">
              <a:solidFill>
                <a:srgbClr val="FFC000"/>
              </a:solidFill>
            </a:endParaRPr>
          </a:p>
        </p:txBody>
      </p:sp>
      <p:sp>
        <p:nvSpPr>
          <p:cNvPr id="50" name="Rectangle 49">
            <a:hlinkClick r:id="rId5" action="ppaction://hlinkpres?slideindex=1&amp;slidetitle="/>
            <a:extLst>
              <a:ext uri="{FF2B5EF4-FFF2-40B4-BE49-F238E27FC236}">
                <a16:creationId xmlns:a16="http://schemas.microsoft.com/office/drawing/2014/main" id="{07262087-44DD-4425-A552-DCEE30ECC24C}"/>
              </a:ext>
            </a:extLst>
          </p:cNvPr>
          <p:cNvSpPr/>
          <p:nvPr/>
        </p:nvSpPr>
        <p:spPr>
          <a:xfrm flipH="1">
            <a:off x="2793561" y="5065938"/>
            <a:ext cx="2819082" cy="1701736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3600" b="1" dirty="0">
                <a:solidFill>
                  <a:srgbClr val="FFC000"/>
                </a:solidFill>
                <a:cs typeface="Times New Roman" pitchFamily="18" charset="0"/>
              </a:rPr>
              <a:t>الأنبا شنودة رئيس المتوحدين</a:t>
            </a:r>
            <a:endParaRPr lang="en-US" sz="3600" b="1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1275944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14">
            <a:extLst>
              <a:ext uri="{FF2B5EF4-FFF2-40B4-BE49-F238E27FC236}">
                <a16:creationId xmlns:a16="http://schemas.microsoft.com/office/drawing/2014/main" id="{303D334C-C1CE-419F-B238-2CA9E45916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6412200"/>
              </p:ext>
            </p:extLst>
          </p:nvPr>
        </p:nvGraphicFramePr>
        <p:xfrm>
          <a:off x="0" y="4316506"/>
          <a:ext cx="9144000" cy="25414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7609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بالابن الخالق تحبلين.</a:t>
                      </a:r>
                      <a:r>
                        <a:rPr kumimoji="0" lang="en-US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وأعطاها علامة للتصديق.</a:t>
                      </a:r>
                      <a:endParaRPr lang="ar-EG" sz="44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505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170342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أليصابات عاقر لسنين.</a:t>
                      </a:r>
                      <a:r>
                        <a:rPr kumimoji="0" lang="en-US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واليوم حبلى بنبي وصديق.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4251087"/>
      </p:ext>
    </p:extLst>
  </p:cSld>
  <p:clrMapOvr>
    <a:masterClrMapping/>
  </p:clrMapOvr>
</p:sld>
</file>

<file path=ppt/slides/slide150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>
            <a:extLst>
              <a:ext uri="{FF2B5EF4-FFF2-40B4-BE49-F238E27FC236}">
                <a16:creationId xmlns:a16="http://schemas.microsoft.com/office/drawing/2014/main" id="{CD174729-1A96-4791-9EAA-43CC26543FC6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4572000" y="0"/>
            <a:ext cx="4572000" cy="6858000"/>
          </a:xfrm>
        </p:spPr>
        <p:txBody>
          <a:bodyPr>
            <a:normAutofit/>
          </a:bodyPr>
          <a:lstStyle/>
          <a:p>
            <a:pPr eaLnBrk="1" hangingPunct="1"/>
            <a:r>
              <a:rPr lang="ar-EG" altLang="en-US" sz="6000" b="1" dirty="0"/>
              <a:t>السلام لك يا مريم </a:t>
            </a:r>
            <a:br>
              <a:rPr lang="ar-KW" altLang="en-US" sz="6000" b="1" dirty="0"/>
            </a:br>
            <a:r>
              <a:rPr lang="ar-EG" altLang="en-US" sz="6000" b="1" dirty="0"/>
              <a:t>يا خليلة سليمان</a:t>
            </a:r>
            <a:br>
              <a:rPr lang="ar-EG" altLang="en-US" sz="6000" b="1" dirty="0"/>
            </a:br>
            <a:br>
              <a:rPr lang="ar-EG" altLang="en-US" sz="6000" b="1" dirty="0"/>
            </a:br>
            <a:r>
              <a:rPr lang="ar-EG" altLang="en-US" sz="6000" b="1" dirty="0"/>
              <a:t>السلام لك يا مريم </a:t>
            </a:r>
            <a:br>
              <a:rPr lang="ar-KW" altLang="en-US" sz="6000" b="1" dirty="0"/>
            </a:br>
            <a:r>
              <a:rPr lang="ar-EG" altLang="en-US" sz="6000" b="1" dirty="0"/>
              <a:t>يا دواء يبرئ التعبان</a:t>
            </a:r>
            <a:endParaRPr lang="en-US" altLang="en-US" sz="6000" b="1" dirty="0"/>
          </a:p>
        </p:txBody>
      </p:sp>
      <p:pic>
        <p:nvPicPr>
          <p:cNvPr id="15363" name="Picture 3" descr="1187035_656519367744018_938628231_n.jpg">
            <a:extLst>
              <a:ext uri="{FF2B5EF4-FFF2-40B4-BE49-F238E27FC236}">
                <a16:creationId xmlns:a16="http://schemas.microsoft.com/office/drawing/2014/main" id="{DB6586C2-E30C-4CB5-BC4D-144720C2EF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716016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50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>
            <a:extLst>
              <a:ext uri="{FF2B5EF4-FFF2-40B4-BE49-F238E27FC236}">
                <a16:creationId xmlns:a16="http://schemas.microsoft.com/office/drawing/2014/main" id="{430332FD-C5BA-4328-BEAC-E8BA1CD76667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4572000" y="0"/>
            <a:ext cx="4572000" cy="6858000"/>
          </a:xfrm>
        </p:spPr>
        <p:txBody>
          <a:bodyPr>
            <a:normAutofit/>
          </a:bodyPr>
          <a:lstStyle/>
          <a:p>
            <a:pPr>
              <a:spcBef>
                <a:spcPct val="50000"/>
              </a:spcBef>
            </a:pPr>
            <a:r>
              <a:rPr lang="ar-EG" altLang="en-US" sz="6000" b="1" dirty="0"/>
              <a:t>السلام لك يا مريم </a:t>
            </a:r>
            <a:br>
              <a:rPr lang="ar-KW" altLang="en-US" sz="6000" b="1" dirty="0"/>
            </a:br>
            <a:r>
              <a:rPr lang="ar-EG" altLang="en-US" sz="6000" b="1" dirty="0"/>
              <a:t>يا ذات البتولية</a:t>
            </a:r>
            <a:br>
              <a:rPr lang="ar-EG" altLang="en-US" sz="6000" b="1" dirty="0"/>
            </a:br>
            <a:br>
              <a:rPr lang="ar-EG" altLang="en-US" sz="6000" b="1" dirty="0"/>
            </a:br>
            <a:r>
              <a:rPr lang="ar-EG" altLang="en-US" sz="6000" b="1" dirty="0"/>
              <a:t>السلام لك يا مريم </a:t>
            </a:r>
            <a:br>
              <a:rPr lang="ar-KW" altLang="en-US" sz="6000" b="1" dirty="0"/>
            </a:br>
            <a:r>
              <a:rPr lang="ar-EG" altLang="en-US" sz="6000" b="1" dirty="0"/>
              <a:t>يا رجاء المسيحية</a:t>
            </a:r>
            <a:endParaRPr lang="en-US" altLang="en-US" sz="6000" b="1" dirty="0"/>
          </a:p>
        </p:txBody>
      </p:sp>
      <p:pic>
        <p:nvPicPr>
          <p:cNvPr id="16387" name="Picture 3" descr="1459683_10151808433710679_1793900083_n.jpg">
            <a:extLst>
              <a:ext uri="{FF2B5EF4-FFF2-40B4-BE49-F238E27FC236}">
                <a16:creationId xmlns:a16="http://schemas.microsoft.com/office/drawing/2014/main" id="{4C15823F-A6FE-4538-A061-5FD9FE5691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457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50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>
            <a:extLst>
              <a:ext uri="{FF2B5EF4-FFF2-40B4-BE49-F238E27FC236}">
                <a16:creationId xmlns:a16="http://schemas.microsoft.com/office/drawing/2014/main" id="{69887F02-8A38-45E3-8CF9-6D030C78872A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4572000" y="0"/>
            <a:ext cx="4572000" cy="6858000"/>
          </a:xfrm>
        </p:spPr>
        <p:txBody>
          <a:bodyPr>
            <a:normAutofit/>
          </a:bodyPr>
          <a:lstStyle/>
          <a:p>
            <a:pPr eaLnBrk="1" hangingPunct="1"/>
            <a:r>
              <a:rPr lang="ar-EG" altLang="en-US" sz="6000" b="1" dirty="0"/>
              <a:t>السلام لك يا مريم يا زرع طاهر مبرور</a:t>
            </a:r>
            <a:br>
              <a:rPr lang="ar-EG" altLang="en-US" sz="6000" b="1" dirty="0"/>
            </a:br>
            <a:br>
              <a:rPr lang="ar-EG" altLang="en-US" sz="6000" b="1" dirty="0"/>
            </a:br>
            <a:r>
              <a:rPr lang="ar-EG" sz="6000" b="1" dirty="0"/>
              <a:t>السلام لك يا مريم </a:t>
            </a:r>
            <a:br>
              <a:rPr lang="ar-KW" sz="6000" b="1" dirty="0"/>
            </a:br>
            <a:r>
              <a:rPr lang="ar-KW" sz="6000" b="1" dirty="0"/>
              <a:t> </a:t>
            </a:r>
            <a:r>
              <a:rPr lang="ar-EG" sz="6000" b="1" dirty="0"/>
              <a:t>يا سالمة من الشرور</a:t>
            </a:r>
            <a:endParaRPr lang="en-US" altLang="en-US" sz="60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292F1E9-DF0B-49F5-9FFB-8CDFFE794D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427984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50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>
            <a:extLst>
              <a:ext uri="{FF2B5EF4-FFF2-40B4-BE49-F238E27FC236}">
                <a16:creationId xmlns:a16="http://schemas.microsoft.com/office/drawing/2014/main" id="{C86A40E4-52A5-44C6-9C74-16D3852FA2CE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4572000" y="0"/>
            <a:ext cx="4572000" cy="6858000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ar-EG" sz="5400" b="1" dirty="0"/>
              <a:t>السلام لك يا مريم</a:t>
            </a:r>
            <a:br>
              <a:rPr lang="ar-EG" sz="5400" b="1" dirty="0"/>
            </a:br>
            <a:r>
              <a:rPr lang="ar-EG" sz="5400" b="1" dirty="0"/>
              <a:t>يا شفيعة فى المؤمنين</a:t>
            </a:r>
            <a:br>
              <a:rPr lang="en-US" sz="5400" dirty="0">
                <a:solidFill>
                  <a:srgbClr val="FF0066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</a:br>
            <a:br>
              <a:rPr lang="ar-EG" sz="5400" dirty="0">
                <a:solidFill>
                  <a:srgbClr val="FF0066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</a:br>
            <a:r>
              <a:rPr lang="ar-EG" sz="5400" b="1" dirty="0"/>
              <a:t>السلام لك يا مريم</a:t>
            </a:r>
            <a:br>
              <a:rPr lang="ar-EG" sz="5400" b="1" dirty="0"/>
            </a:br>
            <a:r>
              <a:rPr lang="ar-EG" sz="5400" b="1" dirty="0"/>
              <a:t>يا صلاحا للخاطئين</a:t>
            </a:r>
            <a:endParaRPr lang="en-US" sz="5400" b="1" dirty="0"/>
          </a:p>
        </p:txBody>
      </p:sp>
      <p:pic>
        <p:nvPicPr>
          <p:cNvPr id="22531" name="Picture 3" descr="854827595.jpeg">
            <a:extLst>
              <a:ext uri="{FF2B5EF4-FFF2-40B4-BE49-F238E27FC236}">
                <a16:creationId xmlns:a16="http://schemas.microsoft.com/office/drawing/2014/main" id="{062DA8A5-0DC2-4AF1-B020-FB07FEFCFC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4067943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50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id="{EDEA8F36-AE43-403A-A4A1-7B84DB19F0F3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4572000" y="0"/>
            <a:ext cx="4572000" cy="6858000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ar-EG" sz="6000" b="1" dirty="0"/>
              <a:t>السلام لك يا مريم  </a:t>
            </a:r>
            <a:br>
              <a:rPr lang="ar-EG" sz="6000" b="1" dirty="0"/>
            </a:br>
            <a:r>
              <a:rPr lang="ar-EG" sz="6000" b="1" dirty="0"/>
              <a:t>يا ضياء فى البرية</a:t>
            </a:r>
            <a:br>
              <a:rPr lang="ar-EG" sz="6000" b="1" dirty="0"/>
            </a:br>
            <a:br>
              <a:rPr lang="ar-EG" sz="6000" b="1" dirty="0"/>
            </a:br>
            <a:r>
              <a:rPr lang="ar-EG" altLang="en-US" sz="6000" b="1" dirty="0"/>
              <a:t>السلام لك يا مريم </a:t>
            </a:r>
            <a:br>
              <a:rPr lang="en-US" altLang="en-US" sz="6000" b="1" dirty="0"/>
            </a:br>
            <a:r>
              <a:rPr lang="ar-EG" altLang="en-US" sz="6000" b="1" dirty="0"/>
              <a:t>يا طاهرة و نقية</a:t>
            </a:r>
            <a:endParaRPr lang="en-US" sz="6000" b="1" dirty="0"/>
          </a:p>
        </p:txBody>
      </p:sp>
      <p:pic>
        <p:nvPicPr>
          <p:cNvPr id="23555" name="Picture 3" descr="image110.jpg">
            <a:extLst>
              <a:ext uri="{FF2B5EF4-FFF2-40B4-BE49-F238E27FC236}">
                <a16:creationId xmlns:a16="http://schemas.microsoft.com/office/drawing/2014/main" id="{EBABEE19-3AD4-41D3-A593-247A698CFB5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70" r="8570"/>
          <a:stretch/>
        </p:blipFill>
        <p:spPr bwMode="auto">
          <a:xfrm>
            <a:off x="-3423" y="-11113"/>
            <a:ext cx="4248473" cy="686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50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:a16="http://schemas.microsoft.com/office/drawing/2014/main" id="{F02396D0-5EA6-4867-ADAD-8271AA0750E9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4572000" y="0"/>
            <a:ext cx="4572000" cy="6858000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ar-EG" altLang="en-US" sz="6600" b="1" dirty="0"/>
              <a:t>السلام لك يا مريم</a:t>
            </a:r>
            <a:br>
              <a:rPr lang="ar-EG" altLang="en-US" sz="6600" b="1" dirty="0"/>
            </a:br>
            <a:r>
              <a:rPr lang="ar-EG" altLang="en-US" sz="6600" b="1" dirty="0"/>
              <a:t> يا ظاهرة بأجلى بيان</a:t>
            </a:r>
            <a:br>
              <a:rPr lang="ar-EG" altLang="en-US" sz="6600" b="1" dirty="0"/>
            </a:br>
            <a:br>
              <a:rPr lang="ar-EG" altLang="en-US" sz="6600" b="1" dirty="0"/>
            </a:br>
            <a:r>
              <a:rPr lang="ar-EG" sz="6600" b="1" dirty="0"/>
              <a:t>السلام لك يا مريم </a:t>
            </a:r>
            <a:br>
              <a:rPr lang="ar-KW" sz="6600" b="1" dirty="0"/>
            </a:br>
            <a:r>
              <a:rPr lang="ar-KW" sz="6600" b="1" dirty="0"/>
              <a:t> </a:t>
            </a:r>
            <a:r>
              <a:rPr lang="ar-EG" sz="6600" b="1" dirty="0"/>
              <a:t>يا عروسة للديان</a:t>
            </a:r>
            <a:endParaRPr lang="en-US" sz="6600" b="1" dirty="0"/>
          </a:p>
        </p:txBody>
      </p:sp>
      <p:pic>
        <p:nvPicPr>
          <p:cNvPr id="24579" name="Picture 3" descr="IMG_222327220963397.jpeg">
            <a:extLst>
              <a:ext uri="{FF2B5EF4-FFF2-40B4-BE49-F238E27FC236}">
                <a16:creationId xmlns:a16="http://schemas.microsoft.com/office/drawing/2014/main" id="{E2FFF884-5878-4142-956E-C15A1CFBCD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421196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50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>
            <a:extLst>
              <a:ext uri="{FF2B5EF4-FFF2-40B4-BE49-F238E27FC236}">
                <a16:creationId xmlns:a16="http://schemas.microsoft.com/office/drawing/2014/main" id="{62C3228D-D874-4E13-AACC-6F3DD7155AEA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4572000" y="0"/>
            <a:ext cx="4572000" cy="6858000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ar-EG" sz="6000" b="1" dirty="0"/>
              <a:t>السلام لك يا مريم </a:t>
            </a:r>
            <a:br>
              <a:rPr lang="ar-KW" sz="6000" b="1" dirty="0"/>
            </a:br>
            <a:r>
              <a:rPr lang="ar-EG" sz="6000" b="1" dirty="0"/>
              <a:t>يا غالية و ثمينة</a:t>
            </a:r>
            <a:br>
              <a:rPr lang="ar-EG" sz="6000" b="1" dirty="0"/>
            </a:br>
            <a:br>
              <a:rPr lang="ar-EG" sz="6000" b="1" dirty="0"/>
            </a:br>
            <a:r>
              <a:rPr lang="ar-EG" sz="6000" b="1" dirty="0"/>
              <a:t>السلام لك يا مريم</a:t>
            </a:r>
            <a:br>
              <a:rPr lang="ar-KW" sz="6000" b="1" dirty="0"/>
            </a:br>
            <a:r>
              <a:rPr lang="ar-KW" sz="6000" b="1" dirty="0"/>
              <a:t> </a:t>
            </a:r>
            <a:r>
              <a:rPr lang="ar-EG" sz="6000" b="1" dirty="0"/>
              <a:t>يا فاضلة و امينة</a:t>
            </a:r>
            <a:endParaRPr lang="en-US" sz="6000" b="1" dirty="0"/>
          </a:p>
        </p:txBody>
      </p:sp>
      <p:pic>
        <p:nvPicPr>
          <p:cNvPr id="29699" name="Picture 3" descr="TheHolyVirginMary.jpg">
            <a:extLst>
              <a:ext uri="{FF2B5EF4-FFF2-40B4-BE49-F238E27FC236}">
                <a16:creationId xmlns:a16="http://schemas.microsoft.com/office/drawing/2014/main" id="{8B638F94-214F-4421-973D-02A45506BA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457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50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>
            <a:extLst>
              <a:ext uri="{FF2B5EF4-FFF2-40B4-BE49-F238E27FC236}">
                <a16:creationId xmlns:a16="http://schemas.microsoft.com/office/drawing/2014/main" id="{32669C7D-1AEF-40C7-89C3-37933979A7C2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4572000" y="0"/>
            <a:ext cx="4572000" cy="6858000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ar-EG" sz="6000" b="1" dirty="0"/>
              <a:t>السلام لك يا مريم</a:t>
            </a:r>
            <a:br>
              <a:rPr lang="ar-KW" sz="6000" b="1" dirty="0"/>
            </a:br>
            <a:r>
              <a:rPr lang="ar-EG" sz="6000" b="1" dirty="0"/>
              <a:t>يا قوية فى الحروب</a:t>
            </a:r>
            <a:br>
              <a:rPr lang="en-US" sz="6000" dirty="0">
                <a:solidFill>
                  <a:srgbClr val="FF0066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</a:br>
            <a:br>
              <a:rPr lang="ar-EG" sz="6000" dirty="0">
                <a:solidFill>
                  <a:srgbClr val="FF0066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</a:br>
            <a:r>
              <a:rPr lang="ar-EG" sz="6000" b="1" dirty="0"/>
              <a:t>السلام لك يا مريم </a:t>
            </a:r>
            <a:br>
              <a:rPr lang="ar-KW" sz="6000" b="1" dirty="0"/>
            </a:br>
            <a:r>
              <a:rPr lang="ar-KW" sz="6000" b="1" dirty="0"/>
              <a:t> </a:t>
            </a:r>
            <a:r>
              <a:rPr lang="ar-EG" sz="6000" b="1" dirty="0"/>
              <a:t>يا كنز الله المرهوب</a:t>
            </a:r>
            <a:endParaRPr lang="en-US" sz="6000" b="1" dirty="0"/>
          </a:p>
        </p:txBody>
      </p:sp>
      <p:pic>
        <p:nvPicPr>
          <p:cNvPr id="30723" name="Picture 3" descr="www-St-Takla-org__Saint-Mary_Theotokos-Mother-of-God-019.jpg">
            <a:extLst>
              <a:ext uri="{FF2B5EF4-FFF2-40B4-BE49-F238E27FC236}">
                <a16:creationId xmlns:a16="http://schemas.microsoft.com/office/drawing/2014/main" id="{0AA85BE0-DD41-4AF3-AA8F-BD2169F1D1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995936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50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>
            <a:extLst>
              <a:ext uri="{FF2B5EF4-FFF2-40B4-BE49-F238E27FC236}">
                <a16:creationId xmlns:a16="http://schemas.microsoft.com/office/drawing/2014/main" id="{003C6188-CBE1-466F-BAD3-2BF0844C6E6B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4572000" y="0"/>
            <a:ext cx="4572000" cy="6858000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ar-EG" sz="6000" b="1" dirty="0"/>
              <a:t>السلام لك يا مريم</a:t>
            </a:r>
            <a:br>
              <a:rPr lang="ar-KW" sz="6000" b="1" dirty="0"/>
            </a:br>
            <a:r>
              <a:rPr lang="ar-EG" sz="6000" b="1" dirty="0"/>
              <a:t>يا لوح العهد الجديد</a:t>
            </a:r>
            <a:br>
              <a:rPr lang="en-US" sz="6000" dirty="0">
                <a:solidFill>
                  <a:srgbClr val="FF0066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</a:br>
            <a:br>
              <a:rPr lang="ar-EG" sz="6000" dirty="0">
                <a:solidFill>
                  <a:srgbClr val="FF0066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</a:br>
            <a:r>
              <a:rPr lang="ar-EG" sz="6000" b="1" dirty="0"/>
              <a:t>السلام لك يا مريم </a:t>
            </a:r>
            <a:br>
              <a:rPr lang="ar-KW" sz="6000" b="1" dirty="0"/>
            </a:br>
            <a:r>
              <a:rPr lang="ar-KW" sz="6000" b="1" dirty="0"/>
              <a:t> </a:t>
            </a:r>
            <a:r>
              <a:rPr lang="ar-EG" sz="6000" b="1" dirty="0"/>
              <a:t>يا معونة لمن يريد</a:t>
            </a:r>
            <a:endParaRPr lang="en-US" sz="6000" b="1" dirty="0"/>
          </a:p>
        </p:txBody>
      </p:sp>
      <p:pic>
        <p:nvPicPr>
          <p:cNvPr id="32771" name="Picture 3" descr="العذراء القديسة مريم.jpg">
            <a:extLst>
              <a:ext uri="{FF2B5EF4-FFF2-40B4-BE49-F238E27FC236}">
                <a16:creationId xmlns:a16="http://schemas.microsoft.com/office/drawing/2014/main" id="{546A2AB8-94EC-41F0-9B2E-273D8C2A1B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4354512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50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>
            <a:extLst>
              <a:ext uri="{FF2B5EF4-FFF2-40B4-BE49-F238E27FC236}">
                <a16:creationId xmlns:a16="http://schemas.microsoft.com/office/drawing/2014/main" id="{8270EDD9-0296-4719-A92D-D02DD13D6D06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4572000" y="0"/>
            <a:ext cx="4572000" cy="6858000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ar-EG" sz="6000" b="1" dirty="0"/>
              <a:t>السلام لك يا مريم </a:t>
            </a:r>
            <a:br>
              <a:rPr lang="ar-KW" sz="6000" b="1" dirty="0"/>
            </a:br>
            <a:r>
              <a:rPr lang="ar-EG" sz="6000" b="1" dirty="0"/>
              <a:t>يا نسل طاهر مغبوط</a:t>
            </a:r>
            <a:br>
              <a:rPr lang="en-US" sz="6000" dirty="0">
                <a:solidFill>
                  <a:srgbClr val="FF0066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</a:br>
            <a:br>
              <a:rPr lang="ar-EG" sz="6000" dirty="0">
                <a:solidFill>
                  <a:srgbClr val="FF0066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</a:br>
            <a:r>
              <a:rPr lang="ar-EG" sz="6000" b="1" dirty="0"/>
              <a:t>السلام لك يا مريم</a:t>
            </a:r>
            <a:br>
              <a:rPr lang="ar-KW" sz="6000" b="1" dirty="0"/>
            </a:br>
            <a:r>
              <a:rPr lang="ar-KW" sz="6000" b="1" dirty="0"/>
              <a:t> </a:t>
            </a:r>
            <a:r>
              <a:rPr lang="ar-EG" sz="6000" b="1" dirty="0"/>
              <a:t>يا هيكل نقى مضبوط</a:t>
            </a:r>
            <a:endParaRPr lang="en-US" sz="6000" b="1" dirty="0"/>
          </a:p>
        </p:txBody>
      </p:sp>
      <p:pic>
        <p:nvPicPr>
          <p:cNvPr id="31747" name="Picture 3" descr="www-St-Takla-org--Moses-Prophet-05-Burning-Bush-Coptic.jpg">
            <a:extLst>
              <a:ext uri="{FF2B5EF4-FFF2-40B4-BE49-F238E27FC236}">
                <a16:creationId xmlns:a16="http://schemas.microsoft.com/office/drawing/2014/main" id="{A0873968-9365-42F2-B69C-4FA88FC4E1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457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14">
            <a:extLst>
              <a:ext uri="{FF2B5EF4-FFF2-40B4-BE49-F238E27FC236}">
                <a16:creationId xmlns:a16="http://schemas.microsoft.com/office/drawing/2014/main" id="{303D334C-C1CE-419F-B238-2CA9E45916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8211220"/>
              </p:ext>
            </p:extLst>
          </p:nvPr>
        </p:nvGraphicFramePr>
        <p:xfrm>
          <a:off x="0" y="4316506"/>
          <a:ext cx="9144000" cy="25414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7609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تمت ستة أشهر بتمام.</a:t>
                      </a:r>
                      <a:r>
                        <a:rPr kumimoji="0" lang="en-US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لها من بعد العقورية.</a:t>
                      </a:r>
                      <a:endParaRPr lang="ar-EG" sz="48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505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170342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لا يقول إلهك قط كلام.</a:t>
                      </a:r>
                      <a:r>
                        <a:rPr kumimoji="0" lang="en-US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إلا وفيه قدرة أزلية.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31766306"/>
      </p:ext>
    </p:extLst>
  </p:cSld>
  <p:clrMapOvr>
    <a:masterClrMapping/>
  </p:clrMapOvr>
</p:sld>
</file>

<file path=ppt/slides/slide15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>
            <a:extLst>
              <a:ext uri="{FF2B5EF4-FFF2-40B4-BE49-F238E27FC236}">
                <a16:creationId xmlns:a16="http://schemas.microsoft.com/office/drawing/2014/main" id="{DBA4D5D7-F801-409D-BD42-DC6AB43727C9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4572000" y="0"/>
            <a:ext cx="4572000" cy="6858000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ar-EG" sz="6000" b="1" dirty="0"/>
              <a:t>السلام لك يا مريم </a:t>
            </a:r>
            <a:br>
              <a:rPr lang="ar-KW" sz="6000" b="1" dirty="0"/>
            </a:br>
            <a:r>
              <a:rPr lang="ar-EG" sz="6000" b="1" dirty="0"/>
              <a:t>يا والدة الاله</a:t>
            </a:r>
            <a:br>
              <a:rPr lang="en-US" sz="6000" dirty="0">
                <a:solidFill>
                  <a:srgbClr val="FF0066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</a:br>
            <a:br>
              <a:rPr lang="ar-EG" sz="6000" dirty="0">
                <a:solidFill>
                  <a:srgbClr val="FF0066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</a:br>
            <a:r>
              <a:rPr lang="ar-EG" sz="6000" b="1" dirty="0"/>
              <a:t>السلام لك يا مريم</a:t>
            </a:r>
            <a:br>
              <a:rPr lang="ar-KW" sz="6000" b="1" dirty="0"/>
            </a:br>
            <a:r>
              <a:rPr lang="ar-EG" sz="6000" b="1" dirty="0"/>
              <a:t>يا لائقة له فى علاه</a:t>
            </a:r>
            <a:endParaRPr lang="en-US" sz="6000" b="1" dirty="0"/>
          </a:p>
        </p:txBody>
      </p:sp>
      <p:pic>
        <p:nvPicPr>
          <p:cNvPr id="4" name="Picture 3" descr="1459683_10151808433710679_1793900083_n.jpg">
            <a:extLst>
              <a:ext uri="{FF2B5EF4-FFF2-40B4-BE49-F238E27FC236}">
                <a16:creationId xmlns:a16="http://schemas.microsoft.com/office/drawing/2014/main" id="{6863E9A9-BBF3-4A1B-9D31-E466DA03DA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457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5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>
            <a:extLst>
              <a:ext uri="{FF2B5EF4-FFF2-40B4-BE49-F238E27FC236}">
                <a16:creationId xmlns:a16="http://schemas.microsoft.com/office/drawing/2014/main" id="{02DE3E54-0F33-4166-BB02-A32B3843505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4572000" y="0"/>
            <a:ext cx="4572000" cy="6858000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ar-EG" sz="6000" b="1" dirty="0"/>
              <a:t>السلام لك يا مريم </a:t>
            </a:r>
            <a:br>
              <a:rPr lang="ar-EG" sz="6000" b="1" dirty="0"/>
            </a:br>
            <a:r>
              <a:rPr lang="ar-EG" sz="6000" b="1" dirty="0"/>
              <a:t>يا ياقوت غالى الأثمان</a:t>
            </a:r>
            <a:br>
              <a:rPr lang="en-US" sz="6000" dirty="0">
                <a:solidFill>
                  <a:srgbClr val="FF0066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</a:br>
            <a:br>
              <a:rPr lang="ar-EG" sz="6000" dirty="0">
                <a:solidFill>
                  <a:srgbClr val="FF0066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</a:br>
            <a:r>
              <a:rPr lang="ar-EG" sz="6000" b="1" dirty="0"/>
              <a:t>السلام لك يا مريم </a:t>
            </a:r>
            <a:br>
              <a:rPr lang="ar-KW" sz="6000" b="1" dirty="0"/>
            </a:br>
            <a:r>
              <a:rPr lang="ar-KW" sz="6000" b="1" dirty="0"/>
              <a:t> </a:t>
            </a:r>
            <a:r>
              <a:rPr lang="ar-EG" sz="6000" b="1" dirty="0"/>
              <a:t>يا زهرة فى البستان</a:t>
            </a:r>
            <a:endParaRPr lang="en-US" sz="6000" b="1" dirty="0"/>
          </a:p>
        </p:txBody>
      </p:sp>
      <p:pic>
        <p:nvPicPr>
          <p:cNvPr id="38915" name="Picture 3" descr="1002175_493531264064748_90570504_n.jpg">
            <a:extLst>
              <a:ext uri="{FF2B5EF4-FFF2-40B4-BE49-F238E27FC236}">
                <a16:creationId xmlns:a16="http://schemas.microsoft.com/office/drawing/2014/main" id="{E60653CE-7B3E-4594-851D-A91E5B9A2E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500563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5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>
            <a:extLst>
              <a:ext uri="{FF2B5EF4-FFF2-40B4-BE49-F238E27FC236}">
                <a16:creationId xmlns:a16="http://schemas.microsoft.com/office/drawing/2014/main" id="{9D85136A-0DF9-4924-B57B-F576F7713007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4572000" y="0"/>
            <a:ext cx="4572000" cy="6858000"/>
          </a:xfrm>
        </p:spPr>
        <p:txBody>
          <a:bodyPr>
            <a:normAutofit/>
          </a:bodyPr>
          <a:lstStyle/>
          <a:p>
            <a:pPr eaLnBrk="1" hangingPunct="1"/>
            <a:r>
              <a:rPr lang="ar-KW" altLang="en-US" sz="6000" b="1" dirty="0"/>
              <a:t>تفسير اسمك في أفواه</a:t>
            </a:r>
            <a:r>
              <a:rPr lang="ar-EG" altLang="en-US" sz="6000" b="1" dirty="0"/>
              <a:t> </a:t>
            </a:r>
            <a:r>
              <a:rPr lang="ar-KW" altLang="en-US" sz="6000" b="1" dirty="0"/>
              <a:t>كل المؤمنين</a:t>
            </a:r>
            <a:br>
              <a:rPr lang="ar-EG" altLang="en-US" sz="6000" b="1" dirty="0"/>
            </a:br>
            <a:br>
              <a:rPr lang="ar-EG" altLang="en-US" sz="6000" b="1" dirty="0"/>
            </a:br>
            <a:r>
              <a:rPr lang="ar-EG" altLang="en-US" sz="6000" b="1" dirty="0"/>
              <a:t>الكل يقولون يا إله العذراء مريم أعنا آجمعين</a:t>
            </a:r>
            <a:endParaRPr lang="en-US" altLang="en-US" sz="60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9DC020-B822-4BB6-AE82-A105ACCC90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998" y="0"/>
            <a:ext cx="457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5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0" y="985838"/>
          <a:ext cx="9144000" cy="4211637"/>
        </p:xfrm>
        <a:graphic>
          <a:graphicData uri="http://schemas.openxmlformats.org/drawingml/2006/table">
            <a:tbl>
              <a:tblPr rtl="1" firstRow="1" bandRow="1">
                <a:tableStyleId>{5940675A-B579-460E-94D1-54222C63F5DA}</a:tableStyleId>
              </a:tblPr>
              <a:tblGrid>
                <a:gridCol w="34387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052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528504">
                <a:tc gridSpan="2">
                  <a:txBody>
                    <a:bodyPr/>
                    <a:lstStyle/>
                    <a:p>
                      <a:pPr algn="ctr" eaLnBrk="1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pt-BR" sz="4000" dirty="0">
                          <a:solidFill>
                            <a:schemeClr val="tx1"/>
                          </a:solidFill>
                          <a:latin typeface="Avva_Marcos" panose="04020500000000000000" pitchFamily="82" charset="0"/>
                          <a:cs typeface="Times New Roman" panose="02020603050405020304" pitchFamily="18" charset="0"/>
                        </a:rPr>
                        <a:t>Q</a:t>
                      </a:r>
                      <a:r>
                        <a:rPr lang="pt-BR" sz="4000" dirty="0">
                          <a:solidFill>
                            <a:schemeClr val="tx1"/>
                          </a:solidFill>
                          <a:latin typeface="CS New Athanasius" panose="020B0500000000000000" pitchFamily="34" charset="0"/>
                          <a:cs typeface="Times New Roman" panose="02020603050405020304" pitchFamily="18" charset="0"/>
                        </a:rPr>
                        <a:t>en `vran `m`Viwt nem `Psyri nem piP=n=a</a:t>
                      </a:r>
                    </a:p>
                    <a:p>
                      <a:pPr algn="ctr" eaLnBrk="1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pt-BR" sz="4000" dirty="0">
                          <a:solidFill>
                            <a:schemeClr val="tx1"/>
                          </a:solidFill>
                          <a:latin typeface="CS New Athanasius" panose="020B0500000000000000" pitchFamily="34" charset="0"/>
                          <a:cs typeface="Times New Roman" panose="02020603050405020304" pitchFamily="18" charset="0"/>
                        </a:rPr>
                        <a:t>=e=;=u }`triac =e=;=u `n`omooucioc.</a:t>
                      </a:r>
                    </a:p>
                  </a:txBody>
                  <a:tcPr marT="0" marB="108048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justLow" rtl="1">
                        <a:spcBef>
                          <a:spcPct val="50000"/>
                        </a:spcBef>
                      </a:pPr>
                      <a:endParaRPr lang="ar-SA" sz="4400" b="1" dirty="0">
                        <a:solidFill>
                          <a:schemeClr val="bg1"/>
                        </a:solidFill>
                      </a:endParaRPr>
                    </a:p>
                  </a:txBody>
                  <a:tcPr marT="0" marB="0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83133">
                <a:tc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بسم الآب والابن والروح القدس الثالوث المقدس المساوي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</a:p>
                  </a:txBody>
                  <a:tcPr marT="0" marB="0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4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خين إفران إم إفيوت نيم إبشيري نيم بي إبنيڤما إثؤواب تي إترياس إثؤواب إن أوموسيوس.</a:t>
                      </a:r>
                    </a:p>
                  </a:txBody>
                  <a:tcPr marT="0" marB="0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24204562"/>
      </p:ext>
    </p:extLst>
  </p:cSld>
  <p:clrMapOvr>
    <a:masterClrMapping/>
  </p:clrMapOvr>
</p:sld>
</file>

<file path=ppt/slides/slide15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0" y="0"/>
          <a:ext cx="9144000" cy="2922588"/>
        </p:xfrm>
        <a:graphic>
          <a:graphicData uri="http://schemas.openxmlformats.org/drawingml/2006/table">
            <a:tbl>
              <a:tblPr rtl="1" firstRow="1" bandRow="1">
                <a:tableStyleId>{073A0DAA-6AF3-43AB-8588-CEC1D06C72B9}</a:tableStyleId>
              </a:tblPr>
              <a:tblGrid>
                <a:gridCol w="40603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836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19273">
                <a:tc gridSpan="2">
                  <a:txBody>
                    <a:bodyPr/>
                    <a:lstStyle/>
                    <a:p>
                      <a:pPr algn="ctr" eaLnBrk="1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da-DK" sz="4000" b="0" dirty="0">
                          <a:solidFill>
                            <a:schemeClr val="tx1"/>
                          </a:solidFill>
                          <a:latin typeface="CS New Athanasius" panose="020B0500000000000000" pitchFamily="34" charset="0"/>
                          <a:cs typeface="Times New Roman" panose="02020603050405020304" pitchFamily="18" charset="0"/>
                        </a:rPr>
                        <a:t>Axia axia axia ]`agi`a Mari`a ]par;enoc.</a:t>
                      </a:r>
                    </a:p>
                  </a:txBody>
                  <a:tcPr marT="45688" marB="45688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03315">
                <a:tc>
                  <a:txBody>
                    <a:bodyPr/>
                    <a:lstStyle/>
                    <a:p>
                      <a:pPr algn="justLow" rtl="1" eaLnBrk="1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ar-SA" sz="4400" b="1" dirty="0">
                          <a:solidFill>
                            <a:schemeClr val="tx1"/>
                          </a:solidFill>
                          <a:latin typeface="CS Avva Shenouda" panose="020B7200000000000000" pitchFamily="34" charset="0"/>
                          <a:cs typeface="Times New Roman" panose="02020603050405020304" pitchFamily="18" charset="0"/>
                        </a:rPr>
                        <a:t>مستحقة مستحقة مستحقة القديسة مريم العذراء.</a:t>
                      </a:r>
                    </a:p>
                  </a:txBody>
                  <a:tcPr marT="45688" marB="45688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Low" rtl="1" eaLnBrk="1" hangingPunct="1">
                        <a:lnSpc>
                          <a:spcPct val="100000"/>
                        </a:lnSpc>
                      </a:pPr>
                      <a:r>
                        <a:rPr lang="ar-EG" sz="4400" b="1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آكسيا آكسيا آكسيا </a:t>
                      </a:r>
                      <a:br>
                        <a:rPr lang="ar-EG" sz="4400" b="1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</a:br>
                      <a:r>
                        <a:rPr lang="ar-EG" sz="4400" b="1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تي آجيا ماريا تي بارثينوس.</a:t>
                      </a:r>
                    </a:p>
                  </a:txBody>
                  <a:tcPr marT="45688" marB="456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0" y="3276600"/>
          <a:ext cx="9144000" cy="3413396"/>
        </p:xfrm>
        <a:graphic>
          <a:graphicData uri="http://schemas.openxmlformats.org/drawingml/2006/table">
            <a:tbl>
              <a:tblPr rtl="1" firstRow="1" bandRow="1">
                <a:tableStyleId>{073A0DAA-6AF3-43AB-8588-CEC1D06C72B9}</a:tableStyleId>
              </a:tblPr>
              <a:tblGrid>
                <a:gridCol w="42018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21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310356">
                <a:tc gridSpan="2">
                  <a:txBody>
                    <a:bodyPr/>
                    <a:lstStyle/>
                    <a:p>
                      <a:pPr algn="ctr" eaLnBrk="1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pt-BR" sz="4000" b="0" dirty="0">
                          <a:solidFill>
                            <a:schemeClr val="tx1"/>
                          </a:solidFill>
                          <a:latin typeface="CS New Athanasius" panose="020B0500000000000000" pitchFamily="34" charset="0"/>
                          <a:cs typeface="Times New Roman" panose="02020603050405020304" pitchFamily="18" charset="0"/>
                        </a:rPr>
                        <a:t>Axioc axioc axioc </a:t>
                      </a:r>
                      <a:r>
                        <a:rPr lang="en-US" sz="4000" b="0" dirty="0" err="1">
                          <a:solidFill>
                            <a:schemeClr val="tx1"/>
                          </a:solidFill>
                          <a:latin typeface="CS New Athanasius" panose="020B0500000000000000" pitchFamily="34" charset="0"/>
                          <a:cs typeface="Times New Roman" panose="02020603050405020304" pitchFamily="18" charset="0"/>
                        </a:rPr>
                        <a:t>Mi,ayl</a:t>
                      </a:r>
                      <a:r>
                        <a:rPr lang="en-US" sz="4000" b="0" baseline="0" dirty="0">
                          <a:solidFill>
                            <a:schemeClr val="tx1"/>
                          </a:solidFill>
                          <a:latin typeface="CS New Athanasius" panose="020B0500000000000000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4000" b="0" baseline="0" dirty="0" err="1">
                          <a:solidFill>
                            <a:schemeClr val="tx1"/>
                          </a:solidFill>
                          <a:latin typeface="CS New Athanasius" panose="020B0500000000000000" pitchFamily="34" charset="0"/>
                          <a:cs typeface="Times New Roman" panose="02020603050405020304" pitchFamily="18" charset="0"/>
                        </a:rPr>
                        <a:t>pinis</a:t>
                      </a:r>
                      <a:r>
                        <a:rPr lang="en-US" sz="4000" b="0" baseline="0" dirty="0">
                          <a:solidFill>
                            <a:schemeClr val="tx1"/>
                          </a:solidFill>
                          <a:latin typeface="CS New Athanasius" panose="020B0500000000000000" pitchFamily="34" charset="0"/>
                          <a:cs typeface="Times New Roman" panose="02020603050405020304" pitchFamily="18" charset="0"/>
                        </a:rPr>
                        <a:t>] `</a:t>
                      </a:r>
                      <a:r>
                        <a:rPr lang="en-US" sz="4000" b="0" baseline="0" dirty="0" err="1">
                          <a:solidFill>
                            <a:schemeClr val="tx1"/>
                          </a:solidFill>
                          <a:latin typeface="CS New Athanasius" panose="020B0500000000000000" pitchFamily="34" charset="0"/>
                          <a:cs typeface="Times New Roman" panose="02020603050405020304" pitchFamily="18" charset="0"/>
                        </a:rPr>
                        <a:t>nar,yaggeloc</a:t>
                      </a:r>
                      <a:endParaRPr lang="pt-BR" sz="4000" b="0" dirty="0">
                        <a:solidFill>
                          <a:schemeClr val="tx1"/>
                        </a:solidFill>
                        <a:latin typeface="CS New Athanasius" panose="020B0500000000000000" pitchFamily="34" charset="0"/>
                        <a:cs typeface="Times New Roman" panose="02020603050405020304" pitchFamily="18" charset="0"/>
                      </a:endParaRPr>
                    </a:p>
                  </a:txBody>
                  <a:tcPr marT="45629" marB="45629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02769">
                <a:tc>
                  <a:txBody>
                    <a:bodyPr/>
                    <a:lstStyle/>
                    <a:p>
                      <a:pPr algn="justLow" rtl="1" eaLnBrk="1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ar-SA" sz="4400" b="1" dirty="0">
                          <a:solidFill>
                            <a:schemeClr val="tx1"/>
                          </a:solidFill>
                          <a:latin typeface="CS Avva Shenouda" panose="020B7200000000000000" pitchFamily="34" charset="0"/>
                          <a:cs typeface="Times New Roman" panose="02020603050405020304" pitchFamily="18" charset="0"/>
                        </a:rPr>
                        <a:t>مستحق مستحق مستحق ميخائيل</a:t>
                      </a:r>
                      <a:r>
                        <a:rPr lang="ar-EG" sz="4400" b="1" dirty="0">
                          <a:solidFill>
                            <a:schemeClr val="tx1"/>
                          </a:solidFill>
                          <a:latin typeface="CS Avva Shenouda" panose="020B7200000000000000" pitchFamily="34" charset="0"/>
                          <a:cs typeface="Times New Roman" panose="02020603050405020304" pitchFamily="18" charset="0"/>
                        </a:rPr>
                        <a:t> العظيم</a:t>
                      </a:r>
                      <a:r>
                        <a:rPr lang="ar-SA" sz="4400" b="1" dirty="0">
                          <a:solidFill>
                            <a:schemeClr val="tx1"/>
                          </a:solidFill>
                          <a:latin typeface="CS Avva Shenouda" panose="020B7200000000000000" pitchFamily="34" charset="0"/>
                          <a:cs typeface="Times New Roman" panose="02020603050405020304" pitchFamily="18" charset="0"/>
                        </a:rPr>
                        <a:t> رئيس الملائك</a:t>
                      </a:r>
                      <a:r>
                        <a:rPr lang="ar-EG" sz="4400" b="1" dirty="0">
                          <a:solidFill>
                            <a:schemeClr val="tx1"/>
                          </a:solidFill>
                          <a:latin typeface="CS Avva Shenouda" panose="020B7200000000000000" pitchFamily="34" charset="0"/>
                          <a:cs typeface="Times New Roman" panose="02020603050405020304" pitchFamily="18" charset="0"/>
                        </a:rPr>
                        <a:t>ة</a:t>
                      </a:r>
                      <a:r>
                        <a:rPr lang="ar-SA" sz="4400" b="1" dirty="0">
                          <a:solidFill>
                            <a:schemeClr val="tx1"/>
                          </a:solidFill>
                          <a:latin typeface="CS Avva Shenouda" panose="020B7200000000000000" pitchFamily="34" charset="0"/>
                          <a:cs typeface="Times New Roman" panose="02020603050405020304" pitchFamily="18" charset="0"/>
                        </a:rPr>
                        <a:t> </a:t>
                      </a:r>
                    </a:p>
                  </a:txBody>
                  <a:tcPr marT="45629" marB="45629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Low" rtl="1" eaLnBrk="1" hangingPunct="1">
                        <a:lnSpc>
                          <a:spcPct val="100000"/>
                        </a:lnSpc>
                      </a:pPr>
                      <a:r>
                        <a:rPr lang="ar-EG" sz="4400" b="1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آكسيوس آكسيوس آكسيوس ميخائيل بي نيشتي إن أرشي أنجيلوس</a:t>
                      </a:r>
                    </a:p>
                  </a:txBody>
                  <a:tcPr marT="45629" marB="456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97999650"/>
      </p:ext>
    </p:extLst>
  </p:cSld>
  <p:clrMapOvr>
    <a:masterClrMapping/>
  </p:clrMapOvr>
</p:sld>
</file>

<file path=ppt/slides/slide15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63369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>
</file>

<file path=ppt/slides/slide15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/>
          <p:cNvSpPr>
            <a:spLocks noGrp="1"/>
          </p:cNvSpPr>
          <p:nvPr>
            <p:ph type="title" idx="4294967295"/>
          </p:nvPr>
        </p:nvSpPr>
        <p:spPr bwMode="auto">
          <a:xfrm>
            <a:off x="-2433918" y="0"/>
            <a:ext cx="2433918" cy="7651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0000"/>
          </a:bodyPr>
          <a:lstStyle/>
          <a:p>
            <a:pPr eaLnBrk="1" hangingPunct="1"/>
            <a:r>
              <a:rPr lang="ar-EG" altLang="en-US" dirty="0">
                <a:solidFill>
                  <a:srgbClr val="FFC000"/>
                </a:solidFill>
              </a:rPr>
              <a:t>مديح للملاك ميخائيل </a:t>
            </a:r>
            <a:endParaRPr lang="en-US" altLang="en-US" dirty="0">
              <a:solidFill>
                <a:srgbClr val="FFC000"/>
              </a:solidFill>
            </a:endParaRPr>
          </a:p>
        </p:txBody>
      </p:sp>
      <p:sp>
        <p:nvSpPr>
          <p:cNvPr id="4099" name="Content Placeholder 3"/>
          <p:cNvSpPr txBox="1">
            <a:spLocks/>
          </p:cNvSpPr>
          <p:nvPr/>
        </p:nvSpPr>
        <p:spPr bwMode="auto">
          <a:xfrm>
            <a:off x="4383741" y="0"/>
            <a:ext cx="4760259" cy="767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justLow" rtl="1" eaLnBrk="1" hangingPunct="1">
              <a:spcBef>
                <a:spcPct val="20000"/>
              </a:spcBef>
            </a:pP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السلام لك يا ميخائيل </a:t>
            </a:r>
            <a:b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رئيس جند السموات</a:t>
            </a:r>
            <a:b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ملاك السلام و التهليل </a:t>
            </a:r>
            <a:b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خادم رب القوات</a:t>
            </a:r>
            <a:b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rtl="1" eaLnBrk="1" hangingPunct="1"/>
            <a:r>
              <a:rPr lang="ar-SA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البسك حلة و اكليل </a:t>
            </a:r>
            <a:br>
              <a:rPr lang="ar-SA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شرفك باعلي الدرجات</a:t>
            </a:r>
            <a:br>
              <a:rPr lang="ar-EG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ar-SA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و سماك ميخائيل </a:t>
            </a:r>
            <a:br>
              <a:rPr lang="ar-EG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ar-SA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تفسيره عظيم القوات</a:t>
            </a:r>
            <a:br>
              <a:rPr lang="ar-SA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ar-EG" alt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Low" rtl="1" eaLnBrk="1" hangingPunct="1">
              <a:spcBef>
                <a:spcPct val="20000"/>
              </a:spcBef>
            </a:pPr>
            <a:endParaRPr lang="ar-EG" altLang="en-US" sz="4400" b="1" dirty="0">
              <a:latin typeface="CS Avva Shenouda" panose="020B7200000000000000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5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Content Placeholder 3"/>
          <p:cNvSpPr txBox="1">
            <a:spLocks/>
          </p:cNvSpPr>
          <p:nvPr/>
        </p:nvSpPr>
        <p:spPr bwMode="auto">
          <a:xfrm>
            <a:off x="4356847" y="0"/>
            <a:ext cx="4787153" cy="767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justLow" rtl="1" eaLnBrk="1" hangingPunct="1">
              <a:spcBef>
                <a:spcPct val="20000"/>
              </a:spcBef>
            </a:pP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قلدك بسيف النقمة</a:t>
            </a:r>
            <a:b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و ملاك حكمة ورحمة</a:t>
            </a:r>
            <a:b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و أعطاك بوق النعمة</a:t>
            </a:r>
            <a:b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في القيامة و الزحمة</a:t>
            </a:r>
            <a:b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b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ملاك الله قدرة</a:t>
            </a:r>
            <a:b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و أعطاك سيفا من نار</a:t>
            </a:r>
            <a:b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و وهبك عزم و نصرة         صاحب سطوة و مقدار</a:t>
            </a:r>
            <a:b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rtl="1" eaLnBrk="1" hangingPunct="1">
              <a:spcBef>
                <a:spcPct val="20000"/>
              </a:spcBef>
            </a:pPr>
            <a:endParaRPr lang="ar-EG" altLang="en-US" sz="4400" b="1" dirty="0">
              <a:latin typeface="CS Avva Shenouda" panose="020B7200000000000000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5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Content Placeholder 3"/>
          <p:cNvSpPr txBox="1">
            <a:spLocks/>
          </p:cNvSpPr>
          <p:nvPr/>
        </p:nvSpPr>
        <p:spPr bwMode="auto">
          <a:xfrm>
            <a:off x="4316507" y="0"/>
            <a:ext cx="4827494" cy="767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justLow" rtl="1" eaLnBrk="1" hangingPunct="1">
              <a:spcBef>
                <a:spcPct val="20000"/>
              </a:spcBef>
            </a:pPr>
            <a:r>
              <a:rPr lang="ar-EG" altLang="en-US" sz="4400" b="1">
                <a:latin typeface="CS Avva Shenouda" panose="020B7200000000000000" pitchFamily="34" charset="0"/>
                <a:cs typeface="Times New Roman" panose="02020603050405020304" pitchFamily="18" charset="0"/>
              </a:rPr>
              <a:t>صرعت سطانائيل </a:t>
            </a:r>
            <a:br>
              <a:rPr lang="ar-EG" altLang="en-US" sz="4400" b="1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>
                <a:latin typeface="CS Avva Shenouda" panose="020B7200000000000000" pitchFamily="34" charset="0"/>
                <a:cs typeface="Times New Roman" panose="02020603050405020304" pitchFamily="18" charset="0"/>
              </a:rPr>
              <a:t>من اعلي مرتبته</a:t>
            </a:r>
            <a:br>
              <a:rPr lang="ar-EG" altLang="en-US" sz="4400" b="1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>
                <a:latin typeface="CS Avva Shenouda" panose="020B7200000000000000" pitchFamily="34" charset="0"/>
                <a:cs typeface="Times New Roman" panose="02020603050405020304" pitchFamily="18" charset="0"/>
              </a:rPr>
              <a:t>أسكنته وطن الويل      والي الأرض طرحته</a:t>
            </a:r>
            <a:br>
              <a:rPr lang="ar-EG" altLang="en-US" sz="4400" b="1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rtl="1" eaLnBrk="1" hangingPunct="1"/>
            <a:r>
              <a:rPr lang="ar-SA" altLang="en-US" sz="4400" b="1">
                <a:latin typeface="Times New Roman" panose="02020603050405020304" pitchFamily="18" charset="0"/>
                <a:cs typeface="Times New Roman" panose="02020603050405020304" pitchFamily="18" charset="0"/>
              </a:rPr>
              <a:t>جعلت الجحيم مثواه </a:t>
            </a:r>
            <a:br>
              <a:rPr lang="ar-SA" altLang="en-US" sz="4400" b="1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ar-SA" altLang="en-US" sz="4400" b="1">
                <a:latin typeface="Times New Roman" panose="02020603050405020304" pitchFamily="18" charset="0"/>
                <a:cs typeface="Times New Roman" panose="02020603050405020304" pitchFamily="18" charset="0"/>
              </a:rPr>
              <a:t>و عساكره قدامه</a:t>
            </a:r>
            <a:br>
              <a:rPr lang="ar-EG" altLang="en-US" sz="4400" b="1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ar-SA" altLang="en-US" sz="4400" b="1">
                <a:latin typeface="Times New Roman" panose="02020603050405020304" pitchFamily="18" charset="0"/>
                <a:cs typeface="Times New Roman" panose="02020603050405020304" pitchFamily="18" charset="0"/>
              </a:rPr>
              <a:t>و طعامه النار جواه </a:t>
            </a:r>
            <a:br>
              <a:rPr lang="ar-EG" altLang="en-US" sz="4400" b="1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ar-SA" altLang="en-US" sz="4400" b="1">
                <a:latin typeface="Times New Roman" panose="02020603050405020304" pitchFamily="18" charset="0"/>
                <a:cs typeface="Times New Roman" panose="02020603050405020304" pitchFamily="18" charset="0"/>
              </a:rPr>
              <a:t>و لا تمحي أجرامه</a:t>
            </a:r>
            <a:br>
              <a:rPr lang="ar-SA" altLang="en-US" sz="4400" b="1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ar-EG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Low" rtl="1" eaLnBrk="1" hangingPunct="1">
              <a:spcBef>
                <a:spcPct val="20000"/>
              </a:spcBef>
            </a:pPr>
            <a:endParaRPr lang="ar-EG" altLang="en-US" sz="4400" b="1">
              <a:latin typeface="CS Avva Shenouda" panose="020B7200000000000000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5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Content Placeholder 3"/>
          <p:cNvSpPr txBox="1">
            <a:spLocks/>
          </p:cNvSpPr>
          <p:nvPr/>
        </p:nvSpPr>
        <p:spPr bwMode="auto">
          <a:xfrm>
            <a:off x="4437529" y="0"/>
            <a:ext cx="4706471" cy="767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justLow" rtl="1" eaLnBrk="1" hangingPunct="1">
              <a:spcBef>
                <a:spcPct val="20000"/>
              </a:spcBef>
            </a:pP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رياسته و مرتبته </a:t>
            </a:r>
            <a:b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عساكرك ملكوها</a:t>
            </a:r>
            <a:b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و جلست علي تخته </a:t>
            </a:r>
            <a:b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طغماتك زانوها</a:t>
            </a:r>
            <a:b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rtl="1" eaLnBrk="1" hangingPunct="1"/>
            <a:r>
              <a:rPr lang="ar-SA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جميع جند الشياطين </a:t>
            </a:r>
            <a:br>
              <a:rPr lang="ar-SA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ar-SA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يصيرون من اسمك </a:t>
            </a:r>
            <a:r>
              <a:rPr lang="ar-SA" alt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فزعين</a:t>
            </a:r>
            <a:br>
              <a:rPr lang="ar-EG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حين نقول يا ميخائيل </a:t>
            </a:r>
            <a:br>
              <a:rPr lang="ar-EG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يولون منكسرين</a:t>
            </a:r>
            <a:br>
              <a:rPr lang="ar-SA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ar-EG" alt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Low" rtl="1" eaLnBrk="1" hangingPunct="1">
              <a:spcBef>
                <a:spcPct val="20000"/>
              </a:spcBef>
            </a:pPr>
            <a:endParaRPr lang="ar-EG" altLang="en-US" sz="4400" b="1" dirty="0">
              <a:latin typeface="CS Avva Shenouda" panose="020B7200000000000000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4">
            <a:extLst>
              <a:ext uri="{FF2B5EF4-FFF2-40B4-BE49-F238E27FC236}">
                <a16:creationId xmlns:a16="http://schemas.microsoft.com/office/drawing/2014/main" id="{7CD425AF-24B4-4356-A640-33964D29E6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2124171"/>
              </p:ext>
            </p:extLst>
          </p:nvPr>
        </p:nvGraphicFramePr>
        <p:xfrm>
          <a:off x="0" y="4316506"/>
          <a:ext cx="9144000" cy="25414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7609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ترأى البشير صاعد لمولاه.</a:t>
                      </a:r>
                      <a:r>
                        <a:rPr kumimoji="0" lang="en-US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فكرت مريم قائلة أقوم.</a:t>
                      </a:r>
                      <a:endParaRPr lang="ar-EG" sz="44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505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170342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لأنظر هذا الحبل وأراه.</a:t>
                      </a:r>
                      <a:r>
                        <a:rPr kumimoji="0" lang="en-US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فتركت الناصرة والتخوم.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35866485"/>
      </p:ext>
    </p:extLst>
  </p:cSld>
  <p:clrMapOvr>
    <a:masterClrMapping/>
  </p:clrMapOvr>
</p:sld>
</file>

<file path=ppt/slides/slide15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Content Placeholder 3"/>
          <p:cNvSpPr txBox="1">
            <a:spLocks/>
          </p:cNvSpPr>
          <p:nvPr/>
        </p:nvSpPr>
        <p:spPr bwMode="auto">
          <a:xfrm>
            <a:off x="4495800" y="0"/>
            <a:ext cx="4648200" cy="767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justLow" rtl="1" eaLnBrk="1" hangingPunct="1">
              <a:spcBef>
                <a:spcPct val="20000"/>
              </a:spcBef>
            </a:pP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سلامي عليك دايما </a:t>
            </a:r>
            <a:b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يا مدبر كل الجهات</a:t>
            </a:r>
            <a:b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يا ولي سر النعمة </a:t>
            </a:r>
            <a:b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يا رئيس كل الطغمات</a:t>
            </a:r>
            <a:b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rtl="1" eaLnBrk="1" hangingPunct="1"/>
            <a:r>
              <a:rPr lang="ar-SA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صنعت عجائب شتي </a:t>
            </a:r>
            <a:br>
              <a:rPr lang="ar-SA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ar-SA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مع البار دروثيؤس</a:t>
            </a:r>
            <a:br>
              <a:rPr lang="ar-EG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ar-SA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و آمراته تاؤبسته </a:t>
            </a:r>
            <a:br>
              <a:rPr lang="ar-EG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و افوميه و ارسترخس</a:t>
            </a:r>
            <a:br>
              <a:rPr lang="ar-SA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ar-EG" alt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Low" rtl="1" eaLnBrk="1" hangingPunct="1">
              <a:spcBef>
                <a:spcPct val="20000"/>
              </a:spcBef>
            </a:pPr>
            <a:endParaRPr lang="ar-EG" altLang="en-US" sz="4400" b="1" dirty="0">
              <a:latin typeface="CS Avva Shenouda" panose="020B7200000000000000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5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Content Placeholder 3"/>
          <p:cNvSpPr txBox="1">
            <a:spLocks/>
          </p:cNvSpPr>
          <p:nvPr/>
        </p:nvSpPr>
        <p:spPr bwMode="auto">
          <a:xfrm>
            <a:off x="4495800" y="0"/>
            <a:ext cx="4648200" cy="767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justLow" rtl="1" eaLnBrk="1" hangingPunct="1">
              <a:spcBef>
                <a:spcPct val="20000"/>
              </a:spcBef>
            </a:pP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السلام لك يا ميخائيل </a:t>
            </a:r>
            <a:b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يا من بشفاعتك</a:t>
            </a:r>
            <a:b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قد أغنيت المسكين </a:t>
            </a:r>
            <a:b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الراجي طلباتك</a:t>
            </a:r>
            <a:b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rtl="1" eaLnBrk="1" hangingPunct="1"/>
            <a:r>
              <a:rPr lang="ar-SA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جميع كل عظامي</a:t>
            </a:r>
            <a:br>
              <a:rPr lang="ar-SA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ar-SA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تصيح النهار و الليل</a:t>
            </a:r>
            <a:br>
              <a:rPr lang="ar-EG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ar-SA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و أنا بطول أيامي</a:t>
            </a:r>
            <a:br>
              <a:rPr lang="ar-EG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ar-SA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أقول يا ميخائيل</a:t>
            </a:r>
            <a:br>
              <a:rPr lang="ar-SA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ar-EG" alt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Low" rtl="1" eaLnBrk="1" hangingPunct="1">
              <a:spcBef>
                <a:spcPct val="20000"/>
              </a:spcBef>
            </a:pPr>
            <a:endParaRPr lang="ar-EG" altLang="en-US" sz="4400" b="1" dirty="0">
              <a:latin typeface="CS Avva Shenouda" panose="020B7200000000000000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5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Content Placeholder 3"/>
          <p:cNvSpPr txBox="1">
            <a:spLocks/>
          </p:cNvSpPr>
          <p:nvPr/>
        </p:nvSpPr>
        <p:spPr bwMode="auto">
          <a:xfrm>
            <a:off x="4495800" y="0"/>
            <a:ext cx="4648200" cy="76759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justLow" rtl="1" eaLnBrk="1" hangingPunct="1">
              <a:spcBef>
                <a:spcPct val="20000"/>
              </a:spcBef>
            </a:pP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السلام لك يا ميخائيل</a:t>
            </a:r>
            <a:b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يا صاحب الصيت الفاخر</a:t>
            </a:r>
            <a:b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يا معظم بالتبجيل</a:t>
            </a:r>
            <a:b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ذو العجب الباهر</a:t>
            </a:r>
            <a:b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rtl="1" eaLnBrk="1" hangingPunct="1"/>
            <a:r>
              <a:rPr lang="ar-SA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السلم لك يا ميخائيل</a:t>
            </a:r>
            <a:br>
              <a:rPr lang="ar-EG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ar-SA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يا معونة للمساكين</a:t>
            </a:r>
            <a:br>
              <a:rPr lang="ar-EG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ar-SA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يا قوة لكل هزيل</a:t>
            </a:r>
            <a:br>
              <a:rPr lang="ar-EG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ar-SA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يا</a:t>
            </a:r>
            <a:r>
              <a:rPr lang="ar-EG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ar-SA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شفيع في المخلوقين</a:t>
            </a:r>
            <a:br>
              <a:rPr lang="ar-SA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ar-EG" alt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Low" rtl="1" eaLnBrk="1" hangingPunct="1">
              <a:spcBef>
                <a:spcPct val="20000"/>
              </a:spcBef>
            </a:pPr>
            <a:endParaRPr lang="ar-EG" altLang="en-US" sz="4400" b="1" dirty="0">
              <a:latin typeface="CS Avva Shenouda" panose="020B7200000000000000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5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Content Placeholder 3"/>
          <p:cNvSpPr txBox="1">
            <a:spLocks/>
          </p:cNvSpPr>
          <p:nvPr/>
        </p:nvSpPr>
        <p:spPr bwMode="auto">
          <a:xfrm>
            <a:off x="4495800" y="0"/>
            <a:ext cx="4648200" cy="7599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justLow" rtl="1" eaLnBrk="1" hangingPunct="1">
              <a:spcBef>
                <a:spcPct val="20000"/>
              </a:spcBef>
            </a:pP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السلام لك يا ميخائيل</a:t>
            </a:r>
            <a:b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صانع كل عجائب</a:t>
            </a:r>
            <a:b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في الشعوب المسيحيين </a:t>
            </a:r>
            <a:b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39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مانع كل مصائب</a:t>
            </a:r>
            <a:b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rtl="1" eaLnBrk="1" hangingPunct="1"/>
            <a:r>
              <a:rPr lang="ar-SA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السلام لك يا ميخائيل </a:t>
            </a:r>
            <a:br>
              <a:rPr lang="ar-SA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ar-SA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يا شفيع في المخلوقات</a:t>
            </a:r>
            <a:br>
              <a:rPr lang="ar-EG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ar-SA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الطالب عن مياه النيل </a:t>
            </a:r>
            <a:br>
              <a:rPr lang="ar-EG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ar-SA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و الزراعات و الثمرات</a:t>
            </a:r>
            <a:br>
              <a:rPr lang="ar-SA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ar-EG" alt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Low" rtl="1" eaLnBrk="1" hangingPunct="1">
              <a:spcBef>
                <a:spcPct val="20000"/>
              </a:spcBef>
            </a:pPr>
            <a:endParaRPr lang="ar-EG" altLang="en-US" sz="4400" b="1" dirty="0">
              <a:latin typeface="CS Avva Shenouda" panose="020B7200000000000000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5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Content Placeholder 3"/>
          <p:cNvSpPr txBox="1">
            <a:spLocks/>
          </p:cNvSpPr>
          <p:nvPr/>
        </p:nvSpPr>
        <p:spPr bwMode="auto">
          <a:xfrm>
            <a:off x="4495800" y="0"/>
            <a:ext cx="4648200" cy="341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justLow" rtl="1" eaLnBrk="1" hangingPunct="1">
              <a:spcBef>
                <a:spcPct val="20000"/>
              </a:spcBef>
            </a:pP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تفسير اسمك في أفواه </a:t>
            </a:r>
            <a:b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كل المؤمنين</a:t>
            </a:r>
            <a:b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الكل يقولون يا اله </a:t>
            </a:r>
            <a:b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0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الملاك ميخائيل أعنا أجمعين</a:t>
            </a:r>
            <a:b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latin typeface="CS Avva Shenouda" panose="020B7200000000000000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5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4054663"/>
              </p:ext>
            </p:extLst>
          </p:nvPr>
        </p:nvGraphicFramePr>
        <p:xfrm>
          <a:off x="0" y="985838"/>
          <a:ext cx="9144000" cy="4211637"/>
        </p:xfrm>
        <a:graphic>
          <a:graphicData uri="http://schemas.openxmlformats.org/drawingml/2006/table">
            <a:tbl>
              <a:tblPr rtl="1" firstRow="1" bandRow="1">
                <a:tableStyleId>{5940675A-B579-460E-94D1-54222C63F5DA}</a:tableStyleId>
              </a:tblPr>
              <a:tblGrid>
                <a:gridCol w="34387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052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528504">
                <a:tc gridSpan="2">
                  <a:txBody>
                    <a:bodyPr/>
                    <a:lstStyle/>
                    <a:p>
                      <a:pPr algn="ctr" eaLnBrk="1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pt-BR" sz="4000" dirty="0">
                          <a:solidFill>
                            <a:schemeClr val="tx1"/>
                          </a:solidFill>
                          <a:latin typeface="Avva_Marcos" panose="04020500000000000000" pitchFamily="82" charset="0"/>
                          <a:cs typeface="Times New Roman" panose="02020603050405020304" pitchFamily="18" charset="0"/>
                        </a:rPr>
                        <a:t>Q</a:t>
                      </a:r>
                      <a:r>
                        <a:rPr lang="pt-BR" sz="4000" dirty="0">
                          <a:solidFill>
                            <a:schemeClr val="tx1"/>
                          </a:solidFill>
                          <a:latin typeface="CS New Athanasius" panose="020B0500000000000000" pitchFamily="34" charset="0"/>
                          <a:cs typeface="Times New Roman" panose="02020603050405020304" pitchFamily="18" charset="0"/>
                        </a:rPr>
                        <a:t>en `vran `m`Viwt nem `Psyri nem piP=n=a</a:t>
                      </a:r>
                    </a:p>
                    <a:p>
                      <a:pPr algn="ctr" eaLnBrk="1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pt-BR" sz="4000" dirty="0">
                          <a:solidFill>
                            <a:schemeClr val="tx1"/>
                          </a:solidFill>
                          <a:latin typeface="CS New Athanasius" panose="020B0500000000000000" pitchFamily="34" charset="0"/>
                          <a:cs typeface="Times New Roman" panose="02020603050405020304" pitchFamily="18" charset="0"/>
                        </a:rPr>
                        <a:t>=e=;=u }`triac =e=;=u `n`omooucioc.</a:t>
                      </a:r>
                    </a:p>
                  </a:txBody>
                  <a:tcPr marT="0" marB="108048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justLow" rtl="1">
                        <a:spcBef>
                          <a:spcPct val="50000"/>
                        </a:spcBef>
                      </a:pPr>
                      <a:endParaRPr lang="ar-SA" sz="4400" b="1" dirty="0">
                        <a:solidFill>
                          <a:schemeClr val="bg1"/>
                        </a:solidFill>
                      </a:endParaRPr>
                    </a:p>
                  </a:txBody>
                  <a:tcPr marT="0" marB="0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83133">
                <a:tc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بسم الآب والابن والروح القدس الثالوث المقدس المساوي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</a:p>
                  </a:txBody>
                  <a:tcPr marT="0" marB="0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4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خين إفران إم إفيوت نيم إبشيري نيم بي إبنيڤما إثؤواب تي إترياس إثؤواب إن أوموسيوس.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5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4990736"/>
              </p:ext>
            </p:extLst>
          </p:nvPr>
        </p:nvGraphicFramePr>
        <p:xfrm>
          <a:off x="0" y="0"/>
          <a:ext cx="9144000" cy="2922588"/>
        </p:xfrm>
        <a:graphic>
          <a:graphicData uri="http://schemas.openxmlformats.org/drawingml/2006/table">
            <a:tbl>
              <a:tblPr rtl="1" firstRow="1" bandRow="1">
                <a:tableStyleId>{073A0DAA-6AF3-43AB-8588-CEC1D06C72B9}</a:tableStyleId>
              </a:tblPr>
              <a:tblGrid>
                <a:gridCol w="40603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836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19273">
                <a:tc gridSpan="2">
                  <a:txBody>
                    <a:bodyPr/>
                    <a:lstStyle/>
                    <a:p>
                      <a:pPr algn="ctr" eaLnBrk="1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da-DK" sz="4000" b="0" dirty="0">
                          <a:solidFill>
                            <a:schemeClr val="tx1"/>
                          </a:solidFill>
                          <a:latin typeface="CS New Athanasius" panose="020B0500000000000000" pitchFamily="34" charset="0"/>
                          <a:cs typeface="Times New Roman" panose="02020603050405020304" pitchFamily="18" charset="0"/>
                        </a:rPr>
                        <a:t>Axia axia axia ]`agi`a Mari`a ]par;enoc.</a:t>
                      </a:r>
                    </a:p>
                  </a:txBody>
                  <a:tcPr marT="45688" marB="45688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03315">
                <a:tc>
                  <a:txBody>
                    <a:bodyPr/>
                    <a:lstStyle/>
                    <a:p>
                      <a:pPr algn="justLow" rtl="1" eaLnBrk="1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ar-SA" sz="4400" b="1" dirty="0">
                          <a:solidFill>
                            <a:schemeClr val="tx1"/>
                          </a:solidFill>
                          <a:latin typeface="CS Avva Shenouda" panose="020B7200000000000000" pitchFamily="34" charset="0"/>
                          <a:cs typeface="Times New Roman" panose="02020603050405020304" pitchFamily="18" charset="0"/>
                        </a:rPr>
                        <a:t>مستحقة مستحقة مستحقة القديسة مريم العذراء.</a:t>
                      </a:r>
                    </a:p>
                  </a:txBody>
                  <a:tcPr marT="45688" marB="45688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Low" rtl="1" eaLnBrk="1" hangingPunct="1">
                        <a:lnSpc>
                          <a:spcPct val="100000"/>
                        </a:lnSpc>
                      </a:pPr>
                      <a:r>
                        <a:rPr lang="ar-EG" sz="4400" b="1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آكسيا آكسيا آكسيا </a:t>
                      </a:r>
                      <a:br>
                        <a:rPr lang="ar-EG" sz="4400" b="1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</a:br>
                      <a:r>
                        <a:rPr lang="ar-EG" sz="4400" b="1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تي آجيا ماريا تي بارثينوس.</a:t>
                      </a:r>
                    </a:p>
                  </a:txBody>
                  <a:tcPr marT="45688" marB="456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5772662"/>
              </p:ext>
            </p:extLst>
          </p:nvPr>
        </p:nvGraphicFramePr>
        <p:xfrm>
          <a:off x="0" y="3276600"/>
          <a:ext cx="9144000" cy="3413396"/>
        </p:xfrm>
        <a:graphic>
          <a:graphicData uri="http://schemas.openxmlformats.org/drawingml/2006/table">
            <a:tbl>
              <a:tblPr rtl="1" firstRow="1" bandRow="1">
                <a:tableStyleId>{073A0DAA-6AF3-43AB-8588-CEC1D06C72B9}</a:tableStyleId>
              </a:tblPr>
              <a:tblGrid>
                <a:gridCol w="42018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21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310356">
                <a:tc gridSpan="2">
                  <a:txBody>
                    <a:bodyPr/>
                    <a:lstStyle/>
                    <a:p>
                      <a:pPr algn="ctr" eaLnBrk="1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pt-BR" sz="4000" b="0" dirty="0">
                          <a:solidFill>
                            <a:schemeClr val="tx1"/>
                          </a:solidFill>
                          <a:latin typeface="CS New Athanasius" panose="020B0500000000000000" pitchFamily="34" charset="0"/>
                          <a:cs typeface="Times New Roman" panose="02020603050405020304" pitchFamily="18" charset="0"/>
                        </a:rPr>
                        <a:t>Axioc axioc axioc </a:t>
                      </a:r>
                      <a:r>
                        <a:rPr lang="en-US" sz="4000" b="0" dirty="0" err="1">
                          <a:solidFill>
                            <a:schemeClr val="tx1"/>
                          </a:solidFill>
                          <a:latin typeface="CS New Athanasius" panose="020B0500000000000000" pitchFamily="34" charset="0"/>
                          <a:cs typeface="Times New Roman" panose="02020603050405020304" pitchFamily="18" charset="0"/>
                        </a:rPr>
                        <a:t>Mi,ayl</a:t>
                      </a:r>
                      <a:r>
                        <a:rPr lang="en-US" sz="4000" b="0" baseline="0" dirty="0">
                          <a:solidFill>
                            <a:schemeClr val="tx1"/>
                          </a:solidFill>
                          <a:latin typeface="CS New Athanasius" panose="020B0500000000000000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4000" b="0" baseline="0" dirty="0" err="1">
                          <a:solidFill>
                            <a:schemeClr val="tx1"/>
                          </a:solidFill>
                          <a:latin typeface="CS New Athanasius" panose="020B0500000000000000" pitchFamily="34" charset="0"/>
                          <a:cs typeface="Times New Roman" panose="02020603050405020304" pitchFamily="18" charset="0"/>
                        </a:rPr>
                        <a:t>pinis</a:t>
                      </a:r>
                      <a:r>
                        <a:rPr lang="en-US" sz="4000" b="0" baseline="0" dirty="0">
                          <a:solidFill>
                            <a:schemeClr val="tx1"/>
                          </a:solidFill>
                          <a:latin typeface="CS New Athanasius" panose="020B0500000000000000" pitchFamily="34" charset="0"/>
                          <a:cs typeface="Times New Roman" panose="02020603050405020304" pitchFamily="18" charset="0"/>
                        </a:rPr>
                        <a:t>] `</a:t>
                      </a:r>
                      <a:r>
                        <a:rPr lang="en-US" sz="4000" b="0" baseline="0" dirty="0" err="1">
                          <a:solidFill>
                            <a:schemeClr val="tx1"/>
                          </a:solidFill>
                          <a:latin typeface="CS New Athanasius" panose="020B0500000000000000" pitchFamily="34" charset="0"/>
                          <a:cs typeface="Times New Roman" panose="02020603050405020304" pitchFamily="18" charset="0"/>
                        </a:rPr>
                        <a:t>nar,yaggeloc</a:t>
                      </a:r>
                      <a:endParaRPr lang="pt-BR" sz="4000" b="0" dirty="0">
                        <a:solidFill>
                          <a:schemeClr val="tx1"/>
                        </a:solidFill>
                        <a:latin typeface="CS New Athanasius" panose="020B0500000000000000" pitchFamily="34" charset="0"/>
                        <a:cs typeface="Times New Roman" panose="02020603050405020304" pitchFamily="18" charset="0"/>
                      </a:endParaRPr>
                    </a:p>
                  </a:txBody>
                  <a:tcPr marT="45629" marB="45629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02769">
                <a:tc>
                  <a:txBody>
                    <a:bodyPr/>
                    <a:lstStyle/>
                    <a:p>
                      <a:pPr algn="justLow" rtl="1" eaLnBrk="1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ar-SA" sz="4400" b="1" dirty="0">
                          <a:solidFill>
                            <a:schemeClr val="tx1"/>
                          </a:solidFill>
                          <a:latin typeface="CS Avva Shenouda" panose="020B7200000000000000" pitchFamily="34" charset="0"/>
                          <a:cs typeface="Times New Roman" panose="02020603050405020304" pitchFamily="18" charset="0"/>
                        </a:rPr>
                        <a:t>مستحق مستحق مستحق ميخائيل</a:t>
                      </a:r>
                      <a:r>
                        <a:rPr lang="ar-EG" sz="4400" b="1" dirty="0">
                          <a:solidFill>
                            <a:schemeClr val="tx1"/>
                          </a:solidFill>
                          <a:latin typeface="CS Avva Shenouda" panose="020B7200000000000000" pitchFamily="34" charset="0"/>
                          <a:cs typeface="Times New Roman" panose="02020603050405020304" pitchFamily="18" charset="0"/>
                        </a:rPr>
                        <a:t> العظيم</a:t>
                      </a:r>
                      <a:r>
                        <a:rPr lang="ar-SA" sz="4400" b="1" dirty="0">
                          <a:solidFill>
                            <a:schemeClr val="tx1"/>
                          </a:solidFill>
                          <a:latin typeface="CS Avva Shenouda" panose="020B7200000000000000" pitchFamily="34" charset="0"/>
                          <a:cs typeface="Times New Roman" panose="02020603050405020304" pitchFamily="18" charset="0"/>
                        </a:rPr>
                        <a:t> رئيس الملائك</a:t>
                      </a:r>
                      <a:r>
                        <a:rPr lang="ar-EG" sz="4400" b="1" dirty="0">
                          <a:solidFill>
                            <a:schemeClr val="tx1"/>
                          </a:solidFill>
                          <a:latin typeface="CS Avva Shenouda" panose="020B7200000000000000" pitchFamily="34" charset="0"/>
                          <a:cs typeface="Times New Roman" panose="02020603050405020304" pitchFamily="18" charset="0"/>
                        </a:rPr>
                        <a:t>ة</a:t>
                      </a:r>
                      <a:r>
                        <a:rPr lang="ar-SA" sz="4400" b="1" dirty="0">
                          <a:solidFill>
                            <a:schemeClr val="tx1"/>
                          </a:solidFill>
                          <a:latin typeface="CS Avva Shenouda" panose="020B7200000000000000" pitchFamily="34" charset="0"/>
                          <a:cs typeface="Times New Roman" panose="02020603050405020304" pitchFamily="18" charset="0"/>
                        </a:rPr>
                        <a:t> </a:t>
                      </a:r>
                    </a:p>
                  </a:txBody>
                  <a:tcPr marT="45629" marB="45629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Low" rtl="1" eaLnBrk="1" hangingPunct="1">
                        <a:lnSpc>
                          <a:spcPct val="100000"/>
                        </a:lnSpc>
                      </a:pPr>
                      <a:r>
                        <a:rPr lang="ar-EG" sz="4400" b="1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آكسيوس آكسيوس آكسيوس ميخائيل بي نيشتي إن أرشي أنجيلوس</a:t>
                      </a:r>
                    </a:p>
                  </a:txBody>
                  <a:tcPr marT="45629" marB="456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5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22518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>
</file>

<file path=ppt/slides/slide15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 trans="22000" smoothness="6"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99753926"/>
      </p:ext>
    </p:extLst>
  </p:cSld>
  <p:clrMapOvr>
    <a:masterClrMapping/>
  </p:clrMapOvr>
</p:sld>
</file>

<file path=ppt/slides/slide15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51CA95A-1056-484E-9C55-8DBBE6E4AE7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144001" cy="6858001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9868DBD-BBFF-4F07-9C5F-3D9A256CF263}"/>
              </a:ext>
            </a:extLst>
          </p:cNvPr>
          <p:cNvSpPr txBox="1"/>
          <p:nvPr/>
        </p:nvSpPr>
        <p:spPr>
          <a:xfrm>
            <a:off x="87406" y="0"/>
            <a:ext cx="8969188" cy="72943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Low" rtl="1"/>
            <a:br>
              <a:rPr lang="ar-EG" sz="6000" b="1" dirty="0">
                <a:ln w="28575">
                  <a:solidFill>
                    <a:schemeClr val="tx1"/>
                  </a:solidFill>
                </a:ln>
                <a:solidFill>
                  <a:srgbClr val="FFC000"/>
                </a:solidFill>
              </a:rPr>
            </a:br>
            <a:r>
              <a:rPr lang="ar-EG" sz="6000" b="1" dirty="0">
                <a:ln w="28575">
                  <a:solidFill>
                    <a:schemeClr val="tx1"/>
                  </a:solidFill>
                </a:ln>
                <a:solidFill>
                  <a:srgbClr val="FFC000"/>
                </a:solidFill>
              </a:rPr>
              <a:t>رحلة الصوم الكبير 55 يوم كاملين</a:t>
            </a:r>
            <a:br>
              <a:rPr lang="ar-EG" sz="6000" b="1" dirty="0">
                <a:ln w="28575">
                  <a:solidFill>
                    <a:schemeClr val="tx1"/>
                  </a:solidFill>
                </a:ln>
                <a:solidFill>
                  <a:srgbClr val="FFC000"/>
                </a:solidFill>
              </a:rPr>
            </a:br>
            <a:endParaRPr lang="ar-EG" sz="2400" b="1" dirty="0">
              <a:ln w="28575">
                <a:solidFill>
                  <a:schemeClr val="tx1"/>
                </a:solidFill>
              </a:ln>
              <a:solidFill>
                <a:srgbClr val="FFC000"/>
              </a:solidFill>
            </a:endParaRPr>
          </a:p>
          <a:p>
            <a:pPr algn="justLow" rtl="1"/>
            <a:r>
              <a:rPr lang="ar-EG" sz="6000" b="1" dirty="0">
                <a:ln w="28575">
                  <a:solidFill>
                    <a:schemeClr val="tx1"/>
                  </a:solidFill>
                </a:ln>
                <a:solidFill>
                  <a:srgbClr val="FFC000"/>
                </a:solidFill>
              </a:rPr>
              <a:t>وبنصومهم فرحانين وبنتعلم كل حين</a:t>
            </a:r>
            <a:br>
              <a:rPr lang="ar-EG" sz="6000" b="1" dirty="0">
                <a:ln w="28575">
                  <a:solidFill>
                    <a:schemeClr val="tx1"/>
                  </a:solidFill>
                </a:ln>
                <a:solidFill>
                  <a:srgbClr val="FFC000"/>
                </a:solidFill>
              </a:rPr>
            </a:br>
            <a:endParaRPr lang="ar-EG" sz="6000" b="1" dirty="0">
              <a:ln w="28575">
                <a:solidFill>
                  <a:schemeClr val="tx1"/>
                </a:solidFill>
              </a:ln>
              <a:solidFill>
                <a:srgbClr val="FFC000"/>
              </a:solidFill>
            </a:endParaRPr>
          </a:p>
          <a:p>
            <a:pPr algn="justLow" rtl="1"/>
            <a:r>
              <a:rPr lang="ar-EG" sz="6000" b="1" dirty="0">
                <a:ln w="28575">
                  <a:solidFill>
                    <a:schemeClr val="tx1"/>
                  </a:solidFill>
                </a:ln>
                <a:solidFill>
                  <a:srgbClr val="FFC000"/>
                </a:solidFill>
              </a:rPr>
              <a:t>يا ما احلى الصوم هو خزين السنة</a:t>
            </a:r>
            <a:br>
              <a:rPr lang="ar-EG" sz="6000" b="1" dirty="0">
                <a:ln w="28575">
                  <a:solidFill>
                    <a:schemeClr val="tx1"/>
                  </a:solidFill>
                </a:ln>
                <a:solidFill>
                  <a:srgbClr val="FFC000"/>
                </a:solidFill>
              </a:rPr>
            </a:br>
            <a:endParaRPr lang="ar-EG" sz="2400" b="1" dirty="0">
              <a:ln w="28575">
                <a:solidFill>
                  <a:schemeClr val="tx1"/>
                </a:solidFill>
              </a:ln>
              <a:solidFill>
                <a:srgbClr val="FFC000"/>
              </a:solidFill>
            </a:endParaRPr>
          </a:p>
          <a:p>
            <a:pPr algn="justLow" rtl="1"/>
            <a:r>
              <a:rPr lang="ar-EG" sz="6000" b="1" dirty="0">
                <a:ln w="28575">
                  <a:solidFill>
                    <a:schemeClr val="tx1"/>
                  </a:solidFill>
                </a:ln>
                <a:solidFill>
                  <a:srgbClr val="FFC000"/>
                </a:solidFill>
              </a:rPr>
              <a:t>سبع آحاد مختلفين هما رسالة ربنا</a:t>
            </a:r>
            <a:br>
              <a:rPr lang="ar-EG" sz="6000" b="1" dirty="0">
                <a:ln w="28575">
                  <a:solidFill>
                    <a:schemeClr val="tx1"/>
                  </a:solidFill>
                </a:ln>
                <a:solidFill>
                  <a:srgbClr val="FFC000"/>
                </a:solidFill>
              </a:rPr>
            </a:br>
            <a:endParaRPr lang="ar-EG" sz="6000" dirty="0">
              <a:ln w="28575">
                <a:solidFill>
                  <a:schemeClr val="tx1"/>
                </a:solidFill>
              </a:ln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4234068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4">
            <a:extLst>
              <a:ext uri="{FF2B5EF4-FFF2-40B4-BE49-F238E27FC236}">
                <a16:creationId xmlns:a16="http://schemas.microsoft.com/office/drawing/2014/main" id="{7CD425AF-24B4-4356-A640-33964D29E6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2541389"/>
              </p:ext>
            </p:extLst>
          </p:nvPr>
        </p:nvGraphicFramePr>
        <p:xfrm>
          <a:off x="0" y="4316506"/>
          <a:ext cx="9144000" cy="25414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7609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3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جاءت الحمامة الوديعة.</a:t>
                      </a:r>
                      <a:r>
                        <a:rPr kumimoji="0" lang="en-US" sz="3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3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كند</a:t>
                      </a:r>
                      <a:r>
                        <a:rPr kumimoji="0" lang="ar-SA" sz="3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ى</a:t>
                      </a:r>
                      <a:r>
                        <a:rPr kumimoji="0" lang="ar-EG" sz="3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حرمون فوق جبل صهيون.</a:t>
                      </a:r>
                      <a:endParaRPr lang="ar-EG" sz="39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505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170342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سحابة وأمطارها بديعة.</a:t>
                      </a:r>
                      <a:r>
                        <a:rPr kumimoji="0" lang="en-US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أمطرت طل الرخا في صهيون.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17361349"/>
      </p:ext>
    </p:extLst>
  </p:cSld>
  <p:clrMapOvr>
    <a:masterClrMapping/>
  </p:clrMapOvr>
</p:sld>
</file>

<file path=ppt/slides/slide15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783FF51-BF7D-4253-BAB8-B87BEE146E6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9144001" cy="688094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9868DBD-BBFF-4F07-9C5F-3D9A256CF263}"/>
              </a:ext>
            </a:extLst>
          </p:cNvPr>
          <p:cNvSpPr txBox="1"/>
          <p:nvPr/>
        </p:nvSpPr>
        <p:spPr>
          <a:xfrm>
            <a:off x="-1" y="0"/>
            <a:ext cx="9144001" cy="7232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Low" rtl="1"/>
            <a:br>
              <a:rPr lang="ar-EG" sz="6000" b="1" dirty="0">
                <a:ln w="28575">
                  <a:solidFill>
                    <a:schemeClr val="tx1"/>
                  </a:solidFill>
                </a:ln>
                <a:solidFill>
                  <a:srgbClr val="FFC000"/>
                </a:solidFill>
              </a:rPr>
            </a:br>
            <a:r>
              <a:rPr lang="ar-EG" sz="6000" b="1" dirty="0">
                <a:ln w="28575">
                  <a:solidFill>
                    <a:schemeClr val="tx1"/>
                  </a:solidFill>
                </a:ln>
                <a:solidFill>
                  <a:srgbClr val="FFC000"/>
                </a:solidFill>
              </a:rPr>
              <a:t>يبدأ بأحد الكنوز لا سارق ولا سوس</a:t>
            </a:r>
            <a:br>
              <a:rPr lang="ar-EG" sz="6000" b="1" dirty="0">
                <a:ln w="28575">
                  <a:solidFill>
                    <a:schemeClr val="tx1"/>
                  </a:solidFill>
                </a:ln>
                <a:solidFill>
                  <a:srgbClr val="FFC000"/>
                </a:solidFill>
              </a:rPr>
            </a:br>
            <a:endParaRPr lang="ar-EG" sz="2400" b="1" dirty="0">
              <a:ln w="28575">
                <a:solidFill>
                  <a:schemeClr val="tx1"/>
                </a:solidFill>
              </a:ln>
              <a:solidFill>
                <a:srgbClr val="FFC000"/>
              </a:solidFill>
            </a:endParaRPr>
          </a:p>
          <a:p>
            <a:pPr algn="justLow" rtl="1"/>
            <a:r>
              <a:rPr lang="ar-EG" sz="6000" b="1" dirty="0">
                <a:ln w="28575">
                  <a:solidFill>
                    <a:schemeClr val="tx1"/>
                  </a:solidFill>
                </a:ln>
                <a:solidFill>
                  <a:srgbClr val="FFC000"/>
                </a:solidFill>
              </a:rPr>
              <a:t>وبنصلي للقدوس قلبنا بالسماء يفوز</a:t>
            </a:r>
            <a:br>
              <a:rPr lang="ar-EG" sz="6000" b="1" dirty="0">
                <a:ln w="28575">
                  <a:solidFill>
                    <a:schemeClr val="tx1"/>
                  </a:solidFill>
                </a:ln>
                <a:solidFill>
                  <a:srgbClr val="FFC000"/>
                </a:solidFill>
              </a:rPr>
            </a:br>
            <a:endParaRPr lang="ar-EG" sz="6000" b="1" dirty="0">
              <a:ln w="28575">
                <a:solidFill>
                  <a:schemeClr val="tx1"/>
                </a:solidFill>
              </a:ln>
              <a:solidFill>
                <a:srgbClr val="FFC000"/>
              </a:solidFill>
            </a:endParaRPr>
          </a:p>
          <a:p>
            <a:pPr algn="justLow" rtl="1"/>
            <a:r>
              <a:rPr lang="ar-EG" sz="6000" b="1" dirty="0">
                <a:ln w="28575">
                  <a:solidFill>
                    <a:schemeClr val="tx1"/>
                  </a:solidFill>
                </a:ln>
                <a:solidFill>
                  <a:srgbClr val="FFC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والثاني التجربة طعام وعالم وغنى</a:t>
            </a:r>
            <a:br>
              <a:rPr lang="ar-EG" sz="6000" b="1" dirty="0">
                <a:ln w="28575">
                  <a:solidFill>
                    <a:schemeClr val="tx1"/>
                  </a:solidFill>
                </a:ln>
                <a:solidFill>
                  <a:srgbClr val="FFC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ar-EG" sz="2400" b="1" dirty="0">
              <a:ln w="28575">
                <a:solidFill>
                  <a:schemeClr val="tx1"/>
                </a:solidFill>
              </a:ln>
              <a:solidFill>
                <a:srgbClr val="FFC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justLow" rtl="1"/>
            <a:r>
              <a:rPr lang="ar-EG" sz="5600" b="1" dirty="0">
                <a:ln w="28575">
                  <a:solidFill>
                    <a:schemeClr val="tx1"/>
                  </a:solidFill>
                </a:ln>
                <a:solidFill>
                  <a:srgbClr val="FFC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وبقوة كلمة ربنا أكيد هانوصل للسماء</a:t>
            </a:r>
            <a:br>
              <a:rPr lang="ar-EG" sz="6000" b="1" dirty="0">
                <a:ln w="28575">
                  <a:solidFill>
                    <a:schemeClr val="tx1"/>
                  </a:solidFill>
                </a:ln>
                <a:solidFill>
                  <a:srgbClr val="FFC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ar-EG" sz="6000" dirty="0">
              <a:ln w="28575">
                <a:solidFill>
                  <a:schemeClr val="tx1"/>
                </a:solidFill>
              </a:ln>
              <a:solidFill>
                <a:srgbClr val="FFC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8112916"/>
      </p:ext>
    </p:extLst>
  </p:cSld>
  <p:clrMapOvr>
    <a:masterClrMapping/>
  </p:clrMapOvr>
</p:sld>
</file>

<file path=ppt/slides/slide15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14EC0C-6BA5-4691-BAC2-A74748B9DE4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29000"/>
            <a:ext cx="9144000" cy="3429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7F0F660-20DD-41C0-B378-A8BB48FDB8F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1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3429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9868DBD-BBFF-4F07-9C5F-3D9A256CF263}"/>
              </a:ext>
            </a:extLst>
          </p:cNvPr>
          <p:cNvSpPr txBox="1"/>
          <p:nvPr/>
        </p:nvSpPr>
        <p:spPr>
          <a:xfrm>
            <a:off x="0" y="0"/>
            <a:ext cx="9144000" cy="68941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Low" rtl="1"/>
            <a:br>
              <a:rPr lang="ar-EG" sz="6000" b="1" dirty="0">
                <a:ln w="28575">
                  <a:solidFill>
                    <a:schemeClr val="tx1"/>
                  </a:solidFill>
                </a:ln>
                <a:solidFill>
                  <a:srgbClr val="FFC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ar-EG" sz="5200" b="1" dirty="0">
                <a:ln w="28575">
                  <a:solidFill>
                    <a:schemeClr val="tx1"/>
                  </a:solidFill>
                </a:ln>
                <a:solidFill>
                  <a:srgbClr val="FFC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والثالث الإبن الضال مشي في طريق بطال</a:t>
            </a:r>
            <a:r>
              <a:rPr lang="ar-EG" sz="5000" b="1" dirty="0">
                <a:ln w="28575">
                  <a:solidFill>
                    <a:schemeClr val="tx1"/>
                  </a:solidFill>
                </a:ln>
                <a:solidFill>
                  <a:srgbClr val="FFC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br>
              <a:rPr lang="ar-EG" sz="6000" b="1" dirty="0">
                <a:ln w="28575">
                  <a:solidFill>
                    <a:schemeClr val="tx1"/>
                  </a:solidFill>
                </a:ln>
                <a:solidFill>
                  <a:srgbClr val="FFC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ar-EG" sz="2400" b="1" dirty="0">
              <a:ln w="28575">
                <a:solidFill>
                  <a:schemeClr val="tx1"/>
                </a:solidFill>
              </a:ln>
              <a:solidFill>
                <a:srgbClr val="FFC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justLow" rtl="1"/>
            <a:r>
              <a:rPr lang="ar-EG" sz="5000" b="1" dirty="0">
                <a:ln w="28575">
                  <a:solidFill>
                    <a:schemeClr val="tx1"/>
                  </a:solidFill>
                </a:ln>
                <a:solidFill>
                  <a:srgbClr val="FFC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بعده عن أبوه طال ورجع له تايب في الحال</a:t>
            </a:r>
            <a:br>
              <a:rPr lang="ar-EG" sz="6000" b="1" dirty="0">
                <a:ln w="28575">
                  <a:solidFill>
                    <a:schemeClr val="tx1"/>
                  </a:solidFill>
                </a:ln>
                <a:solidFill>
                  <a:srgbClr val="FFC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ar-EG" sz="6000" b="1" dirty="0">
              <a:ln w="28575">
                <a:solidFill>
                  <a:schemeClr val="tx1"/>
                </a:solidFill>
              </a:ln>
              <a:solidFill>
                <a:srgbClr val="FFC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justLow" rtl="1"/>
            <a:r>
              <a:rPr lang="ar-EG" sz="5600" b="1" dirty="0">
                <a:ln w="28575">
                  <a:solidFill>
                    <a:schemeClr val="tx1"/>
                  </a:solidFill>
                </a:ln>
                <a:solidFill>
                  <a:srgbClr val="FFC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والرابع قابل السامرية وهي بتملى المياه</a:t>
            </a:r>
            <a:br>
              <a:rPr lang="ar-EG" sz="6000" b="1" dirty="0">
                <a:ln w="28575">
                  <a:solidFill>
                    <a:schemeClr val="tx1"/>
                  </a:solidFill>
                </a:ln>
                <a:solidFill>
                  <a:srgbClr val="FFC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ar-EG" sz="2400" b="1" dirty="0">
              <a:ln w="28575">
                <a:solidFill>
                  <a:schemeClr val="tx1"/>
                </a:solidFill>
              </a:ln>
              <a:solidFill>
                <a:srgbClr val="FFC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justLow" rtl="1"/>
            <a:r>
              <a:rPr lang="ar-EG" sz="5800" b="1" dirty="0">
                <a:ln w="28575">
                  <a:solidFill>
                    <a:schemeClr val="tx1"/>
                  </a:solidFill>
                </a:ln>
                <a:solidFill>
                  <a:srgbClr val="FFC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وتابت توبة قوية بشرت بالمسيا</a:t>
            </a:r>
            <a:br>
              <a:rPr lang="ar-EG" sz="6000" b="1" dirty="0">
                <a:ln w="28575">
                  <a:solidFill>
                    <a:schemeClr val="tx1"/>
                  </a:solidFill>
                </a:ln>
                <a:solidFill>
                  <a:srgbClr val="FFC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ar-EG" sz="6000" dirty="0">
              <a:ln w="28575">
                <a:solidFill>
                  <a:schemeClr val="tx1"/>
                </a:solidFill>
              </a:ln>
              <a:solidFill>
                <a:srgbClr val="FFC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5887872"/>
      </p:ext>
    </p:extLst>
  </p:cSld>
  <p:clrMapOvr>
    <a:masterClrMapping/>
  </p:clrMapOvr>
</p:sld>
</file>

<file path=ppt/slides/slide15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BA9114F-2B95-4FE7-95F4-058C5538EBC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0"/>
                    </a14:imgEffect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9144001" cy="3429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3BCC57F-A1F8-45A1-BD92-DB123B4AA202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200"/>
                    </a14:imgEffect>
                    <a14:imgEffect>
                      <a14:saturation sat="300000"/>
                    </a14:imgEffect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429000"/>
            <a:ext cx="9143999" cy="3429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9868DBD-BBFF-4F07-9C5F-3D9A256CF263}"/>
              </a:ext>
            </a:extLst>
          </p:cNvPr>
          <p:cNvSpPr txBox="1"/>
          <p:nvPr/>
        </p:nvSpPr>
        <p:spPr>
          <a:xfrm>
            <a:off x="-5" y="66541"/>
            <a:ext cx="9144003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Low" rtl="1"/>
            <a:br>
              <a:rPr lang="ar-EG" sz="6000" b="1" dirty="0">
                <a:ln w="28575">
                  <a:solidFill>
                    <a:schemeClr val="tx1"/>
                  </a:solidFill>
                </a:ln>
                <a:solidFill>
                  <a:srgbClr val="FFC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ar-EG" sz="4800" b="1" dirty="0">
                <a:ln w="28575">
                  <a:solidFill>
                    <a:schemeClr val="tx1"/>
                  </a:solidFill>
                </a:ln>
                <a:solidFill>
                  <a:srgbClr val="FFC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الخامس عند البركة هناك مريض ليه 38 عام</a:t>
            </a:r>
            <a:br>
              <a:rPr lang="ar-EG" sz="6000" b="1" dirty="0">
                <a:ln w="28575">
                  <a:solidFill>
                    <a:schemeClr val="tx1"/>
                  </a:solidFill>
                </a:ln>
                <a:solidFill>
                  <a:srgbClr val="FFC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ar-EG" sz="2400" b="1" dirty="0">
              <a:ln w="28575">
                <a:solidFill>
                  <a:schemeClr val="tx1"/>
                </a:solidFill>
              </a:ln>
              <a:solidFill>
                <a:srgbClr val="FFC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justLow" rtl="1"/>
            <a:r>
              <a:rPr lang="ar-EG" sz="5400" b="1" dirty="0">
                <a:ln w="28575">
                  <a:solidFill>
                    <a:schemeClr val="tx1"/>
                  </a:solidFill>
                </a:ln>
                <a:solidFill>
                  <a:srgbClr val="FFC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ربنا شفاه في الحال أخذ سريره وقام</a:t>
            </a:r>
            <a:br>
              <a:rPr lang="ar-EG" sz="6000" b="1" dirty="0">
                <a:ln w="28575">
                  <a:solidFill>
                    <a:schemeClr val="tx1"/>
                  </a:solidFill>
                </a:ln>
                <a:solidFill>
                  <a:srgbClr val="FFC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ar-EG" sz="6000" b="1" dirty="0">
              <a:ln w="28575">
                <a:solidFill>
                  <a:schemeClr val="tx1"/>
                </a:solidFill>
              </a:ln>
              <a:solidFill>
                <a:srgbClr val="FFC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justLow" rtl="1"/>
            <a:r>
              <a:rPr lang="ar-EG" sz="4800" b="1" dirty="0">
                <a:ln w="28575">
                  <a:solidFill>
                    <a:schemeClr val="tx1"/>
                  </a:solidFill>
                </a:ln>
                <a:solidFill>
                  <a:srgbClr val="FFC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والسادس أعمى يشوف ويآمن من غير خوف</a:t>
            </a:r>
            <a:br>
              <a:rPr lang="ar-EG" sz="6000" b="1" dirty="0">
                <a:ln w="28575">
                  <a:solidFill>
                    <a:schemeClr val="tx1"/>
                  </a:solidFill>
                </a:ln>
                <a:solidFill>
                  <a:srgbClr val="FFC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ar-EG" sz="2400" b="1" dirty="0">
              <a:ln w="28575">
                <a:solidFill>
                  <a:schemeClr val="tx1"/>
                </a:solidFill>
              </a:ln>
              <a:solidFill>
                <a:srgbClr val="FFC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justLow" rtl="1"/>
            <a:r>
              <a:rPr lang="ar-EG" sz="5400" b="1" dirty="0">
                <a:ln w="28575">
                  <a:solidFill>
                    <a:schemeClr val="tx1"/>
                  </a:solidFill>
                </a:ln>
                <a:solidFill>
                  <a:srgbClr val="FFC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آحد التناصير معروف بنعمد فيه الوف</a:t>
            </a:r>
            <a:br>
              <a:rPr lang="ar-EG" sz="6000" b="1" dirty="0">
                <a:ln w="28575">
                  <a:solidFill>
                    <a:schemeClr val="tx1"/>
                  </a:solidFill>
                </a:ln>
                <a:solidFill>
                  <a:srgbClr val="FFC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ar-EG" sz="6000" dirty="0">
              <a:ln w="28575">
                <a:solidFill>
                  <a:schemeClr val="tx1"/>
                </a:solidFill>
              </a:ln>
              <a:solidFill>
                <a:srgbClr val="FFC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8610437"/>
      </p:ext>
    </p:extLst>
  </p:cSld>
  <p:clrMapOvr>
    <a:masterClrMapping/>
  </p:clrMapOvr>
</p:sld>
</file>

<file path=ppt/slides/slide15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D39A4D0-EEA6-4201-B2B0-BE58616C548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3429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67F6B32-5A28-4EA6-89CC-C9AA24781077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29000"/>
            <a:ext cx="9144000" cy="3429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9868DBD-BBFF-4F07-9C5F-3D9A256CF263}"/>
              </a:ext>
            </a:extLst>
          </p:cNvPr>
          <p:cNvSpPr txBox="1"/>
          <p:nvPr/>
        </p:nvSpPr>
        <p:spPr>
          <a:xfrm>
            <a:off x="87406" y="0"/>
            <a:ext cx="8969188" cy="70480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Low" rtl="1"/>
            <a:br>
              <a:rPr lang="ar-EG" sz="6000" b="1" dirty="0">
                <a:ln w="28575">
                  <a:solidFill>
                    <a:schemeClr val="tx1"/>
                  </a:solidFill>
                </a:ln>
                <a:solidFill>
                  <a:srgbClr val="FFC000"/>
                </a:solidFill>
              </a:rPr>
            </a:br>
            <a:r>
              <a:rPr lang="ar-EG" sz="5400" b="1" dirty="0">
                <a:ln w="28575">
                  <a:solidFill>
                    <a:schemeClr val="tx1"/>
                  </a:solidFill>
                </a:ln>
                <a:solidFill>
                  <a:srgbClr val="FFC000"/>
                </a:solidFill>
              </a:rPr>
              <a:t>والسابع الشعانين دخول الهنا اورشليم</a:t>
            </a:r>
            <a:br>
              <a:rPr lang="ar-EG" sz="6000" b="1" dirty="0">
                <a:ln w="28575">
                  <a:solidFill>
                    <a:schemeClr val="tx1"/>
                  </a:solidFill>
                </a:ln>
                <a:solidFill>
                  <a:srgbClr val="FFC000"/>
                </a:solidFill>
              </a:rPr>
            </a:br>
            <a:endParaRPr lang="ar-EG" sz="2400" b="1" dirty="0">
              <a:ln w="28575">
                <a:solidFill>
                  <a:schemeClr val="tx1"/>
                </a:solidFill>
              </a:ln>
              <a:solidFill>
                <a:srgbClr val="FFC000"/>
              </a:solidFill>
            </a:endParaRPr>
          </a:p>
          <a:p>
            <a:pPr algn="justLow" rtl="1"/>
            <a:r>
              <a:rPr lang="ar-EG" sz="5400" b="1" dirty="0">
                <a:ln w="28575">
                  <a:solidFill>
                    <a:schemeClr val="tx1"/>
                  </a:solidFill>
                </a:ln>
                <a:solidFill>
                  <a:srgbClr val="FFC000"/>
                </a:solidFill>
              </a:rPr>
              <a:t>اوصنا في كل حين لمخلصنا الأمين</a:t>
            </a:r>
            <a:br>
              <a:rPr lang="ar-EG" sz="6000" b="1" dirty="0">
                <a:ln w="28575">
                  <a:solidFill>
                    <a:schemeClr val="tx1"/>
                  </a:solidFill>
                </a:ln>
                <a:solidFill>
                  <a:srgbClr val="FFC000"/>
                </a:solidFill>
              </a:rPr>
            </a:br>
            <a:endParaRPr lang="ar-EG" sz="6000" b="1" dirty="0">
              <a:ln w="28575">
                <a:solidFill>
                  <a:schemeClr val="tx1"/>
                </a:solidFill>
              </a:ln>
              <a:solidFill>
                <a:srgbClr val="FFC000"/>
              </a:solidFill>
            </a:endParaRPr>
          </a:p>
          <a:p>
            <a:pPr algn="justLow" rtl="1"/>
            <a:r>
              <a:rPr lang="ar-EG" sz="5800" b="1" dirty="0">
                <a:ln w="28575">
                  <a:solidFill>
                    <a:schemeClr val="tx1"/>
                  </a:solidFill>
                </a:ln>
                <a:solidFill>
                  <a:srgbClr val="FFC000"/>
                </a:solidFill>
              </a:rPr>
              <a:t>والفرح يملأ قلوبنا بقيامة ربنا</a:t>
            </a:r>
            <a:br>
              <a:rPr lang="ar-EG" sz="6000" b="1" dirty="0">
                <a:ln w="28575">
                  <a:solidFill>
                    <a:schemeClr val="tx1"/>
                  </a:solidFill>
                </a:ln>
                <a:solidFill>
                  <a:srgbClr val="FFC000"/>
                </a:solidFill>
              </a:rPr>
            </a:br>
            <a:endParaRPr lang="ar-EG" sz="2400" b="1" dirty="0">
              <a:ln w="28575">
                <a:solidFill>
                  <a:schemeClr val="tx1"/>
                </a:solidFill>
              </a:ln>
              <a:solidFill>
                <a:srgbClr val="FFC000"/>
              </a:solidFill>
            </a:endParaRPr>
          </a:p>
          <a:p>
            <a:pPr algn="justLow" rtl="1"/>
            <a:r>
              <a:rPr lang="ar-EG" sz="5800" b="1" dirty="0">
                <a:ln w="28575">
                  <a:solidFill>
                    <a:schemeClr val="tx1"/>
                  </a:solidFill>
                </a:ln>
                <a:solidFill>
                  <a:srgbClr val="FFC000"/>
                </a:solidFill>
              </a:rPr>
              <a:t>غلب الموت وانتصر وفرحنا بالسماء</a:t>
            </a:r>
            <a:br>
              <a:rPr lang="ar-EG" sz="6000" b="1" dirty="0">
                <a:ln w="28575">
                  <a:solidFill>
                    <a:schemeClr val="tx1"/>
                  </a:solidFill>
                </a:ln>
                <a:solidFill>
                  <a:srgbClr val="FFC000"/>
                </a:solidFill>
              </a:rPr>
            </a:br>
            <a:endParaRPr lang="ar-EG" sz="6000" dirty="0">
              <a:ln w="28575">
                <a:solidFill>
                  <a:schemeClr val="tx1"/>
                </a:solidFill>
              </a:ln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3611261"/>
      </p:ext>
    </p:extLst>
  </p:cSld>
  <p:clrMapOvr>
    <a:masterClrMapping/>
  </p:clrMapOvr>
</p:sld>
</file>

<file path=ppt/slides/slide15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9FE1EFC-F9D9-4D0F-87C5-6BB6422B757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144001" cy="6858001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9868DBD-BBFF-4F07-9C5F-3D9A256CF263}"/>
              </a:ext>
            </a:extLst>
          </p:cNvPr>
          <p:cNvSpPr txBox="1"/>
          <p:nvPr/>
        </p:nvSpPr>
        <p:spPr>
          <a:xfrm>
            <a:off x="87406" y="0"/>
            <a:ext cx="8969188" cy="7017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Low" rtl="1"/>
            <a:br>
              <a:rPr lang="ar-EG" sz="6000" b="1" dirty="0">
                <a:ln w="28575">
                  <a:solidFill>
                    <a:schemeClr val="tx1"/>
                  </a:solidFill>
                </a:ln>
                <a:solidFill>
                  <a:srgbClr val="FFC000"/>
                </a:solidFill>
              </a:rPr>
            </a:br>
            <a:r>
              <a:rPr lang="ar-EG" sz="6000" b="1" dirty="0">
                <a:ln w="28575">
                  <a:solidFill>
                    <a:schemeClr val="tx1"/>
                  </a:solidFill>
                </a:ln>
                <a:solidFill>
                  <a:srgbClr val="FFC000"/>
                </a:solidFill>
              </a:rPr>
              <a:t>(</a:t>
            </a:r>
            <a:r>
              <a:rPr lang="ar-EG" sz="5400" b="1" dirty="0">
                <a:ln w="28575">
                  <a:solidFill>
                    <a:schemeClr val="tx1"/>
                  </a:solidFill>
                </a:ln>
                <a:solidFill>
                  <a:srgbClr val="FFC000"/>
                </a:solidFill>
              </a:rPr>
              <a:t>رحلة الصوم الكبير هي خزين السنة</a:t>
            </a:r>
            <a:br>
              <a:rPr lang="ar-EG" sz="6000" b="1" dirty="0">
                <a:ln w="28575">
                  <a:solidFill>
                    <a:schemeClr val="tx1"/>
                  </a:solidFill>
                </a:ln>
                <a:solidFill>
                  <a:srgbClr val="FFC000"/>
                </a:solidFill>
              </a:rPr>
            </a:br>
            <a:endParaRPr lang="ar-EG" sz="2400" b="1" dirty="0">
              <a:ln w="28575">
                <a:solidFill>
                  <a:schemeClr val="tx1"/>
                </a:solidFill>
              </a:ln>
              <a:solidFill>
                <a:srgbClr val="FFC000"/>
              </a:solidFill>
            </a:endParaRPr>
          </a:p>
          <a:p>
            <a:pPr algn="justLow" rtl="1"/>
            <a:r>
              <a:rPr lang="ar-EG" sz="5400" b="1" dirty="0">
                <a:ln w="28575">
                  <a:solidFill>
                    <a:schemeClr val="tx1"/>
                  </a:solidFill>
                </a:ln>
                <a:solidFill>
                  <a:srgbClr val="FFC000"/>
                </a:solidFill>
              </a:rPr>
              <a:t>سبع آحاد كاملين بنصومهم متشجعين</a:t>
            </a:r>
            <a:br>
              <a:rPr lang="ar-EG" sz="6000" b="1" dirty="0">
                <a:ln w="28575">
                  <a:solidFill>
                    <a:schemeClr val="tx1"/>
                  </a:solidFill>
                </a:ln>
                <a:solidFill>
                  <a:srgbClr val="FFC000"/>
                </a:solidFill>
              </a:rPr>
            </a:br>
            <a:endParaRPr lang="ar-EG" sz="6000" b="1" dirty="0">
              <a:ln w="28575">
                <a:solidFill>
                  <a:schemeClr val="tx1"/>
                </a:solidFill>
              </a:ln>
              <a:solidFill>
                <a:srgbClr val="FFC000"/>
              </a:solidFill>
            </a:endParaRPr>
          </a:p>
          <a:p>
            <a:pPr algn="justLow" rtl="1"/>
            <a:r>
              <a:rPr lang="ar-EG" sz="5400" b="1" dirty="0">
                <a:ln w="28575">
                  <a:solidFill>
                    <a:schemeClr val="tx1"/>
                  </a:solidFill>
                </a:ln>
                <a:solidFill>
                  <a:srgbClr val="FFC000"/>
                </a:solidFill>
              </a:rPr>
              <a:t>رحلة الصوم الكبير فترة توبة وخشوع</a:t>
            </a:r>
            <a:br>
              <a:rPr lang="ar-EG" sz="6000" b="1" dirty="0">
                <a:ln w="28575">
                  <a:solidFill>
                    <a:schemeClr val="tx1"/>
                  </a:solidFill>
                </a:ln>
                <a:solidFill>
                  <a:srgbClr val="FFC000"/>
                </a:solidFill>
              </a:rPr>
            </a:br>
            <a:endParaRPr lang="ar-EG" sz="2400" b="1" dirty="0">
              <a:ln w="28575">
                <a:solidFill>
                  <a:schemeClr val="tx1"/>
                </a:solidFill>
              </a:ln>
              <a:solidFill>
                <a:srgbClr val="FFC000"/>
              </a:solidFill>
            </a:endParaRPr>
          </a:p>
          <a:p>
            <a:pPr algn="justLow" rtl="1"/>
            <a:r>
              <a:rPr lang="ar-EG" sz="5400" b="1" dirty="0">
                <a:ln w="28575">
                  <a:solidFill>
                    <a:schemeClr val="tx1"/>
                  </a:solidFill>
                </a:ln>
                <a:solidFill>
                  <a:srgbClr val="FFC000"/>
                </a:solidFill>
              </a:rPr>
              <a:t>وبنتعلم كل حين رسالة ربنا لنا)2</a:t>
            </a:r>
            <a:br>
              <a:rPr lang="ar-EG" sz="6000" b="1" dirty="0">
                <a:ln w="28575">
                  <a:solidFill>
                    <a:schemeClr val="tx1"/>
                  </a:solidFill>
                </a:ln>
                <a:solidFill>
                  <a:srgbClr val="FFC000"/>
                </a:solidFill>
              </a:rPr>
            </a:br>
            <a:endParaRPr lang="ar-EG" sz="6000" dirty="0">
              <a:ln w="28575">
                <a:solidFill>
                  <a:schemeClr val="tx1"/>
                </a:solidFill>
              </a:ln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7196466"/>
      </p:ext>
    </p:extLst>
  </p:cSld>
  <p:clrMapOvr>
    <a:masterClrMapping/>
  </p:clrMapOvr>
</p:sld>
</file>

<file path=ppt/slides/slide15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4" descr="JES_002">
            <a:extLst>
              <a:ext uri="{FF2B5EF4-FFF2-40B4-BE49-F238E27FC236}">
                <a16:creationId xmlns:a16="http://schemas.microsoft.com/office/drawing/2014/main" id="{7D7A5414-710E-4EE2-B89D-719B9BE79D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685800"/>
            <a:ext cx="2960688" cy="5383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DuplicatedTitle_1">
            <a:extLst>
              <a:ext uri="{FF2B5EF4-FFF2-40B4-BE49-F238E27FC236}">
                <a16:creationId xmlns:a16="http://schemas.microsoft.com/office/drawing/2014/main" id="{1600AECA-AFF3-4263-9C59-DDD457B729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19600" y="152400"/>
            <a:ext cx="48768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2pPr>
            <a:lvl3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3pPr>
            <a:lvl4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4pPr>
            <a:lvl5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5pPr>
            <a:lvl6pPr marL="4572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6pPr>
            <a:lvl7pPr marL="9144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7pPr>
            <a:lvl8pPr marL="13716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8pPr>
            <a:lvl9pPr marL="18288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85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j-ea"/>
                <a:cs typeface="Arial"/>
              </a:rPr>
              <a:t>عند شق الفجر باكر</a:t>
            </a:r>
            <a:br>
              <a:rPr kumimoji="0" lang="ar-SA" altLang="en-US" sz="8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j-ea"/>
                <a:cs typeface="Arial"/>
              </a:rPr>
            </a:br>
            <a:br>
              <a:rPr kumimoji="0" lang="ar-SA" altLang="en-US" sz="4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j-ea"/>
                <a:cs typeface="Arial"/>
              </a:rPr>
            </a:br>
            <a:r>
              <a:rPr kumimoji="0" lang="ar-SA" altLang="en-US" sz="85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j-ea"/>
                <a:cs typeface="Arial"/>
              </a:rPr>
              <a:t>في صباح الاحــــــــد</a:t>
            </a:r>
            <a:endParaRPr kumimoji="0" lang="en-US" altLang="en-US" sz="85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+mj-ea"/>
              <a:cs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07D0D1-A8D9-46DA-A187-81A03B60D5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949824" y="0"/>
            <a:ext cx="1949824" cy="2138082"/>
          </a:xfrm>
        </p:spPr>
        <p:txBody>
          <a:bodyPr/>
          <a:lstStyle/>
          <a:p>
            <a:r>
              <a:rPr kumimoji="0" lang="ar-SA" altLang="en-US" sz="4400" b="1" i="0" u="none" strike="noStrike" kern="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Times New Roman"/>
                <a:cs typeface="Arial"/>
              </a:rPr>
              <a:t>عند شق الفجر باكر</a:t>
            </a:r>
            <a:endParaRPr lang="en-GB" dirty="0">
              <a:solidFill>
                <a:srgbClr val="FFC000"/>
              </a:solidFill>
            </a:endParaRPr>
          </a:p>
        </p:txBody>
      </p:sp>
    </p:spTree>
  </p:cSld>
  <p:clrMapOvr>
    <a:masterClrMapping/>
  </p:clrMapOvr>
</p:sld>
</file>

<file path=ppt/slides/slide15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JES_005">
            <a:extLst>
              <a:ext uri="{FF2B5EF4-FFF2-40B4-BE49-F238E27FC236}">
                <a16:creationId xmlns:a16="http://schemas.microsoft.com/office/drawing/2014/main" id="{7B0F4E7E-6A5A-4D43-9023-234AFC04A1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838200"/>
            <a:ext cx="2994025" cy="5246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DuplicatedTitle_2">
            <a:extLst>
              <a:ext uri="{FF2B5EF4-FFF2-40B4-BE49-F238E27FC236}">
                <a16:creationId xmlns:a16="http://schemas.microsoft.com/office/drawing/2014/main" id="{078B019B-0FDE-43C4-BB82-785E200AA6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19600" y="152400"/>
            <a:ext cx="48768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2pPr>
            <a:lvl3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3pPr>
            <a:lvl4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4pPr>
            <a:lvl5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5pPr>
            <a:lvl6pPr marL="4572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6pPr>
            <a:lvl7pPr marL="9144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7pPr>
            <a:lvl8pPr marL="13716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8pPr>
            <a:lvl9pPr marL="18288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85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j-ea"/>
                <a:cs typeface="Arial"/>
              </a:rPr>
              <a:t>قــــــام رب المجد ناصر</a:t>
            </a:r>
            <a:br>
              <a:rPr kumimoji="0" lang="ar-SA" altLang="en-US" sz="85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j-ea"/>
                <a:cs typeface="Arial"/>
              </a:rPr>
            </a:br>
            <a:br>
              <a:rPr kumimoji="0" lang="ar-SA" altLang="en-US" sz="4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j-ea"/>
                <a:cs typeface="Arial"/>
              </a:rPr>
            </a:br>
            <a:r>
              <a:rPr kumimoji="0" lang="ar-SA" altLang="en-US" sz="85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j-ea"/>
                <a:cs typeface="Arial"/>
              </a:rPr>
              <a:t>شعبــــــه للابــــــــد</a:t>
            </a:r>
            <a:r>
              <a:rPr kumimoji="0" lang="ar-KW" altLang="en-US" sz="85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j-ea"/>
                <a:cs typeface="Arial"/>
              </a:rPr>
              <a:t> 2</a:t>
            </a:r>
            <a:endParaRPr kumimoji="0" lang="en-US" altLang="en-US" sz="85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+mj-ea"/>
              <a:cs typeface="Arial"/>
            </a:endParaRPr>
          </a:p>
        </p:txBody>
      </p:sp>
    </p:spTree>
  </p:cSld>
  <p:clrMapOvr>
    <a:masterClrMapping/>
  </p:clrMapOvr>
</p:sld>
</file>

<file path=ppt/slides/slide15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 descr="Jesus3">
            <a:extLst>
              <a:ext uri="{FF2B5EF4-FFF2-40B4-BE49-F238E27FC236}">
                <a16:creationId xmlns:a16="http://schemas.microsoft.com/office/drawing/2014/main" id="{A27A02F2-5420-449F-AA9B-9A5BFEB933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788" y="838200"/>
            <a:ext cx="3346450" cy="50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DuplicatedTitle_3">
            <a:extLst>
              <a:ext uri="{FF2B5EF4-FFF2-40B4-BE49-F238E27FC236}">
                <a16:creationId xmlns:a16="http://schemas.microsoft.com/office/drawing/2014/main" id="{61128A2B-9422-47D5-AA22-5D99F22DC3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67200" y="0"/>
            <a:ext cx="48768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2pPr>
            <a:lvl3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3pPr>
            <a:lvl4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4pPr>
            <a:lvl5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5pPr>
            <a:lvl6pPr marL="4572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6pPr>
            <a:lvl7pPr marL="9144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7pPr>
            <a:lvl8pPr marL="13716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8pPr>
            <a:lvl9pPr marL="18288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85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j-ea"/>
                <a:cs typeface="Arial"/>
              </a:rPr>
              <a:t>أنـت دســـت الموت وحـدك</a:t>
            </a:r>
            <a:br>
              <a:rPr kumimoji="0" lang="ar-SA" altLang="en-US" sz="4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j-ea"/>
                <a:cs typeface="Arial"/>
              </a:rPr>
            </a:br>
            <a:br>
              <a:rPr kumimoji="0" lang="ar-SA" altLang="en-US" sz="4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j-ea"/>
                <a:cs typeface="Arial"/>
              </a:rPr>
            </a:br>
            <a:r>
              <a:rPr kumimoji="0" lang="ar-SA" altLang="en-US" sz="85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j-ea"/>
                <a:cs typeface="Arial"/>
              </a:rPr>
              <a:t>يا يســـــوع الناصـــــري</a:t>
            </a:r>
            <a:endParaRPr kumimoji="0" lang="en-US" altLang="en-US" sz="85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+mj-ea"/>
              <a:cs typeface="Arial"/>
            </a:endParaRPr>
          </a:p>
        </p:txBody>
      </p:sp>
    </p:spTree>
  </p:cSld>
  <p:clrMapOvr>
    <a:masterClrMapping/>
  </p:clrMapOvr>
</p:sld>
</file>

<file path=ppt/slides/slide15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 descr="A12">
            <a:extLst>
              <a:ext uri="{FF2B5EF4-FFF2-40B4-BE49-F238E27FC236}">
                <a16:creationId xmlns:a16="http://schemas.microsoft.com/office/drawing/2014/main" id="{EBDBD82A-CF75-42B7-9E7B-01F3356A65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62000"/>
            <a:ext cx="4057650" cy="548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DuplicatedTitle_4">
            <a:extLst>
              <a:ext uri="{FF2B5EF4-FFF2-40B4-BE49-F238E27FC236}">
                <a16:creationId xmlns:a16="http://schemas.microsoft.com/office/drawing/2014/main" id="{C91C9C0A-A98E-441D-838A-D3663679EC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19600" y="152400"/>
            <a:ext cx="48768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2pPr>
            <a:lvl3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3pPr>
            <a:lvl4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4pPr>
            <a:lvl5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5pPr>
            <a:lvl6pPr marL="4572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6pPr>
            <a:lvl7pPr marL="9144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7pPr>
            <a:lvl8pPr marL="13716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8pPr>
            <a:lvl9pPr marL="18288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85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j-ea"/>
                <a:cs typeface="Arial"/>
              </a:rPr>
              <a:t>مظهـــــرا للخلق مجـدك</a:t>
            </a:r>
            <a:br>
              <a:rPr kumimoji="0" lang="ar-SA" altLang="en-US" sz="85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j-ea"/>
                <a:cs typeface="Arial"/>
              </a:rPr>
            </a:br>
            <a:br>
              <a:rPr kumimoji="0" lang="ar-SA" altLang="en-US" sz="4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j-ea"/>
                <a:cs typeface="Arial"/>
              </a:rPr>
            </a:br>
            <a:r>
              <a:rPr kumimoji="0" lang="ar-SA" altLang="en-US" sz="85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j-ea"/>
                <a:cs typeface="Arial"/>
              </a:rPr>
              <a:t>بالجمــــــال الباهـــــــر</a:t>
            </a:r>
            <a:r>
              <a:rPr kumimoji="0" lang="ar-KW" altLang="en-US" sz="85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j-ea"/>
                <a:cs typeface="Arial"/>
              </a:rPr>
              <a:t> 2</a:t>
            </a:r>
            <a:endParaRPr kumimoji="0" lang="en-US" altLang="en-US" sz="85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+mj-ea"/>
              <a:cs typeface="Arial"/>
            </a:endParaRPr>
          </a:p>
        </p:txBody>
      </p:sp>
    </p:spTree>
  </p:cSld>
  <p:clrMapOvr>
    <a:masterClrMapping/>
  </p:clrMapOvr>
</p:sld>
</file>

<file path=ppt/slides/slide15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Picture 3" descr="JES_005">
            <a:extLst>
              <a:ext uri="{FF2B5EF4-FFF2-40B4-BE49-F238E27FC236}">
                <a16:creationId xmlns:a16="http://schemas.microsoft.com/office/drawing/2014/main" id="{CD44EA1F-8459-4E85-A5A9-A538AF4EAC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762000"/>
            <a:ext cx="2994025" cy="5246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DuplicatedTitle_5">
            <a:extLst>
              <a:ext uri="{FF2B5EF4-FFF2-40B4-BE49-F238E27FC236}">
                <a16:creationId xmlns:a16="http://schemas.microsoft.com/office/drawing/2014/main" id="{DB7A290D-DDB1-4464-BD8A-7E985F5A14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67200" y="0"/>
            <a:ext cx="48768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2pPr>
            <a:lvl3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3pPr>
            <a:lvl4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4pPr>
            <a:lvl5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5pPr>
            <a:lvl6pPr marL="4572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6pPr>
            <a:lvl7pPr marL="9144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7pPr>
            <a:lvl8pPr marL="13716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8pPr>
            <a:lvl9pPr marL="18288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85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j-ea"/>
                <a:cs typeface="Arial"/>
              </a:rPr>
              <a:t>كسر الموت جلالــــــه</a:t>
            </a:r>
            <a:br>
              <a:rPr kumimoji="0" lang="ar-SA" altLang="en-US" sz="85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j-ea"/>
                <a:cs typeface="Arial"/>
              </a:rPr>
            </a:br>
            <a:br>
              <a:rPr kumimoji="0" lang="ar-SA" altLang="en-US" sz="4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j-ea"/>
                <a:cs typeface="Arial"/>
              </a:rPr>
            </a:br>
            <a:r>
              <a:rPr kumimoji="0" lang="ar-SA" altLang="en-US" sz="85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j-ea"/>
                <a:cs typeface="Arial"/>
              </a:rPr>
              <a:t>دحرج الصخر الكبيـــــــر</a:t>
            </a:r>
            <a:endParaRPr kumimoji="0" lang="en-US" altLang="en-US" sz="85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+mj-ea"/>
              <a:cs typeface="Arial"/>
            </a:endParaRPr>
          </a:p>
        </p:txBody>
      </p:sp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14">
            <a:extLst>
              <a:ext uri="{FF2B5EF4-FFF2-40B4-BE49-F238E27FC236}">
                <a16:creationId xmlns:a16="http://schemas.microsoft.com/office/drawing/2014/main" id="{18AD39D9-DDD6-4872-B256-F555A3CBAF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7646127"/>
              </p:ext>
            </p:extLst>
          </p:nvPr>
        </p:nvGraphicFramePr>
        <p:xfrm>
          <a:off x="0" y="4316507"/>
          <a:ext cx="9144000" cy="25414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7609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4000" b="1" i="0" kern="1200" dirty="0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خطرت حمامة في بيت زكريا</a:t>
                      </a:r>
                      <a:r>
                        <a:rPr kumimoji="0" lang="ar-EG" sz="4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kumimoji="0" lang="en-US" sz="4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وفي أميالها أعطت سلام.</a:t>
                      </a:r>
                      <a:endParaRPr lang="ar-EG" sz="40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505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170342">
                <a:tc>
                  <a:txBody>
                    <a:bodyPr/>
                    <a:lstStyle/>
                    <a:p>
                      <a:pPr algn="ctr" rtl="1"/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فخرجت ذات العقورية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kumimoji="0" lang="en-US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للقاء والدة منشئ الأنام.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05760371"/>
      </p:ext>
    </p:extLst>
  </p:cSld>
  <p:clrMapOvr>
    <a:masterClrMapping/>
  </p:clrMapOvr>
</p:sld>
</file>

<file path=ppt/slides/slide15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5" descr="JES2">
            <a:extLst>
              <a:ext uri="{FF2B5EF4-FFF2-40B4-BE49-F238E27FC236}">
                <a16:creationId xmlns:a16="http://schemas.microsoft.com/office/drawing/2014/main" id="{5F452936-B3D4-42E5-B647-EEF1DB049A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685800"/>
            <a:ext cx="3962400" cy="5051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DuplicatedTitle_6">
            <a:extLst>
              <a:ext uri="{FF2B5EF4-FFF2-40B4-BE49-F238E27FC236}">
                <a16:creationId xmlns:a16="http://schemas.microsoft.com/office/drawing/2014/main" id="{94F5ED41-3D82-4CF5-895A-3958DB13AE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67200" y="-14508"/>
            <a:ext cx="48768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2pPr>
            <a:lvl3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3pPr>
            <a:lvl4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4pPr>
            <a:lvl5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5pPr>
            <a:lvl6pPr marL="4572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6pPr>
            <a:lvl7pPr marL="9144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7pPr>
            <a:lvl8pPr marL="13716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8pPr>
            <a:lvl9pPr marL="18288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77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j-ea"/>
                <a:cs typeface="Arial"/>
              </a:rPr>
              <a:t>مــن على القبر جمالـــه</a:t>
            </a:r>
            <a:br>
              <a:rPr kumimoji="0" lang="ar-SA" altLang="en-US" sz="77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j-ea"/>
                <a:cs typeface="Arial"/>
              </a:rPr>
            </a:br>
            <a:br>
              <a:rPr kumimoji="0" lang="ar-SA" altLang="en-US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j-ea"/>
                <a:cs typeface="Arial"/>
              </a:rPr>
            </a:br>
            <a:r>
              <a:rPr kumimoji="0" lang="ar-SA" altLang="en-US" sz="77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j-ea"/>
                <a:cs typeface="Arial"/>
              </a:rPr>
              <a:t>بــان بالنـــور الخطيـــــــر</a:t>
            </a:r>
            <a:r>
              <a:rPr kumimoji="0" lang="ar-KW" altLang="en-US" sz="77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j-ea"/>
                <a:cs typeface="Arial"/>
              </a:rPr>
              <a:t> 2</a:t>
            </a:r>
            <a:endParaRPr kumimoji="0" lang="en-US" altLang="en-US" sz="77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+mj-ea"/>
              <a:cs typeface="Arial"/>
            </a:endParaRPr>
          </a:p>
        </p:txBody>
      </p:sp>
    </p:spTree>
  </p:cSld>
  <p:clrMapOvr>
    <a:masterClrMapping/>
  </p:clrMapOvr>
</p:sld>
</file>

<file path=ppt/slides/slide15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Picture 3" descr="Jesus3">
            <a:extLst>
              <a:ext uri="{FF2B5EF4-FFF2-40B4-BE49-F238E27FC236}">
                <a16:creationId xmlns:a16="http://schemas.microsoft.com/office/drawing/2014/main" id="{08FD0B2C-35E6-410B-A362-BA33EBC6B2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788" y="838200"/>
            <a:ext cx="3346450" cy="50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DuplicatedTitle_7">
            <a:extLst>
              <a:ext uri="{FF2B5EF4-FFF2-40B4-BE49-F238E27FC236}">
                <a16:creationId xmlns:a16="http://schemas.microsoft.com/office/drawing/2014/main" id="{C87928DE-9DC0-4E61-B0EA-93D8CC5500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19600" y="152400"/>
            <a:ext cx="48768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2pPr>
            <a:lvl3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3pPr>
            <a:lvl4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4pPr>
            <a:lvl5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5pPr>
            <a:lvl6pPr marL="4572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6pPr>
            <a:lvl7pPr marL="9144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7pPr>
            <a:lvl8pPr marL="13716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8pPr>
            <a:lvl9pPr marL="18288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85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j-ea"/>
                <a:cs typeface="Arial"/>
              </a:rPr>
              <a:t>أنـت دســـت الموت وحـدك</a:t>
            </a:r>
            <a:br>
              <a:rPr kumimoji="0" lang="ar-SA" altLang="en-US" sz="4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j-ea"/>
                <a:cs typeface="Arial"/>
              </a:rPr>
            </a:br>
            <a:br>
              <a:rPr kumimoji="0" lang="ar-SA" altLang="en-US" sz="4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j-ea"/>
                <a:cs typeface="Arial"/>
              </a:rPr>
            </a:br>
            <a:r>
              <a:rPr kumimoji="0" lang="ar-SA" altLang="en-US" sz="85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j-ea"/>
                <a:cs typeface="Arial"/>
              </a:rPr>
              <a:t>يا يســـــوع الناصـــــري</a:t>
            </a:r>
            <a:endParaRPr kumimoji="0" lang="en-US" altLang="en-US" sz="85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+mj-ea"/>
              <a:cs typeface="Arial"/>
            </a:endParaRPr>
          </a:p>
        </p:txBody>
      </p:sp>
    </p:spTree>
  </p:cSld>
  <p:clrMapOvr>
    <a:masterClrMapping/>
  </p:clrMapOvr>
</p:sld>
</file>

<file path=ppt/slides/slide15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9" name="Picture 3" descr="A12">
            <a:extLst>
              <a:ext uri="{FF2B5EF4-FFF2-40B4-BE49-F238E27FC236}">
                <a16:creationId xmlns:a16="http://schemas.microsoft.com/office/drawing/2014/main" id="{EE7F1DB0-C617-46C1-8516-2280500707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62000"/>
            <a:ext cx="4057650" cy="548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DuplicatedTitle_8">
            <a:extLst>
              <a:ext uri="{FF2B5EF4-FFF2-40B4-BE49-F238E27FC236}">
                <a16:creationId xmlns:a16="http://schemas.microsoft.com/office/drawing/2014/main" id="{929649FB-ED0A-4232-9A05-3D472FABA0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92249" y="0"/>
            <a:ext cx="48768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2pPr>
            <a:lvl3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3pPr>
            <a:lvl4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4pPr>
            <a:lvl5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5pPr>
            <a:lvl6pPr marL="4572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6pPr>
            <a:lvl7pPr marL="9144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7pPr>
            <a:lvl8pPr marL="13716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8pPr>
            <a:lvl9pPr marL="18288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85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j-ea"/>
                <a:cs typeface="Arial"/>
              </a:rPr>
              <a:t>مظهـــــرا للخلق مجـدك</a:t>
            </a:r>
            <a:br>
              <a:rPr kumimoji="0" lang="ar-SA" altLang="en-US" sz="85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j-ea"/>
                <a:cs typeface="Arial"/>
              </a:rPr>
            </a:br>
            <a:br>
              <a:rPr kumimoji="0" lang="ar-SA" altLang="en-US" sz="4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j-ea"/>
                <a:cs typeface="Arial"/>
              </a:rPr>
            </a:br>
            <a:r>
              <a:rPr kumimoji="0" lang="ar-SA" altLang="en-US" sz="85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j-ea"/>
                <a:cs typeface="Arial"/>
              </a:rPr>
              <a:t>بالجمــــــال الباهـــــــر</a:t>
            </a:r>
            <a:r>
              <a:rPr kumimoji="0" lang="ar-KW" altLang="en-US" sz="85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j-ea"/>
                <a:cs typeface="Arial"/>
              </a:rPr>
              <a:t> 2</a:t>
            </a:r>
            <a:endParaRPr kumimoji="0" lang="en-US" altLang="en-US" sz="85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+mj-ea"/>
              <a:cs typeface="Arial"/>
            </a:endParaRPr>
          </a:p>
        </p:txBody>
      </p:sp>
    </p:spTree>
  </p:cSld>
  <p:clrMapOvr>
    <a:masterClrMapping/>
  </p:clrMapOvr>
</p:sld>
</file>

<file path=ppt/slides/slide15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3" name="Picture 3" descr="JES_005">
            <a:extLst>
              <a:ext uri="{FF2B5EF4-FFF2-40B4-BE49-F238E27FC236}">
                <a16:creationId xmlns:a16="http://schemas.microsoft.com/office/drawing/2014/main" id="{362E9060-105E-4849-A383-0E5A5E197E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762000"/>
            <a:ext cx="2994025" cy="5246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DuplicatedTitle_9">
            <a:extLst>
              <a:ext uri="{FF2B5EF4-FFF2-40B4-BE49-F238E27FC236}">
                <a16:creationId xmlns:a16="http://schemas.microsoft.com/office/drawing/2014/main" id="{0608469C-8393-4409-B0F0-66A3580A69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52210" y="0"/>
            <a:ext cx="48768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2pPr>
            <a:lvl3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3pPr>
            <a:lvl4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4pPr>
            <a:lvl5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5pPr>
            <a:lvl6pPr marL="4572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6pPr>
            <a:lvl7pPr marL="9144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7pPr>
            <a:lvl8pPr marL="13716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8pPr>
            <a:lvl9pPr marL="18288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85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j-ea"/>
                <a:cs typeface="Arial"/>
              </a:rPr>
              <a:t>قـــــام بكـــــر الراقــــدين</a:t>
            </a:r>
            <a:br>
              <a:rPr kumimoji="0" lang="ar-SA" altLang="en-US" sz="85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j-ea"/>
                <a:cs typeface="Arial"/>
              </a:rPr>
            </a:br>
            <a:br>
              <a:rPr kumimoji="0" lang="ar-SA" altLang="en-US" sz="4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j-ea"/>
                <a:cs typeface="Arial"/>
              </a:rPr>
            </a:br>
            <a:r>
              <a:rPr kumimoji="0" lang="ar-SA" altLang="en-US" sz="85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j-ea"/>
                <a:cs typeface="Arial"/>
              </a:rPr>
              <a:t>ظافـرا معطي الحيـــــــاة</a:t>
            </a:r>
            <a:endParaRPr kumimoji="0" lang="en-US" altLang="en-US" sz="85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+mj-ea"/>
              <a:cs typeface="Arial"/>
            </a:endParaRPr>
          </a:p>
        </p:txBody>
      </p:sp>
    </p:spTree>
  </p:cSld>
  <p:clrMapOvr>
    <a:masterClrMapping/>
  </p:clrMapOvr>
</p:sld>
</file>

<file path=ppt/slides/slide15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7" name="Picture 3" descr="AESUS5">
            <a:extLst>
              <a:ext uri="{FF2B5EF4-FFF2-40B4-BE49-F238E27FC236}">
                <a16:creationId xmlns:a16="http://schemas.microsoft.com/office/drawing/2014/main" id="{B02B08E8-023F-42B7-BAE8-E2776D2EFE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304800"/>
            <a:ext cx="3962400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DuplicatedTitle_10">
            <a:extLst>
              <a:ext uri="{FF2B5EF4-FFF2-40B4-BE49-F238E27FC236}">
                <a16:creationId xmlns:a16="http://schemas.microsoft.com/office/drawing/2014/main" id="{5A2F3B59-D695-4185-9D20-C97B261F6F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67200" y="24852"/>
            <a:ext cx="48768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2pPr>
            <a:lvl3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3pPr>
            <a:lvl4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4pPr>
            <a:lvl5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5pPr>
            <a:lvl6pPr marL="4572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6pPr>
            <a:lvl7pPr marL="9144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7pPr>
            <a:lvl8pPr marL="13716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8pPr>
            <a:lvl9pPr marL="18288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77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j-ea"/>
                <a:cs typeface="Arial"/>
              </a:rPr>
              <a:t>قـــام حقــــا ويقينــــــا </a:t>
            </a:r>
            <a:br>
              <a:rPr kumimoji="0" lang="ar-SA" altLang="en-US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j-ea"/>
                <a:cs typeface="Arial"/>
              </a:rPr>
            </a:br>
            <a:br>
              <a:rPr kumimoji="0" lang="ar-SA" altLang="en-US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j-ea"/>
                <a:cs typeface="Arial"/>
              </a:rPr>
            </a:br>
            <a:r>
              <a:rPr kumimoji="0" lang="ar-SA" altLang="en-US" sz="77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j-ea"/>
                <a:cs typeface="Arial"/>
              </a:rPr>
              <a:t>قــــام مـــن بعــد الوفــاه</a:t>
            </a:r>
            <a:r>
              <a:rPr kumimoji="0" lang="ar-KW" altLang="en-US" sz="77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j-ea"/>
                <a:cs typeface="Arial"/>
              </a:rPr>
              <a:t> 2</a:t>
            </a:r>
            <a:endParaRPr kumimoji="0" lang="en-US" altLang="en-US" sz="77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+mj-ea"/>
              <a:cs typeface="Arial"/>
            </a:endParaRPr>
          </a:p>
        </p:txBody>
      </p:sp>
    </p:spTree>
  </p:cSld>
  <p:clrMapOvr>
    <a:masterClrMapping/>
  </p:clrMapOvr>
</p:sld>
</file>

<file path=ppt/slides/slide15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1" name="Picture 3" descr="Jesus3">
            <a:extLst>
              <a:ext uri="{FF2B5EF4-FFF2-40B4-BE49-F238E27FC236}">
                <a16:creationId xmlns:a16="http://schemas.microsoft.com/office/drawing/2014/main" id="{6CD7BC2F-2A41-4376-9876-9622ACF258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788" y="838200"/>
            <a:ext cx="3346450" cy="50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DuplicatedTitle_11">
            <a:extLst>
              <a:ext uri="{FF2B5EF4-FFF2-40B4-BE49-F238E27FC236}">
                <a16:creationId xmlns:a16="http://schemas.microsoft.com/office/drawing/2014/main" id="{1A8A4325-120D-461B-8546-6E3C278CBC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37220" y="12805"/>
            <a:ext cx="48768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2pPr>
            <a:lvl3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3pPr>
            <a:lvl4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4pPr>
            <a:lvl5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5pPr>
            <a:lvl6pPr marL="4572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6pPr>
            <a:lvl7pPr marL="9144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7pPr>
            <a:lvl8pPr marL="13716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8pPr>
            <a:lvl9pPr marL="18288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85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j-ea"/>
                <a:cs typeface="Arial"/>
              </a:rPr>
              <a:t>أنـت دســـت الموت وحـدك</a:t>
            </a:r>
            <a:br>
              <a:rPr kumimoji="0" lang="ar-SA" altLang="en-US" sz="4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j-ea"/>
                <a:cs typeface="Arial"/>
              </a:rPr>
            </a:br>
            <a:br>
              <a:rPr kumimoji="0" lang="ar-SA" altLang="en-US" sz="4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j-ea"/>
                <a:cs typeface="Arial"/>
              </a:rPr>
            </a:br>
            <a:r>
              <a:rPr kumimoji="0" lang="ar-SA" altLang="en-US" sz="85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j-ea"/>
                <a:cs typeface="Arial"/>
              </a:rPr>
              <a:t>يا يســـــوع الناصـــــري</a:t>
            </a:r>
            <a:endParaRPr kumimoji="0" lang="en-US" altLang="en-US" sz="85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+mj-ea"/>
              <a:cs typeface="Arial"/>
            </a:endParaRPr>
          </a:p>
        </p:txBody>
      </p:sp>
    </p:spTree>
  </p:cSld>
  <p:clrMapOvr>
    <a:masterClrMapping/>
  </p:clrMapOvr>
</p:sld>
</file>

<file path=ppt/slides/slide15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5" name="Picture 3" descr="A12">
            <a:extLst>
              <a:ext uri="{FF2B5EF4-FFF2-40B4-BE49-F238E27FC236}">
                <a16:creationId xmlns:a16="http://schemas.microsoft.com/office/drawing/2014/main" id="{103E6EA2-684F-4735-A899-4F9C763C8E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62000"/>
            <a:ext cx="4057650" cy="548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DuplicatedTitle_12">
            <a:extLst>
              <a:ext uri="{FF2B5EF4-FFF2-40B4-BE49-F238E27FC236}">
                <a16:creationId xmlns:a16="http://schemas.microsoft.com/office/drawing/2014/main" id="{25C521E5-97BE-4E29-82CC-0D94DFE222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19600" y="152400"/>
            <a:ext cx="48768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2pPr>
            <a:lvl3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3pPr>
            <a:lvl4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4pPr>
            <a:lvl5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5pPr>
            <a:lvl6pPr marL="4572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6pPr>
            <a:lvl7pPr marL="9144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7pPr>
            <a:lvl8pPr marL="13716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8pPr>
            <a:lvl9pPr marL="18288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85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j-ea"/>
                <a:cs typeface="Arial"/>
              </a:rPr>
              <a:t>مظهـــــرا للخلق مجـدك</a:t>
            </a:r>
            <a:br>
              <a:rPr kumimoji="0" lang="ar-SA" altLang="en-US" sz="85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j-ea"/>
                <a:cs typeface="Arial"/>
              </a:rPr>
            </a:br>
            <a:br>
              <a:rPr kumimoji="0" lang="ar-SA" altLang="en-US" sz="4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j-ea"/>
                <a:cs typeface="Arial"/>
              </a:rPr>
            </a:br>
            <a:r>
              <a:rPr kumimoji="0" lang="ar-SA" altLang="en-US" sz="85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j-ea"/>
                <a:cs typeface="Arial"/>
              </a:rPr>
              <a:t>بالجمــــــال الباهـــــــر</a:t>
            </a:r>
            <a:r>
              <a:rPr kumimoji="0" lang="ar-KW" altLang="en-US" sz="85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j-ea"/>
                <a:cs typeface="Arial"/>
              </a:rPr>
              <a:t> 2</a:t>
            </a:r>
            <a:endParaRPr kumimoji="0" lang="en-US" altLang="en-US" sz="85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+mj-ea"/>
              <a:cs typeface="Arial"/>
            </a:endParaRPr>
          </a:p>
        </p:txBody>
      </p:sp>
    </p:spTree>
  </p:cSld>
  <p:clrMapOvr>
    <a:masterClrMapping/>
  </p:clrMapOvr>
</p:sld>
</file>

<file path=ppt/slides/slide15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9" name="Picture 3" descr="JES_005">
            <a:extLst>
              <a:ext uri="{FF2B5EF4-FFF2-40B4-BE49-F238E27FC236}">
                <a16:creationId xmlns:a16="http://schemas.microsoft.com/office/drawing/2014/main" id="{32A0B905-1DE0-4CE4-BDA6-8D81FE1908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762000"/>
            <a:ext cx="2994025" cy="5246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DuplicatedTitle_13">
            <a:extLst>
              <a:ext uri="{FF2B5EF4-FFF2-40B4-BE49-F238E27FC236}">
                <a16:creationId xmlns:a16="http://schemas.microsoft.com/office/drawing/2014/main" id="{1085B552-A1C4-4816-813F-9F2CA603E4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19600" y="152400"/>
            <a:ext cx="48768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2pPr>
            <a:lvl3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3pPr>
            <a:lvl4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4pPr>
            <a:lvl5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5pPr>
            <a:lvl6pPr marL="4572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6pPr>
            <a:lvl7pPr marL="9144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7pPr>
            <a:lvl8pPr marL="13716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8pPr>
            <a:lvl9pPr marL="18288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85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j-ea"/>
                <a:cs typeface="Arial"/>
              </a:rPr>
              <a:t>هـــا سيــوف النصر سلـــت </a:t>
            </a:r>
            <a:br>
              <a:rPr kumimoji="0" lang="ar-SA" altLang="en-US" sz="85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j-ea"/>
                <a:cs typeface="Arial"/>
              </a:rPr>
            </a:br>
            <a:br>
              <a:rPr kumimoji="0" lang="ar-SA" altLang="en-US" sz="4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j-ea"/>
                <a:cs typeface="Arial"/>
              </a:rPr>
            </a:br>
            <a:r>
              <a:rPr kumimoji="0" lang="ar-SA" altLang="en-US" sz="85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j-ea"/>
                <a:cs typeface="Arial"/>
              </a:rPr>
              <a:t>فـــوق هامات العــــــدى</a:t>
            </a:r>
            <a:endParaRPr kumimoji="0" lang="en-US" altLang="en-US" sz="85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+mj-ea"/>
              <a:cs typeface="Arial"/>
            </a:endParaRPr>
          </a:p>
        </p:txBody>
      </p:sp>
    </p:spTree>
  </p:cSld>
  <p:clrMapOvr>
    <a:masterClrMapping/>
  </p:clrMapOvr>
</p:sld>
</file>

<file path=ppt/slides/slide15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3" name="Picture 3" descr="JES_005">
            <a:extLst>
              <a:ext uri="{FF2B5EF4-FFF2-40B4-BE49-F238E27FC236}">
                <a16:creationId xmlns:a16="http://schemas.microsoft.com/office/drawing/2014/main" id="{A4692B4B-EC1E-4653-B9DA-C9D5D45C24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762000"/>
            <a:ext cx="2994025" cy="5246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DuplicatedTitle_14">
            <a:extLst>
              <a:ext uri="{FF2B5EF4-FFF2-40B4-BE49-F238E27FC236}">
                <a16:creationId xmlns:a16="http://schemas.microsoft.com/office/drawing/2014/main" id="{95CB12C7-E4C6-4C53-850D-C0D3592196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19600" y="152400"/>
            <a:ext cx="48768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2pPr>
            <a:lvl3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3pPr>
            <a:lvl4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4pPr>
            <a:lvl5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5pPr>
            <a:lvl6pPr marL="4572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6pPr>
            <a:lvl7pPr marL="9144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7pPr>
            <a:lvl8pPr marL="13716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8pPr>
            <a:lvl9pPr marL="18288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85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j-ea"/>
                <a:cs typeface="Arial"/>
              </a:rPr>
              <a:t>وجنــــود الشـــر ولـــت</a:t>
            </a:r>
            <a:br>
              <a:rPr kumimoji="0" lang="ar-SA" altLang="en-US" sz="85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j-ea"/>
                <a:cs typeface="Arial"/>
              </a:rPr>
            </a:br>
            <a:br>
              <a:rPr kumimoji="0" lang="ar-SA" altLang="en-US" sz="4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j-ea"/>
                <a:cs typeface="Arial"/>
              </a:rPr>
            </a:br>
            <a:r>
              <a:rPr kumimoji="0" lang="ar-SA" altLang="en-US" sz="85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j-ea"/>
                <a:cs typeface="Arial"/>
              </a:rPr>
              <a:t>هاربيـــــن سرمــــــدا</a:t>
            </a:r>
            <a:r>
              <a:rPr kumimoji="0" lang="ar-KW" altLang="en-US" sz="85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j-ea"/>
                <a:cs typeface="Arial"/>
              </a:rPr>
              <a:t> 2</a:t>
            </a:r>
            <a:endParaRPr kumimoji="0" lang="en-US" altLang="en-US" sz="85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+mj-ea"/>
              <a:cs typeface="Arial"/>
            </a:endParaRPr>
          </a:p>
        </p:txBody>
      </p:sp>
    </p:spTree>
  </p:cSld>
  <p:clrMapOvr>
    <a:masterClrMapping/>
  </p:clrMapOvr>
</p:sld>
</file>

<file path=ppt/slides/slide15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7" name="Picture 3" descr="Jesus3">
            <a:extLst>
              <a:ext uri="{FF2B5EF4-FFF2-40B4-BE49-F238E27FC236}">
                <a16:creationId xmlns:a16="http://schemas.microsoft.com/office/drawing/2014/main" id="{50A225C8-0F35-4A40-874A-41E1DCB1A6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788" y="838200"/>
            <a:ext cx="3346450" cy="50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DuplicatedTitle_15">
            <a:extLst>
              <a:ext uri="{FF2B5EF4-FFF2-40B4-BE49-F238E27FC236}">
                <a16:creationId xmlns:a16="http://schemas.microsoft.com/office/drawing/2014/main" id="{DEEE61C3-A130-46CE-B298-8125BF04C4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19600" y="152400"/>
            <a:ext cx="48768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2pPr>
            <a:lvl3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3pPr>
            <a:lvl4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4pPr>
            <a:lvl5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5pPr>
            <a:lvl6pPr marL="4572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6pPr>
            <a:lvl7pPr marL="9144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7pPr>
            <a:lvl8pPr marL="13716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8pPr>
            <a:lvl9pPr marL="18288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85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j-ea"/>
                <a:cs typeface="Arial"/>
              </a:rPr>
              <a:t>أنـت دســـت الموت وحـدك</a:t>
            </a:r>
            <a:br>
              <a:rPr kumimoji="0" lang="ar-SA" altLang="en-US" sz="4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j-ea"/>
                <a:cs typeface="Arial"/>
              </a:rPr>
            </a:br>
            <a:br>
              <a:rPr kumimoji="0" lang="ar-SA" altLang="en-US" sz="4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j-ea"/>
                <a:cs typeface="Arial"/>
              </a:rPr>
            </a:br>
            <a:r>
              <a:rPr kumimoji="0" lang="ar-SA" altLang="en-US" sz="85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j-ea"/>
                <a:cs typeface="Arial"/>
              </a:rPr>
              <a:t>يا يســـــوع الناصـــــري</a:t>
            </a:r>
            <a:endParaRPr kumimoji="0" lang="en-US" altLang="en-US" sz="85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+mj-ea"/>
              <a:cs typeface="Arial"/>
            </a:endParaRPr>
          </a:p>
        </p:txBody>
      </p:sp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4">
            <a:extLst>
              <a:ext uri="{FF2B5EF4-FFF2-40B4-BE49-F238E27FC236}">
                <a16:creationId xmlns:a16="http://schemas.microsoft.com/office/drawing/2014/main" id="{7CD425AF-24B4-4356-A640-33964D29E6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7653885"/>
              </p:ext>
            </p:extLst>
          </p:nvPr>
        </p:nvGraphicFramePr>
        <p:xfrm>
          <a:off x="0" y="4316506"/>
          <a:ext cx="9144000" cy="25414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7609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جذب شمس البر سواعى ضياه.</a:t>
                      </a:r>
                      <a:r>
                        <a:rPr kumimoji="0" lang="en-US" sz="4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حملا للعجلة النارية.</a:t>
                      </a:r>
                      <a:endParaRPr lang="ar-EG" sz="43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505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170342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وفي عين كارم حل برؤياه.</a:t>
                      </a:r>
                      <a:r>
                        <a:rPr kumimoji="0" lang="en-US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ودخل الى بيت زكريا.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45476475"/>
      </p:ext>
    </p:extLst>
  </p:cSld>
  <p:clrMapOvr>
    <a:masterClrMapping/>
  </p:clrMapOvr>
</p:sld>
</file>

<file path=ppt/slides/slide15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1" name="Picture 3" descr="A12">
            <a:extLst>
              <a:ext uri="{FF2B5EF4-FFF2-40B4-BE49-F238E27FC236}">
                <a16:creationId xmlns:a16="http://schemas.microsoft.com/office/drawing/2014/main" id="{0D6ECD79-E10C-4DD0-B5E2-3A10C892AF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62000"/>
            <a:ext cx="4057650" cy="548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DuplicatedTitle_16">
            <a:extLst>
              <a:ext uri="{FF2B5EF4-FFF2-40B4-BE49-F238E27FC236}">
                <a16:creationId xmlns:a16="http://schemas.microsoft.com/office/drawing/2014/main" id="{6CFEBC65-84A0-467D-B5DC-FE8BC46331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19600" y="152400"/>
            <a:ext cx="48768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2pPr>
            <a:lvl3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3pPr>
            <a:lvl4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4pPr>
            <a:lvl5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5pPr>
            <a:lvl6pPr marL="4572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6pPr>
            <a:lvl7pPr marL="9144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7pPr>
            <a:lvl8pPr marL="13716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8pPr>
            <a:lvl9pPr marL="18288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85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j-ea"/>
                <a:cs typeface="Arial"/>
              </a:rPr>
              <a:t>مظهـــــرا للخلق مجـدك</a:t>
            </a:r>
            <a:br>
              <a:rPr kumimoji="0" lang="ar-SA" altLang="en-US" sz="85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j-ea"/>
                <a:cs typeface="Arial"/>
              </a:rPr>
            </a:br>
            <a:br>
              <a:rPr kumimoji="0" lang="ar-SA" altLang="en-US" sz="4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j-ea"/>
                <a:cs typeface="Arial"/>
              </a:rPr>
            </a:br>
            <a:r>
              <a:rPr kumimoji="0" lang="ar-SA" altLang="en-US" sz="85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j-ea"/>
                <a:cs typeface="Arial"/>
              </a:rPr>
              <a:t>بالجمــــــال الباهـــــــر</a:t>
            </a:r>
            <a:r>
              <a:rPr kumimoji="0" lang="ar-KW" altLang="en-US" sz="85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j-ea"/>
                <a:cs typeface="Arial"/>
              </a:rPr>
              <a:t> 2</a:t>
            </a:r>
            <a:endParaRPr kumimoji="0" lang="en-US" altLang="en-US" sz="85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+mj-ea"/>
              <a:cs typeface="Arial"/>
            </a:endParaRPr>
          </a:p>
        </p:txBody>
      </p:sp>
    </p:spTree>
  </p:cSld>
  <p:clrMapOvr>
    <a:masterClrMapping/>
  </p:clrMapOvr>
</p:sld>
</file>

<file path=ppt/slides/slide15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5" name="Picture 3" descr="JES_005">
            <a:extLst>
              <a:ext uri="{FF2B5EF4-FFF2-40B4-BE49-F238E27FC236}">
                <a16:creationId xmlns:a16="http://schemas.microsoft.com/office/drawing/2014/main" id="{4AAE3E64-B097-40F9-ABFC-B53231E249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762000"/>
            <a:ext cx="2994025" cy="5246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DuplicatedTitle_17">
            <a:extLst>
              <a:ext uri="{FF2B5EF4-FFF2-40B4-BE49-F238E27FC236}">
                <a16:creationId xmlns:a16="http://schemas.microsoft.com/office/drawing/2014/main" id="{9E7AB2FE-ED0D-41D3-B112-6A70E11520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19600" y="152400"/>
            <a:ext cx="48768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2pPr>
            <a:lvl3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3pPr>
            <a:lvl4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4pPr>
            <a:lvl5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5pPr>
            <a:lvl6pPr marL="4572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6pPr>
            <a:lvl7pPr marL="9144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7pPr>
            <a:lvl8pPr marL="13716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8pPr>
            <a:lvl9pPr marL="18288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85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j-ea"/>
                <a:cs typeface="Arial"/>
              </a:rPr>
              <a:t>قمـــت مــــن بين اللحــــود</a:t>
            </a:r>
            <a:br>
              <a:rPr kumimoji="0" lang="ar-SA" altLang="en-US" sz="85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j-ea"/>
                <a:cs typeface="Arial"/>
              </a:rPr>
            </a:br>
            <a:br>
              <a:rPr kumimoji="0" lang="ar-SA" altLang="en-US" sz="4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j-ea"/>
                <a:cs typeface="Arial"/>
              </a:rPr>
            </a:br>
            <a:r>
              <a:rPr kumimoji="0" lang="ar-SA" altLang="en-US" sz="85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j-ea"/>
                <a:cs typeface="Arial"/>
              </a:rPr>
              <a:t>أنــت يا صخر الدهــــــور</a:t>
            </a:r>
            <a:endParaRPr kumimoji="0" lang="en-US" altLang="en-US" sz="85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+mj-ea"/>
              <a:cs typeface="Arial"/>
            </a:endParaRPr>
          </a:p>
        </p:txBody>
      </p:sp>
    </p:spTree>
  </p:cSld>
  <p:clrMapOvr>
    <a:masterClrMapping/>
  </p:clrMapOvr>
</p:sld>
</file>

<file path=ppt/slides/slide15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9" name="Picture 3" descr="الدينونة">
            <a:extLst>
              <a:ext uri="{FF2B5EF4-FFF2-40B4-BE49-F238E27FC236}">
                <a16:creationId xmlns:a16="http://schemas.microsoft.com/office/drawing/2014/main" id="{DEBBA856-4B80-4C4D-B4DD-ADBA0294B7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609600"/>
            <a:ext cx="3657600" cy="525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DuplicatedTitle_18">
            <a:extLst>
              <a:ext uri="{FF2B5EF4-FFF2-40B4-BE49-F238E27FC236}">
                <a16:creationId xmlns:a16="http://schemas.microsoft.com/office/drawing/2014/main" id="{2EECAFA5-09AA-4922-9067-464064B7DE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19600" y="152400"/>
            <a:ext cx="48768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2pPr>
            <a:lvl3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3pPr>
            <a:lvl4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4pPr>
            <a:lvl5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5pPr>
            <a:lvl6pPr marL="4572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6pPr>
            <a:lvl7pPr marL="9144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7pPr>
            <a:lvl8pPr marL="13716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8pPr>
            <a:lvl9pPr marL="18288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85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j-ea"/>
                <a:cs typeface="Arial"/>
              </a:rPr>
              <a:t>واهبـــــا دار الخلـــــود</a:t>
            </a:r>
            <a:br>
              <a:rPr kumimoji="0" lang="ar-SA" altLang="en-US" sz="85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j-ea"/>
                <a:cs typeface="Arial"/>
              </a:rPr>
            </a:br>
            <a:br>
              <a:rPr kumimoji="0" lang="ar-SA" altLang="en-US" sz="4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j-ea"/>
                <a:cs typeface="Arial"/>
              </a:rPr>
            </a:br>
            <a:r>
              <a:rPr kumimoji="0" lang="ar-SA" altLang="en-US" sz="85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j-ea"/>
                <a:cs typeface="Arial"/>
              </a:rPr>
              <a:t>لرقـــــود في القبــــــــور</a:t>
            </a:r>
            <a:r>
              <a:rPr kumimoji="0" lang="ar-KW" altLang="en-US" sz="85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j-ea"/>
                <a:cs typeface="Arial"/>
              </a:rPr>
              <a:t> 2</a:t>
            </a:r>
            <a:endParaRPr kumimoji="0" lang="en-US" altLang="en-US" sz="85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+mj-ea"/>
              <a:cs typeface="Arial"/>
            </a:endParaRPr>
          </a:p>
        </p:txBody>
      </p:sp>
    </p:spTree>
  </p:cSld>
  <p:clrMapOvr>
    <a:masterClrMapping/>
  </p:clrMapOvr>
</p:sld>
</file>

<file path=ppt/slides/slide15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3" name="Picture 3" descr="Jesus3">
            <a:extLst>
              <a:ext uri="{FF2B5EF4-FFF2-40B4-BE49-F238E27FC236}">
                <a16:creationId xmlns:a16="http://schemas.microsoft.com/office/drawing/2014/main" id="{B3DF4907-496C-41F1-866F-B57737E3D4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788" y="838200"/>
            <a:ext cx="3346450" cy="50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DuplicatedTitle_19">
            <a:extLst>
              <a:ext uri="{FF2B5EF4-FFF2-40B4-BE49-F238E27FC236}">
                <a16:creationId xmlns:a16="http://schemas.microsoft.com/office/drawing/2014/main" id="{C495D55A-5700-4726-97B4-59BE92B54A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19600" y="152400"/>
            <a:ext cx="48768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2pPr>
            <a:lvl3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3pPr>
            <a:lvl4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4pPr>
            <a:lvl5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5pPr>
            <a:lvl6pPr marL="4572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6pPr>
            <a:lvl7pPr marL="9144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7pPr>
            <a:lvl8pPr marL="13716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8pPr>
            <a:lvl9pPr marL="18288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85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j-ea"/>
                <a:cs typeface="Arial"/>
              </a:rPr>
              <a:t>أنـت دســـت الموت وحـدك</a:t>
            </a:r>
            <a:br>
              <a:rPr kumimoji="0" lang="ar-SA" altLang="en-US" sz="4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j-ea"/>
                <a:cs typeface="Arial"/>
              </a:rPr>
            </a:br>
            <a:br>
              <a:rPr kumimoji="0" lang="ar-SA" altLang="en-US" sz="4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j-ea"/>
                <a:cs typeface="Arial"/>
              </a:rPr>
            </a:br>
            <a:r>
              <a:rPr kumimoji="0" lang="ar-SA" altLang="en-US" sz="85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j-ea"/>
                <a:cs typeface="Arial"/>
              </a:rPr>
              <a:t>يا يســـــوع الناصـــــري</a:t>
            </a:r>
            <a:endParaRPr kumimoji="0" lang="en-US" altLang="en-US" sz="85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+mj-ea"/>
              <a:cs typeface="Arial"/>
            </a:endParaRPr>
          </a:p>
        </p:txBody>
      </p:sp>
    </p:spTree>
  </p:cSld>
  <p:clrMapOvr>
    <a:masterClrMapping/>
  </p:clrMapOvr>
</p:sld>
</file>

<file path=ppt/slides/slide15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7" name="Picture 3" descr="A12">
            <a:extLst>
              <a:ext uri="{FF2B5EF4-FFF2-40B4-BE49-F238E27FC236}">
                <a16:creationId xmlns:a16="http://schemas.microsoft.com/office/drawing/2014/main" id="{DC417F35-E5DA-4C09-B100-0A225B1296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62000"/>
            <a:ext cx="4057650" cy="548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DuplicatedTitle_20">
            <a:extLst>
              <a:ext uri="{FF2B5EF4-FFF2-40B4-BE49-F238E27FC236}">
                <a16:creationId xmlns:a16="http://schemas.microsoft.com/office/drawing/2014/main" id="{DFDFE3B4-EF57-40EC-8B8E-C71E3FEA96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19600" y="152400"/>
            <a:ext cx="48768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2pPr>
            <a:lvl3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3pPr>
            <a:lvl4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4pPr>
            <a:lvl5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5pPr>
            <a:lvl6pPr marL="4572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6pPr>
            <a:lvl7pPr marL="9144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7pPr>
            <a:lvl8pPr marL="13716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8pPr>
            <a:lvl9pPr marL="18288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85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j-ea"/>
                <a:cs typeface="Arial"/>
              </a:rPr>
              <a:t>مظهـــــرا للخلق مجـدك</a:t>
            </a:r>
            <a:br>
              <a:rPr kumimoji="0" lang="ar-SA" altLang="en-US" sz="85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j-ea"/>
                <a:cs typeface="Arial"/>
              </a:rPr>
            </a:br>
            <a:br>
              <a:rPr kumimoji="0" lang="ar-SA" altLang="en-US" sz="4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j-ea"/>
                <a:cs typeface="Arial"/>
              </a:rPr>
            </a:br>
            <a:r>
              <a:rPr kumimoji="0" lang="ar-SA" altLang="en-US" sz="85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j-ea"/>
                <a:cs typeface="Arial"/>
              </a:rPr>
              <a:t>بالجمــــــال الباهـــــــر</a:t>
            </a:r>
            <a:r>
              <a:rPr kumimoji="0" lang="ar-KW" altLang="en-US" sz="85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j-ea"/>
                <a:cs typeface="Arial"/>
              </a:rPr>
              <a:t> 2</a:t>
            </a:r>
            <a:endParaRPr kumimoji="0" lang="en-US" altLang="en-US" sz="85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+mj-ea"/>
              <a:cs typeface="Arial"/>
            </a:endParaRPr>
          </a:p>
        </p:txBody>
      </p:sp>
    </p:spTree>
  </p:cSld>
  <p:clrMapOvr>
    <a:masterClrMapping/>
  </p:clrMapOvr>
</p:sld>
</file>

<file path=ppt/slides/slide15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1" name="Picture 3" descr="j024">
            <a:extLst>
              <a:ext uri="{FF2B5EF4-FFF2-40B4-BE49-F238E27FC236}">
                <a16:creationId xmlns:a16="http://schemas.microsoft.com/office/drawing/2014/main" id="{9B9DD842-2C30-4BD1-B535-19E12B91FF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609600"/>
            <a:ext cx="3276600" cy="525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DuplicatedTitle_21">
            <a:extLst>
              <a:ext uri="{FF2B5EF4-FFF2-40B4-BE49-F238E27FC236}">
                <a16:creationId xmlns:a16="http://schemas.microsoft.com/office/drawing/2014/main" id="{BDCA1E1A-8FA0-4E5B-B6C0-2AF02F3274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19600" y="152400"/>
            <a:ext cx="48768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2pPr>
            <a:lvl3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3pPr>
            <a:lvl4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4pPr>
            <a:lvl5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5pPr>
            <a:lvl6pPr marL="4572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6pPr>
            <a:lvl7pPr marL="9144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7pPr>
            <a:lvl8pPr marL="13716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8pPr>
            <a:lvl9pPr marL="18288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85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j-ea"/>
                <a:cs typeface="Arial"/>
              </a:rPr>
              <a:t>وجمـــــوع الناس عادت </a:t>
            </a:r>
            <a:br>
              <a:rPr kumimoji="0" lang="ar-SA" altLang="en-US" sz="85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j-ea"/>
                <a:cs typeface="Arial"/>
              </a:rPr>
            </a:br>
            <a:br>
              <a:rPr kumimoji="0" lang="ar-SA" altLang="en-US" sz="4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j-ea"/>
                <a:cs typeface="Arial"/>
              </a:rPr>
            </a:br>
            <a:r>
              <a:rPr kumimoji="0" lang="ar-SA" altLang="en-US" sz="85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j-ea"/>
                <a:cs typeface="Arial"/>
              </a:rPr>
              <a:t>شاهـــــدات بالقيــــــــام</a:t>
            </a:r>
            <a:endParaRPr kumimoji="0" lang="en-US" altLang="en-US" sz="85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+mj-ea"/>
              <a:cs typeface="Arial"/>
            </a:endParaRPr>
          </a:p>
        </p:txBody>
      </p:sp>
    </p:spTree>
  </p:cSld>
  <p:clrMapOvr>
    <a:masterClrMapping/>
  </p:clrMapOvr>
</p:sld>
</file>

<file path=ppt/slides/slide15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5" name="Picture 3" descr="JES_005">
            <a:extLst>
              <a:ext uri="{FF2B5EF4-FFF2-40B4-BE49-F238E27FC236}">
                <a16:creationId xmlns:a16="http://schemas.microsoft.com/office/drawing/2014/main" id="{B211F298-0CDA-4E46-A45C-688FA6FB6F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762000"/>
            <a:ext cx="2994025" cy="5246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DuplicatedTitle_22">
            <a:extLst>
              <a:ext uri="{FF2B5EF4-FFF2-40B4-BE49-F238E27FC236}">
                <a16:creationId xmlns:a16="http://schemas.microsoft.com/office/drawing/2014/main" id="{6BD504CF-34CB-465F-9D2B-9303E14689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19600" y="152400"/>
            <a:ext cx="48768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2pPr>
            <a:lvl3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3pPr>
            <a:lvl4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4pPr>
            <a:lvl5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5pPr>
            <a:lvl6pPr marL="4572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6pPr>
            <a:lvl7pPr marL="9144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7pPr>
            <a:lvl8pPr marL="13716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8pPr>
            <a:lvl9pPr marL="18288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7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j-ea"/>
                <a:cs typeface="Arial"/>
              </a:rPr>
              <a:t>والسمــــا والارض نادت</a:t>
            </a:r>
            <a:br>
              <a:rPr kumimoji="0" lang="ar-SA" altLang="en-US" sz="7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j-ea"/>
                <a:cs typeface="Arial"/>
              </a:rPr>
            </a:br>
            <a:br>
              <a:rPr kumimoji="0" lang="ar-SA" altLang="en-US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j-ea"/>
                <a:cs typeface="Arial"/>
              </a:rPr>
            </a:br>
            <a:r>
              <a:rPr kumimoji="0" lang="ar-SA" altLang="en-US" sz="77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j-ea"/>
                <a:cs typeface="Arial"/>
              </a:rPr>
              <a:t>قــــام حقــــا قــــام قـــــام</a:t>
            </a:r>
            <a:r>
              <a:rPr kumimoji="0" lang="ar-KW" altLang="en-US" sz="77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j-ea"/>
                <a:cs typeface="Arial"/>
              </a:rPr>
              <a:t> 2</a:t>
            </a:r>
            <a:endParaRPr kumimoji="0" lang="en-US" altLang="en-US" sz="77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+mj-ea"/>
              <a:cs typeface="Arial"/>
            </a:endParaRPr>
          </a:p>
        </p:txBody>
      </p:sp>
    </p:spTree>
  </p:cSld>
  <p:clrMapOvr>
    <a:masterClrMapping/>
  </p:clrMapOvr>
</p:sld>
</file>

<file path=ppt/slides/slide15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9" name="Picture 3" descr="Jesus3">
            <a:extLst>
              <a:ext uri="{FF2B5EF4-FFF2-40B4-BE49-F238E27FC236}">
                <a16:creationId xmlns:a16="http://schemas.microsoft.com/office/drawing/2014/main" id="{54DF5FA3-ECA4-42E2-8F99-0F91622965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788" y="838200"/>
            <a:ext cx="3346450" cy="50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DuplicatedTitle_23">
            <a:extLst>
              <a:ext uri="{FF2B5EF4-FFF2-40B4-BE49-F238E27FC236}">
                <a16:creationId xmlns:a16="http://schemas.microsoft.com/office/drawing/2014/main" id="{C91CC2FC-3CBD-499D-AD7C-F43CD06881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19600" y="152400"/>
            <a:ext cx="48768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2pPr>
            <a:lvl3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3pPr>
            <a:lvl4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4pPr>
            <a:lvl5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5pPr>
            <a:lvl6pPr marL="4572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6pPr>
            <a:lvl7pPr marL="9144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7pPr>
            <a:lvl8pPr marL="13716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8pPr>
            <a:lvl9pPr marL="18288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85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j-ea"/>
                <a:cs typeface="Arial"/>
              </a:rPr>
              <a:t>أنـت دســـت الموت وحـدك</a:t>
            </a:r>
            <a:br>
              <a:rPr kumimoji="0" lang="ar-SA" altLang="en-US" sz="4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j-ea"/>
                <a:cs typeface="Arial"/>
              </a:rPr>
            </a:br>
            <a:br>
              <a:rPr kumimoji="0" lang="ar-SA" altLang="en-US" sz="4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j-ea"/>
                <a:cs typeface="Arial"/>
              </a:rPr>
            </a:br>
            <a:r>
              <a:rPr kumimoji="0" lang="ar-SA" altLang="en-US" sz="85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j-ea"/>
                <a:cs typeface="Arial"/>
              </a:rPr>
              <a:t>يا يســـــوع الناصـــــري</a:t>
            </a:r>
            <a:endParaRPr kumimoji="0" lang="en-US" altLang="en-US" sz="85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+mj-ea"/>
              <a:cs typeface="Arial"/>
            </a:endParaRPr>
          </a:p>
        </p:txBody>
      </p:sp>
    </p:spTree>
  </p:cSld>
  <p:clrMapOvr>
    <a:masterClrMapping/>
  </p:clrMapOvr>
</p:sld>
</file>

<file path=ppt/slides/slide15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3" name="Picture 3" descr="A12">
            <a:extLst>
              <a:ext uri="{FF2B5EF4-FFF2-40B4-BE49-F238E27FC236}">
                <a16:creationId xmlns:a16="http://schemas.microsoft.com/office/drawing/2014/main" id="{AB9F93A6-C0D5-4C06-8DF7-5978C20D36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62000"/>
            <a:ext cx="4057650" cy="548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DuplicatedTitle_24">
            <a:extLst>
              <a:ext uri="{FF2B5EF4-FFF2-40B4-BE49-F238E27FC236}">
                <a16:creationId xmlns:a16="http://schemas.microsoft.com/office/drawing/2014/main" id="{C3D19111-103D-4801-B457-61C8B4586C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19600" y="152400"/>
            <a:ext cx="48768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2pPr>
            <a:lvl3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3pPr>
            <a:lvl4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4pPr>
            <a:lvl5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5pPr>
            <a:lvl6pPr marL="4572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6pPr>
            <a:lvl7pPr marL="9144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7pPr>
            <a:lvl8pPr marL="13716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8pPr>
            <a:lvl9pPr marL="18288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85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j-ea"/>
                <a:cs typeface="Arial"/>
              </a:rPr>
              <a:t>مظهـــــرا للخلق مجـدك</a:t>
            </a:r>
            <a:br>
              <a:rPr kumimoji="0" lang="ar-SA" altLang="en-US" sz="85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j-ea"/>
                <a:cs typeface="Arial"/>
              </a:rPr>
            </a:br>
            <a:br>
              <a:rPr kumimoji="0" lang="ar-SA" altLang="en-US" sz="4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j-ea"/>
                <a:cs typeface="Arial"/>
              </a:rPr>
            </a:br>
            <a:r>
              <a:rPr kumimoji="0" lang="ar-SA" altLang="en-US" sz="85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j-ea"/>
                <a:cs typeface="Arial"/>
              </a:rPr>
              <a:t>بالجمــــــال الباهـــــــر</a:t>
            </a:r>
            <a:r>
              <a:rPr kumimoji="0" lang="ar-KW" altLang="en-US" sz="85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j-ea"/>
                <a:cs typeface="Arial"/>
              </a:rPr>
              <a:t> 2</a:t>
            </a:r>
            <a:endParaRPr kumimoji="0" lang="en-US" altLang="en-US" sz="85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+mj-ea"/>
              <a:cs typeface="Arial"/>
            </a:endParaRPr>
          </a:p>
        </p:txBody>
      </p:sp>
    </p:spTree>
  </p:cSld>
  <p:clrMapOvr>
    <a:masterClrMapping/>
  </p:clrMapOvr>
</p:sld>
</file>

<file path=ppt/slides/slide15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7" name="Picture 3" descr="j024">
            <a:extLst>
              <a:ext uri="{FF2B5EF4-FFF2-40B4-BE49-F238E27FC236}">
                <a16:creationId xmlns:a16="http://schemas.microsoft.com/office/drawing/2014/main" id="{D04AE85A-A3B4-4779-A431-D0D5255639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143000"/>
            <a:ext cx="3354388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DuplicatedTitle_25">
            <a:extLst>
              <a:ext uri="{FF2B5EF4-FFF2-40B4-BE49-F238E27FC236}">
                <a16:creationId xmlns:a16="http://schemas.microsoft.com/office/drawing/2014/main" id="{58E7B993-FEB0-43E5-87DF-0464E45A62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19600" y="152400"/>
            <a:ext cx="48768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2pPr>
            <a:lvl3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3pPr>
            <a:lvl4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4pPr>
            <a:lvl5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5pPr>
            <a:lvl6pPr marL="4572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6pPr>
            <a:lvl7pPr marL="9144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7pPr>
            <a:lvl8pPr marL="13716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8pPr>
            <a:lvl9pPr marL="18288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85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j-ea"/>
                <a:cs typeface="Arial"/>
              </a:rPr>
              <a:t>والجنــــود العلويـــــة </a:t>
            </a:r>
            <a:br>
              <a:rPr kumimoji="0" lang="ar-SA" altLang="en-US" sz="85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j-ea"/>
                <a:cs typeface="Arial"/>
              </a:rPr>
            </a:br>
            <a:br>
              <a:rPr kumimoji="0" lang="ar-SA" altLang="en-US" sz="4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j-ea"/>
                <a:cs typeface="Arial"/>
              </a:rPr>
            </a:br>
            <a:r>
              <a:rPr kumimoji="0" lang="ar-SA" altLang="en-US" sz="85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j-ea"/>
                <a:cs typeface="Arial"/>
              </a:rPr>
              <a:t>لاقــت الـــرب الصمــــــد</a:t>
            </a:r>
            <a:endParaRPr kumimoji="0" lang="en-US" altLang="en-US" sz="85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+mj-ea"/>
              <a:cs typeface="Arial"/>
            </a:endParaRPr>
          </a:p>
        </p:txBody>
      </p:sp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4">
            <a:extLst>
              <a:ext uri="{FF2B5EF4-FFF2-40B4-BE49-F238E27FC236}">
                <a16:creationId xmlns:a16="http://schemas.microsoft.com/office/drawing/2014/main" id="{7CD425AF-24B4-4356-A640-33964D29E6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5466681"/>
              </p:ext>
            </p:extLst>
          </p:nvPr>
        </p:nvGraphicFramePr>
        <p:xfrm>
          <a:off x="0" y="4316506"/>
          <a:ext cx="9144000" cy="25414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7609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حل القصر النفسانى.</a:t>
                      </a:r>
                      <a:r>
                        <a:rPr kumimoji="0" lang="en-US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وأقدمة عجلات نارية.</a:t>
                      </a:r>
                      <a:endParaRPr lang="ar-EG" sz="48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505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170342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حامل واحد ليس له ثانى.</a:t>
                      </a:r>
                      <a:r>
                        <a:rPr kumimoji="0" lang="en-US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خالق أزلى نار محيية.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79805924"/>
      </p:ext>
    </p:extLst>
  </p:cSld>
  <p:clrMapOvr>
    <a:masterClrMapping/>
  </p:clrMapOvr>
</p:sld>
</file>

<file path=ppt/slides/slide15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1" name="Picture 3" descr="jesus50">
            <a:extLst>
              <a:ext uri="{FF2B5EF4-FFF2-40B4-BE49-F238E27FC236}">
                <a16:creationId xmlns:a16="http://schemas.microsoft.com/office/drawing/2014/main" id="{19DA661C-C0D4-47F2-A031-078A934A57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990600"/>
            <a:ext cx="35941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DuplicatedTitle_26">
            <a:extLst>
              <a:ext uri="{FF2B5EF4-FFF2-40B4-BE49-F238E27FC236}">
                <a16:creationId xmlns:a16="http://schemas.microsoft.com/office/drawing/2014/main" id="{C5EAD53E-82C1-4799-9973-66F99A9852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19600" y="152400"/>
            <a:ext cx="48768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2pPr>
            <a:lvl3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3pPr>
            <a:lvl4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4pPr>
            <a:lvl5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5pPr>
            <a:lvl6pPr marL="4572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6pPr>
            <a:lvl7pPr marL="9144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7pPr>
            <a:lvl8pPr marL="13716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8pPr>
            <a:lvl9pPr marL="18288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77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j-ea"/>
                <a:cs typeface="Arial"/>
              </a:rPr>
              <a:t>بالاغانــــي السرمديــــة</a:t>
            </a:r>
            <a:br>
              <a:rPr kumimoji="0" lang="ar-SA" altLang="en-US" sz="77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j-ea"/>
                <a:cs typeface="Arial"/>
              </a:rPr>
            </a:br>
            <a:br>
              <a:rPr kumimoji="0" lang="ar-SA" altLang="en-US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j-ea"/>
                <a:cs typeface="Arial"/>
              </a:rPr>
            </a:br>
            <a:r>
              <a:rPr kumimoji="0" lang="ar-SA" altLang="en-US" sz="77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j-ea"/>
                <a:cs typeface="Arial"/>
              </a:rPr>
              <a:t>فــــوق في دار الابــــــد</a:t>
            </a:r>
            <a:r>
              <a:rPr kumimoji="0" lang="ar-KW" altLang="en-US" sz="77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j-ea"/>
                <a:cs typeface="Arial"/>
              </a:rPr>
              <a:t> 2</a:t>
            </a:r>
            <a:endParaRPr kumimoji="0" lang="en-US" altLang="en-US" sz="77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+mj-ea"/>
              <a:cs typeface="Arial"/>
            </a:endParaRPr>
          </a:p>
        </p:txBody>
      </p:sp>
    </p:spTree>
  </p:cSld>
  <p:clrMapOvr>
    <a:masterClrMapping/>
  </p:clrMapOvr>
</p:sld>
</file>

<file path=ppt/slides/slide15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5" name="Picture 3" descr="Jesus3">
            <a:extLst>
              <a:ext uri="{FF2B5EF4-FFF2-40B4-BE49-F238E27FC236}">
                <a16:creationId xmlns:a16="http://schemas.microsoft.com/office/drawing/2014/main" id="{9F5EBC88-35BE-4378-88C6-456C9DD8AD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788" y="838200"/>
            <a:ext cx="3346450" cy="50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DuplicatedTitle_27">
            <a:extLst>
              <a:ext uri="{FF2B5EF4-FFF2-40B4-BE49-F238E27FC236}">
                <a16:creationId xmlns:a16="http://schemas.microsoft.com/office/drawing/2014/main" id="{719208E8-0599-4E35-A63A-8C732AF834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19600" y="152400"/>
            <a:ext cx="48768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2pPr>
            <a:lvl3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3pPr>
            <a:lvl4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4pPr>
            <a:lvl5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5pPr>
            <a:lvl6pPr marL="4572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6pPr>
            <a:lvl7pPr marL="9144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7pPr>
            <a:lvl8pPr marL="13716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8pPr>
            <a:lvl9pPr marL="18288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85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j-ea"/>
                <a:cs typeface="Arial"/>
              </a:rPr>
              <a:t>أنـت دســـت الموت وحـدك</a:t>
            </a:r>
            <a:br>
              <a:rPr kumimoji="0" lang="ar-SA" altLang="en-US" sz="4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j-ea"/>
                <a:cs typeface="Arial"/>
              </a:rPr>
            </a:br>
            <a:br>
              <a:rPr kumimoji="0" lang="ar-SA" altLang="en-US" sz="4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j-ea"/>
                <a:cs typeface="Arial"/>
              </a:rPr>
            </a:br>
            <a:r>
              <a:rPr kumimoji="0" lang="ar-SA" altLang="en-US" sz="85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j-ea"/>
                <a:cs typeface="Arial"/>
              </a:rPr>
              <a:t>يا يســـــوع الناصـــــري</a:t>
            </a:r>
            <a:endParaRPr kumimoji="0" lang="en-US" altLang="en-US" sz="85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+mj-ea"/>
              <a:cs typeface="Arial"/>
            </a:endParaRPr>
          </a:p>
        </p:txBody>
      </p:sp>
    </p:spTree>
  </p:cSld>
  <p:clrMapOvr>
    <a:masterClrMapping/>
  </p:clrMapOvr>
</p:sld>
</file>

<file path=ppt/slides/slide15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9" name="Picture 3" descr="A12">
            <a:extLst>
              <a:ext uri="{FF2B5EF4-FFF2-40B4-BE49-F238E27FC236}">
                <a16:creationId xmlns:a16="http://schemas.microsoft.com/office/drawing/2014/main" id="{F55925B8-329B-46F9-BE8D-A841E510FA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62000"/>
            <a:ext cx="4057650" cy="548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DuplicatedTitle_28">
            <a:extLst>
              <a:ext uri="{FF2B5EF4-FFF2-40B4-BE49-F238E27FC236}">
                <a16:creationId xmlns:a16="http://schemas.microsoft.com/office/drawing/2014/main" id="{FCCB889B-040A-4D28-9F6F-7B11EDC11F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19600" y="152400"/>
            <a:ext cx="48768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2pPr>
            <a:lvl3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3pPr>
            <a:lvl4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4pPr>
            <a:lvl5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5pPr>
            <a:lvl6pPr marL="4572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6pPr>
            <a:lvl7pPr marL="9144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7pPr>
            <a:lvl8pPr marL="13716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8pPr>
            <a:lvl9pPr marL="18288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85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j-ea"/>
                <a:cs typeface="Arial"/>
              </a:rPr>
              <a:t>مظهـــــرا للخلق مجـدك</a:t>
            </a:r>
            <a:br>
              <a:rPr kumimoji="0" lang="ar-SA" altLang="en-US" sz="85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j-ea"/>
                <a:cs typeface="Arial"/>
              </a:rPr>
            </a:br>
            <a:br>
              <a:rPr kumimoji="0" lang="ar-SA" altLang="en-US" sz="4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j-ea"/>
                <a:cs typeface="Arial"/>
              </a:rPr>
            </a:br>
            <a:r>
              <a:rPr kumimoji="0" lang="ar-SA" altLang="en-US" sz="85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j-ea"/>
                <a:cs typeface="Arial"/>
              </a:rPr>
              <a:t>بالجمــــــال الباهـــــــر</a:t>
            </a:r>
            <a:r>
              <a:rPr kumimoji="0" lang="ar-KW" altLang="en-US" sz="85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j-ea"/>
                <a:cs typeface="Arial"/>
              </a:rPr>
              <a:t> 2</a:t>
            </a:r>
            <a:endParaRPr kumimoji="0" lang="en-US" altLang="en-US" sz="85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+mj-ea"/>
              <a:cs typeface="Arial"/>
            </a:endParaRPr>
          </a:p>
        </p:txBody>
      </p:sp>
    </p:spTree>
  </p:cSld>
  <p:clrMapOvr>
    <a:masterClrMapping/>
  </p:clrMapOvr>
</p:sld>
</file>

<file path=ppt/slides/slide15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3" name="Picture 3" descr="Dd170">
            <a:extLst>
              <a:ext uri="{FF2B5EF4-FFF2-40B4-BE49-F238E27FC236}">
                <a16:creationId xmlns:a16="http://schemas.microsoft.com/office/drawing/2014/main" id="{E03368CF-4C59-4AD5-A08F-F676CE9E88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685800"/>
            <a:ext cx="3462338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DuplicatedTitle_29">
            <a:extLst>
              <a:ext uri="{FF2B5EF4-FFF2-40B4-BE49-F238E27FC236}">
                <a16:creationId xmlns:a16="http://schemas.microsoft.com/office/drawing/2014/main" id="{AAEB4026-63A2-4E05-8BF3-314A801810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19600" y="152400"/>
            <a:ext cx="48768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2pPr>
            <a:lvl3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3pPr>
            <a:lvl4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4pPr>
            <a:lvl5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5pPr>
            <a:lvl6pPr marL="4572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6pPr>
            <a:lvl7pPr marL="9144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7pPr>
            <a:lvl8pPr marL="13716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8pPr>
            <a:lvl9pPr marL="18288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85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j-ea"/>
                <a:cs typeface="Arial"/>
              </a:rPr>
              <a:t>دخلــــوا المجــد العليا</a:t>
            </a:r>
            <a:br>
              <a:rPr kumimoji="0" lang="ar-SA" altLang="en-US" sz="85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j-ea"/>
                <a:cs typeface="Arial"/>
              </a:rPr>
            </a:br>
            <a:br>
              <a:rPr kumimoji="0" lang="ar-SA" altLang="en-US" sz="4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j-ea"/>
                <a:cs typeface="Arial"/>
              </a:rPr>
            </a:br>
            <a:r>
              <a:rPr kumimoji="0" lang="ar-SA" altLang="en-US" sz="85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j-ea"/>
                <a:cs typeface="Arial"/>
              </a:rPr>
              <a:t>بتسابيـــح النعيــــــم</a:t>
            </a:r>
            <a:endParaRPr kumimoji="0" lang="en-US" altLang="en-US" sz="85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+mj-ea"/>
              <a:cs typeface="Arial"/>
            </a:endParaRPr>
          </a:p>
        </p:txBody>
      </p:sp>
    </p:spTree>
  </p:cSld>
  <p:clrMapOvr>
    <a:masterClrMapping/>
  </p:clrMapOvr>
</p:sld>
</file>

<file path=ppt/slides/slide15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7" name="Picture 3" descr="JES_015">
            <a:extLst>
              <a:ext uri="{FF2B5EF4-FFF2-40B4-BE49-F238E27FC236}">
                <a16:creationId xmlns:a16="http://schemas.microsoft.com/office/drawing/2014/main" id="{EB472B91-D586-4849-ADB8-39584D75DB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762000"/>
            <a:ext cx="3224213" cy="533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DuplicatedTitle_30">
            <a:extLst>
              <a:ext uri="{FF2B5EF4-FFF2-40B4-BE49-F238E27FC236}">
                <a16:creationId xmlns:a16="http://schemas.microsoft.com/office/drawing/2014/main" id="{0E3410BC-AB72-4E40-87F7-60A210A286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19600" y="152400"/>
            <a:ext cx="48768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2pPr>
            <a:lvl3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3pPr>
            <a:lvl4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4pPr>
            <a:lvl5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5pPr>
            <a:lvl6pPr marL="4572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6pPr>
            <a:lvl7pPr marL="9144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7pPr>
            <a:lvl8pPr marL="13716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8pPr>
            <a:lvl9pPr marL="18288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85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j-ea"/>
                <a:cs typeface="Arial"/>
              </a:rPr>
              <a:t>وغنـاهــــــم يا مسيــــا</a:t>
            </a:r>
            <a:br>
              <a:rPr kumimoji="0" lang="ar-SA" altLang="en-US" sz="85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j-ea"/>
                <a:cs typeface="Arial"/>
              </a:rPr>
            </a:br>
            <a:br>
              <a:rPr kumimoji="0" lang="ar-SA" altLang="en-US" sz="4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j-ea"/>
                <a:cs typeface="Arial"/>
              </a:rPr>
            </a:br>
            <a:r>
              <a:rPr kumimoji="0" lang="ar-SA" altLang="en-US" sz="85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j-ea"/>
                <a:cs typeface="Arial"/>
              </a:rPr>
              <a:t>قمــت وانــدك الجحيـــــــم </a:t>
            </a:r>
            <a:r>
              <a:rPr kumimoji="0" lang="ar-KW" altLang="en-US" sz="85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j-ea"/>
                <a:cs typeface="Arial"/>
              </a:rPr>
              <a:t>2</a:t>
            </a:r>
            <a:endParaRPr kumimoji="0" lang="en-US" altLang="en-US" sz="85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+mj-ea"/>
              <a:cs typeface="Arial"/>
            </a:endParaRPr>
          </a:p>
        </p:txBody>
      </p:sp>
    </p:spTree>
  </p:cSld>
  <p:clrMapOvr>
    <a:masterClrMapping/>
  </p:clrMapOvr>
</p:sld>
</file>

<file path=ppt/slides/slide15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1" name="Picture 3" descr="Jesus3">
            <a:extLst>
              <a:ext uri="{FF2B5EF4-FFF2-40B4-BE49-F238E27FC236}">
                <a16:creationId xmlns:a16="http://schemas.microsoft.com/office/drawing/2014/main" id="{12C8067F-6E88-42D3-9DA6-B317667970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788" y="838200"/>
            <a:ext cx="3346450" cy="50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DuplicatedTitle_31">
            <a:extLst>
              <a:ext uri="{FF2B5EF4-FFF2-40B4-BE49-F238E27FC236}">
                <a16:creationId xmlns:a16="http://schemas.microsoft.com/office/drawing/2014/main" id="{D22C35FA-DE2D-4BD7-9EF7-C406146354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19600" y="152400"/>
            <a:ext cx="48768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2pPr>
            <a:lvl3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3pPr>
            <a:lvl4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4pPr>
            <a:lvl5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5pPr>
            <a:lvl6pPr marL="4572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6pPr>
            <a:lvl7pPr marL="9144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7pPr>
            <a:lvl8pPr marL="13716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8pPr>
            <a:lvl9pPr marL="18288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85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j-ea"/>
                <a:cs typeface="Arial"/>
              </a:rPr>
              <a:t>أنـت دســـت الموت وحـدك</a:t>
            </a:r>
            <a:br>
              <a:rPr kumimoji="0" lang="ar-SA" altLang="en-US" sz="4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j-ea"/>
                <a:cs typeface="Arial"/>
              </a:rPr>
            </a:br>
            <a:br>
              <a:rPr kumimoji="0" lang="ar-SA" altLang="en-US" sz="4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j-ea"/>
                <a:cs typeface="Arial"/>
              </a:rPr>
            </a:br>
            <a:r>
              <a:rPr kumimoji="0" lang="ar-SA" altLang="en-US" sz="85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j-ea"/>
                <a:cs typeface="Arial"/>
              </a:rPr>
              <a:t>يا يســـــوع الناصـــــري</a:t>
            </a:r>
            <a:endParaRPr kumimoji="0" lang="en-US" altLang="en-US" sz="85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+mj-ea"/>
              <a:cs typeface="Arial"/>
            </a:endParaRPr>
          </a:p>
        </p:txBody>
      </p:sp>
    </p:spTree>
  </p:cSld>
  <p:clrMapOvr>
    <a:masterClrMapping/>
  </p:clrMapOvr>
</p:sld>
</file>

<file path=ppt/slides/slide15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5" name="Picture 3" descr="A12">
            <a:extLst>
              <a:ext uri="{FF2B5EF4-FFF2-40B4-BE49-F238E27FC236}">
                <a16:creationId xmlns:a16="http://schemas.microsoft.com/office/drawing/2014/main" id="{0026CEED-A944-4F1B-9F38-F06764EB66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62000"/>
            <a:ext cx="4057650" cy="548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DuplicatedTitle_32">
            <a:extLst>
              <a:ext uri="{FF2B5EF4-FFF2-40B4-BE49-F238E27FC236}">
                <a16:creationId xmlns:a16="http://schemas.microsoft.com/office/drawing/2014/main" id="{C1438187-2F73-4325-9AEE-2DA085D200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19600" y="152400"/>
            <a:ext cx="48768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2pPr>
            <a:lvl3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3pPr>
            <a:lvl4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4pPr>
            <a:lvl5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5pPr>
            <a:lvl6pPr marL="4572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6pPr>
            <a:lvl7pPr marL="9144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7pPr>
            <a:lvl8pPr marL="13716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8pPr>
            <a:lvl9pPr marL="18288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85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j-ea"/>
                <a:cs typeface="Arial"/>
              </a:rPr>
              <a:t>مظهـــــرا للخلق مجـدك</a:t>
            </a:r>
            <a:br>
              <a:rPr kumimoji="0" lang="ar-SA" altLang="en-US" sz="85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j-ea"/>
                <a:cs typeface="Arial"/>
              </a:rPr>
            </a:br>
            <a:br>
              <a:rPr kumimoji="0" lang="ar-SA" altLang="en-US" sz="4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j-ea"/>
                <a:cs typeface="Arial"/>
              </a:rPr>
            </a:br>
            <a:r>
              <a:rPr kumimoji="0" lang="ar-SA" altLang="en-US" sz="85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j-ea"/>
                <a:cs typeface="Arial"/>
              </a:rPr>
              <a:t>بالجمــــــال الباهـــــــر</a:t>
            </a:r>
            <a:r>
              <a:rPr kumimoji="0" lang="ar-KW" altLang="en-US" sz="85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j-ea"/>
                <a:cs typeface="Arial"/>
              </a:rPr>
              <a:t> 2</a:t>
            </a:r>
            <a:endParaRPr kumimoji="0" lang="en-US" altLang="en-US" sz="85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+mj-ea"/>
              <a:cs typeface="Arial"/>
            </a:endParaRPr>
          </a:p>
        </p:txBody>
      </p:sp>
    </p:spTree>
  </p:cSld>
  <p:clrMapOvr>
    <a:masterClrMapping/>
  </p:clrMapOvr>
</p:sld>
</file>

<file path=ppt/slides/slide15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>
</file>

<file path=ppt/slides/slide15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2FE45EC-1202-4380-B2F9-FB9D0ECF76A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KW" altLang="en-US" sz="8000" b="1" dirty="0"/>
              <a:t>قام حقاً قام رئيس السلام</a:t>
            </a:r>
            <a:br>
              <a:rPr lang="ar-KW" altLang="en-US" sz="8000" b="1" dirty="0"/>
            </a:br>
            <a:r>
              <a:rPr lang="ar-KW" altLang="en-US" sz="8000" b="1" dirty="0"/>
              <a:t>هلليلويا هلليلويا الرب قام</a:t>
            </a:r>
            <a:endParaRPr lang="en-US" altLang="en-US" sz="8000" b="1" dirty="0"/>
          </a:p>
        </p:txBody>
      </p:sp>
      <p:sp>
        <p:nvSpPr>
          <p:cNvPr id="2050" name="Rectangle 2">
            <a:extLst>
              <a:ext uri="{FF2B5EF4-FFF2-40B4-BE49-F238E27FC236}">
                <a16:creationId xmlns:a16="http://schemas.microsoft.com/office/drawing/2014/main" id="{0C534D4D-5C52-4C6C-A33D-B5687B153F6D}"/>
              </a:ext>
            </a:extLst>
          </p:cNvPr>
          <p:cNvSpPr>
            <a:spLocks noGrp="1" noChangeArrowheads="1"/>
          </p:cNvSpPr>
          <p:nvPr>
            <p:ph type="ctrTitle" idx="4294967295"/>
          </p:nvPr>
        </p:nvSpPr>
        <p:spPr>
          <a:xfrm>
            <a:off x="-1465730" y="0"/>
            <a:ext cx="1465729" cy="1260475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ar-EG" altLang="en-US" sz="4800" b="1" dirty="0">
                <a:solidFill>
                  <a:srgbClr val="FFC000"/>
                </a:solidFill>
              </a:rPr>
              <a:t>قام حقا</a:t>
            </a:r>
            <a:endParaRPr lang="en-US" altLang="en-US" sz="4800" b="1" dirty="0">
              <a:solidFill>
                <a:srgbClr val="FFC000"/>
              </a:solidFill>
            </a:endParaRPr>
          </a:p>
        </p:txBody>
      </p:sp>
      <p:pic>
        <p:nvPicPr>
          <p:cNvPr id="2051" name="Picture 4" descr="j013">
            <a:extLst>
              <a:ext uri="{FF2B5EF4-FFF2-40B4-BE49-F238E27FC236}">
                <a16:creationId xmlns:a16="http://schemas.microsoft.com/office/drawing/2014/main" id="{2D4A03DD-054A-4DA6-A414-0D9C48F8DB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219200"/>
            <a:ext cx="342900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5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9ACA13D-DC4A-4200-8CF6-15F1DD791FA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51275" y="0"/>
            <a:ext cx="5292725" cy="6858000"/>
          </a:xfrm>
        </p:spPr>
        <p:txBody>
          <a:bodyPr>
            <a:normAutofit/>
          </a:bodyPr>
          <a:lstStyle/>
          <a:p>
            <a:r>
              <a:rPr lang="ar-KW" altLang="en-US" sz="8000" b="1" dirty="0"/>
              <a:t>مريم قد ذهبت فجر الأحد</a:t>
            </a:r>
            <a:br>
              <a:rPr lang="ar-KW" altLang="en-US" sz="8000" b="1" dirty="0"/>
            </a:br>
            <a:r>
              <a:rPr lang="ar-KW" altLang="en-US" sz="8000" b="1" dirty="0"/>
              <a:t>بأطياب وحنوط للجسد</a:t>
            </a:r>
            <a:endParaRPr lang="en-US" altLang="en-US" sz="8000" b="1" dirty="0"/>
          </a:p>
        </p:txBody>
      </p:sp>
      <p:pic>
        <p:nvPicPr>
          <p:cNvPr id="3075" name="Picture 4">
            <a:extLst>
              <a:ext uri="{FF2B5EF4-FFF2-40B4-BE49-F238E27FC236}">
                <a16:creationId xmlns:a16="http://schemas.microsoft.com/office/drawing/2014/main" id="{A3E19967-0C30-4FCE-A2E5-019741CB8A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" y="765175"/>
            <a:ext cx="3816350" cy="5256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4">
            <a:extLst>
              <a:ext uri="{FF2B5EF4-FFF2-40B4-BE49-F238E27FC236}">
                <a16:creationId xmlns:a16="http://schemas.microsoft.com/office/drawing/2014/main" id="{7CD425AF-24B4-4356-A640-33964D29E6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6300546"/>
              </p:ext>
            </p:extLst>
          </p:nvPr>
        </p:nvGraphicFramePr>
        <p:xfrm>
          <a:off x="0" y="4316506"/>
          <a:ext cx="9144000" cy="25414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7609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حمامة يمامة كقول سليمان.</a:t>
                      </a:r>
                      <a:r>
                        <a:rPr kumimoji="0" lang="en-US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ونخلة حاملة أثمار الحياة.</a:t>
                      </a:r>
                      <a:endParaRPr lang="ar-EG" sz="41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505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170342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4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بشرتنا بسلام واطمئنان.</a:t>
                      </a:r>
                      <a:r>
                        <a:rPr kumimoji="0" lang="en-US" sz="4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والشفاء من منكبيها قبلناه.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49054095"/>
      </p:ext>
    </p:extLst>
  </p:cSld>
  <p:clrMapOvr>
    <a:masterClrMapping/>
  </p:clrMapOvr>
</p:sld>
</file>

<file path=ppt/slides/slide15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FFD1E4B-15AD-4174-B42C-DF107A1356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44988" y="0"/>
            <a:ext cx="4799012" cy="6858000"/>
          </a:xfrm>
        </p:spPr>
        <p:txBody>
          <a:bodyPr>
            <a:normAutofit/>
          </a:bodyPr>
          <a:lstStyle/>
          <a:p>
            <a:r>
              <a:rPr lang="ar-KW" altLang="en-US" sz="8800" b="1" dirty="0"/>
              <a:t>ويسوع قام حقاً وأنتصر</a:t>
            </a:r>
            <a:br>
              <a:rPr lang="ar-KW" altLang="en-US" sz="8800" b="1" dirty="0"/>
            </a:br>
            <a:r>
              <a:rPr lang="ar-KW" altLang="en-US" sz="8800" b="1" dirty="0"/>
              <a:t>ولذا الملاك دحرج الحجر</a:t>
            </a:r>
            <a:endParaRPr lang="en-US" altLang="en-US" sz="8800" b="1" dirty="0"/>
          </a:p>
        </p:txBody>
      </p:sp>
      <p:pic>
        <p:nvPicPr>
          <p:cNvPr id="4099" name="Picture 5" descr="jesu">
            <a:extLst>
              <a:ext uri="{FF2B5EF4-FFF2-40B4-BE49-F238E27FC236}">
                <a16:creationId xmlns:a16="http://schemas.microsoft.com/office/drawing/2014/main" id="{55F8F696-377F-461D-89E4-0D80ACF3C6D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73025"/>
            <a:ext cx="4268788" cy="648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5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593A59A-6C37-42D1-8519-6BCE033BDB8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980329" y="0"/>
            <a:ext cx="5163671" cy="6858000"/>
          </a:xfrm>
        </p:spPr>
        <p:txBody>
          <a:bodyPr>
            <a:normAutofit/>
          </a:bodyPr>
          <a:lstStyle/>
          <a:p>
            <a:r>
              <a:rPr lang="ar-KW" altLang="en-US" sz="8800" b="1" dirty="0"/>
              <a:t>أما مريم فكانت خارجاً</a:t>
            </a:r>
            <a:br>
              <a:rPr lang="ar-KW" altLang="en-US" sz="8800" b="1" dirty="0"/>
            </a:br>
            <a:r>
              <a:rPr lang="ar-KW" altLang="en-US" sz="8800" b="1" dirty="0"/>
              <a:t>ببكاء ترى قبراً فارغاً</a:t>
            </a:r>
            <a:endParaRPr lang="en-US" altLang="en-US" sz="8800" b="1" dirty="0"/>
          </a:p>
        </p:txBody>
      </p:sp>
      <p:pic>
        <p:nvPicPr>
          <p:cNvPr id="5123" name="Picture 5" descr="j013">
            <a:extLst>
              <a:ext uri="{FF2B5EF4-FFF2-40B4-BE49-F238E27FC236}">
                <a16:creationId xmlns:a16="http://schemas.microsoft.com/office/drawing/2014/main" id="{947BB778-7236-4C87-A000-FFC767E06D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143000"/>
            <a:ext cx="342900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5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670283A-F57C-4028-84A2-F76DBA0277F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146" name="Rectangle 2">
            <a:extLst>
              <a:ext uri="{FF2B5EF4-FFF2-40B4-BE49-F238E27FC236}">
                <a16:creationId xmlns:a16="http://schemas.microsoft.com/office/drawing/2014/main" id="{08AE22B3-9478-4756-9A91-FADF827CC4D0}"/>
              </a:ext>
            </a:extLst>
          </p:cNvPr>
          <p:cNvSpPr>
            <a:spLocks noGrp="1" noChangeArrowheads="1"/>
          </p:cNvSpPr>
          <p:nvPr>
            <p:ph type="ctrTitle" idx="4294967295"/>
          </p:nvPr>
        </p:nvSpPr>
        <p:spPr>
          <a:xfrm>
            <a:off x="4175125" y="476250"/>
            <a:ext cx="4968875" cy="5832475"/>
          </a:xfrm>
        </p:spPr>
        <p:txBody>
          <a:bodyPr/>
          <a:lstStyle/>
          <a:p>
            <a:pPr eaLnBrk="1" hangingPunct="1"/>
            <a:r>
              <a:rPr lang="ar-KW" altLang="en-US" sz="7200" b="1"/>
              <a:t>نظرت يسوع كشخص غريب</a:t>
            </a:r>
            <a:br>
              <a:rPr lang="ar-KW" altLang="en-US" sz="7200" b="1"/>
            </a:br>
            <a:r>
              <a:rPr lang="ar-KW" altLang="en-US" sz="7200" b="1"/>
              <a:t>ولا تدرى انه شخص الحبيب</a:t>
            </a:r>
            <a:endParaRPr lang="en-US" altLang="en-US" sz="7200" b="1"/>
          </a:p>
        </p:txBody>
      </p:sp>
      <p:pic>
        <p:nvPicPr>
          <p:cNvPr id="6147" name="Picture 5">
            <a:extLst>
              <a:ext uri="{FF2B5EF4-FFF2-40B4-BE49-F238E27FC236}">
                <a16:creationId xmlns:a16="http://schemas.microsoft.com/office/drawing/2014/main" id="{304D5985-0A94-40FB-AB1E-6101816C82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692150"/>
            <a:ext cx="3744913" cy="5329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5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EBCBB0D-991E-4065-B3CF-26E2AFA518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170" name="Rectangle 2">
            <a:extLst>
              <a:ext uri="{FF2B5EF4-FFF2-40B4-BE49-F238E27FC236}">
                <a16:creationId xmlns:a16="http://schemas.microsoft.com/office/drawing/2014/main" id="{CF12765F-FA41-430A-B83C-CB643EBD0179}"/>
              </a:ext>
            </a:extLst>
          </p:cNvPr>
          <p:cNvSpPr>
            <a:spLocks noGrp="1" noChangeArrowheads="1"/>
          </p:cNvSpPr>
          <p:nvPr>
            <p:ph type="ctrTitle" idx="4294967295"/>
          </p:nvPr>
        </p:nvSpPr>
        <p:spPr>
          <a:xfrm>
            <a:off x="4175125" y="476250"/>
            <a:ext cx="4968875" cy="5832475"/>
          </a:xfrm>
        </p:spPr>
        <p:txBody>
          <a:bodyPr/>
          <a:lstStyle/>
          <a:p>
            <a:pPr eaLnBrk="1" hangingPunct="1"/>
            <a:r>
              <a:rPr lang="ar-KW" altLang="en-US" sz="8000" b="1"/>
              <a:t>فقالت وهى تبكى   يا سيدي</a:t>
            </a:r>
            <a:br>
              <a:rPr lang="ar-KW" altLang="en-US" sz="8000" b="1"/>
            </a:br>
            <a:r>
              <a:rPr lang="ar-KW" altLang="en-US" sz="8000" b="1"/>
              <a:t>أين ربى وحبيبي أجد</a:t>
            </a:r>
            <a:endParaRPr lang="en-US" altLang="en-US" sz="8000" b="1"/>
          </a:p>
        </p:txBody>
      </p:sp>
      <p:pic>
        <p:nvPicPr>
          <p:cNvPr id="7171" name="Picture 4" descr="jesu">
            <a:extLst>
              <a:ext uri="{FF2B5EF4-FFF2-40B4-BE49-F238E27FC236}">
                <a16:creationId xmlns:a16="http://schemas.microsoft.com/office/drawing/2014/main" id="{24561909-B36B-4CBB-A526-FACE81FCBFB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73025"/>
            <a:ext cx="4268788" cy="648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5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4719EB7-F7C7-4792-83FA-F967DCEECCC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194" name="Rectangle 2">
            <a:extLst>
              <a:ext uri="{FF2B5EF4-FFF2-40B4-BE49-F238E27FC236}">
                <a16:creationId xmlns:a16="http://schemas.microsoft.com/office/drawing/2014/main" id="{84A459E7-6AD2-4C8D-8C02-6B93887FF933}"/>
              </a:ext>
            </a:extLst>
          </p:cNvPr>
          <p:cNvSpPr>
            <a:spLocks noGrp="1" noChangeArrowheads="1"/>
          </p:cNvSpPr>
          <p:nvPr>
            <p:ph type="ctrTitle" idx="4294967295"/>
          </p:nvPr>
        </p:nvSpPr>
        <p:spPr>
          <a:xfrm>
            <a:off x="4175125" y="476250"/>
            <a:ext cx="4968875" cy="5832475"/>
          </a:xfrm>
        </p:spPr>
        <p:txBody>
          <a:bodyPr/>
          <a:lstStyle/>
          <a:p>
            <a:pPr eaLnBrk="1" hangingPunct="1"/>
            <a:r>
              <a:rPr lang="ar-KW" altLang="en-US" sz="7200" b="1"/>
              <a:t>فقال لها يا مريم أبشري</a:t>
            </a:r>
            <a:br>
              <a:rPr lang="ar-KW" altLang="en-US" sz="7200" b="1"/>
            </a:br>
            <a:r>
              <a:rPr lang="ar-KW" altLang="en-US" sz="7200" b="1"/>
              <a:t>وإذهبى لأخوتى وأخبري</a:t>
            </a:r>
            <a:endParaRPr lang="en-US" altLang="en-US" sz="7200" b="1"/>
          </a:p>
        </p:txBody>
      </p:sp>
      <p:pic>
        <p:nvPicPr>
          <p:cNvPr id="8195" name="Picture 3" descr="j013">
            <a:extLst>
              <a:ext uri="{FF2B5EF4-FFF2-40B4-BE49-F238E27FC236}">
                <a16:creationId xmlns:a16="http://schemas.microsoft.com/office/drawing/2014/main" id="{18072BA9-5D70-4660-962F-22D93AC3C8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143000"/>
            <a:ext cx="342900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5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05981DD-458F-48CA-9445-F26D6D89B7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218" name="Rectangle 2">
            <a:extLst>
              <a:ext uri="{FF2B5EF4-FFF2-40B4-BE49-F238E27FC236}">
                <a16:creationId xmlns:a16="http://schemas.microsoft.com/office/drawing/2014/main" id="{5CE3F261-9456-48BC-9934-A0B052517BDE}"/>
              </a:ext>
            </a:extLst>
          </p:cNvPr>
          <p:cNvSpPr>
            <a:spLocks noGrp="1" noChangeArrowheads="1"/>
          </p:cNvSpPr>
          <p:nvPr>
            <p:ph type="ctrTitle" idx="4294967295"/>
          </p:nvPr>
        </p:nvSpPr>
        <p:spPr>
          <a:xfrm>
            <a:off x="4175125" y="476250"/>
            <a:ext cx="4968875" cy="5832475"/>
          </a:xfrm>
        </p:spPr>
        <p:txBody>
          <a:bodyPr/>
          <a:lstStyle/>
          <a:p>
            <a:pPr eaLnBrk="1" hangingPunct="1"/>
            <a:r>
              <a:rPr lang="ar-KW" altLang="en-US" sz="8000" b="1"/>
              <a:t>مريم مضت لرسله الكرام</a:t>
            </a:r>
            <a:br>
              <a:rPr lang="ar-KW" altLang="en-US" sz="8000" b="1"/>
            </a:br>
            <a:r>
              <a:rPr lang="ar-KW" altLang="en-US" sz="8000" b="1"/>
              <a:t>بنداها بشرت يسوع قام</a:t>
            </a:r>
            <a:endParaRPr lang="en-US" altLang="en-US" sz="8000" b="1"/>
          </a:p>
        </p:txBody>
      </p:sp>
      <p:pic>
        <p:nvPicPr>
          <p:cNvPr id="9219" name="Picture 3" descr="A12">
            <a:extLst>
              <a:ext uri="{FF2B5EF4-FFF2-40B4-BE49-F238E27FC236}">
                <a16:creationId xmlns:a16="http://schemas.microsoft.com/office/drawing/2014/main" id="{808E60DD-0ACF-439C-981E-7AA8957BBB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762000"/>
            <a:ext cx="3429000" cy="548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5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41820C5-1B68-4476-BF33-B6911978082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0242" name="Rectangle 2">
            <a:extLst>
              <a:ext uri="{FF2B5EF4-FFF2-40B4-BE49-F238E27FC236}">
                <a16:creationId xmlns:a16="http://schemas.microsoft.com/office/drawing/2014/main" id="{E021EAFB-3FE0-436E-BE07-8A569D02FEE3}"/>
              </a:ext>
            </a:extLst>
          </p:cNvPr>
          <p:cNvSpPr>
            <a:spLocks noGrp="1" noChangeArrowheads="1"/>
          </p:cNvSpPr>
          <p:nvPr>
            <p:ph type="ctrTitle" idx="4294967295"/>
          </p:nvPr>
        </p:nvSpPr>
        <p:spPr>
          <a:xfrm>
            <a:off x="4175125" y="476250"/>
            <a:ext cx="4968875" cy="5832475"/>
          </a:xfrm>
        </p:spPr>
        <p:txBody>
          <a:bodyPr/>
          <a:lstStyle/>
          <a:p>
            <a:pPr eaLnBrk="1" hangingPunct="1"/>
            <a:r>
              <a:rPr lang="ar-KW" altLang="en-US" sz="8000" b="1"/>
              <a:t>ويسوع نفسه جاء وسطهم</a:t>
            </a:r>
            <a:br>
              <a:rPr lang="ar-KW" altLang="en-US" sz="8000" b="1"/>
            </a:br>
            <a:r>
              <a:rPr lang="ar-KW" altLang="en-US" sz="8000" b="1"/>
              <a:t>ولهم قد قال سلام لكم</a:t>
            </a:r>
            <a:endParaRPr lang="en-US" altLang="en-US" sz="8000" b="1"/>
          </a:p>
        </p:txBody>
      </p:sp>
      <p:pic>
        <p:nvPicPr>
          <p:cNvPr id="10243" name="Picture 3" descr="j013">
            <a:extLst>
              <a:ext uri="{FF2B5EF4-FFF2-40B4-BE49-F238E27FC236}">
                <a16:creationId xmlns:a16="http://schemas.microsoft.com/office/drawing/2014/main" id="{661B1D51-3D41-43AB-A3D7-3AE29E226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143000"/>
            <a:ext cx="342900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5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2084C49-E05C-43A1-A8B5-38CAAD11E98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1266" name="Rectangle 2">
            <a:extLst>
              <a:ext uri="{FF2B5EF4-FFF2-40B4-BE49-F238E27FC236}">
                <a16:creationId xmlns:a16="http://schemas.microsoft.com/office/drawing/2014/main" id="{20126A1E-B228-4F83-946D-2037F40FB080}"/>
              </a:ext>
            </a:extLst>
          </p:cNvPr>
          <p:cNvSpPr>
            <a:spLocks noGrp="1" noChangeArrowheads="1"/>
          </p:cNvSpPr>
          <p:nvPr>
            <p:ph type="ctrTitle" idx="4294967295"/>
          </p:nvPr>
        </p:nvSpPr>
        <p:spPr>
          <a:xfrm>
            <a:off x="4175125" y="476250"/>
            <a:ext cx="4968875" cy="5832475"/>
          </a:xfrm>
        </p:spPr>
        <p:txBody>
          <a:bodyPr/>
          <a:lstStyle/>
          <a:p>
            <a:pPr eaLnBrk="1" hangingPunct="1"/>
            <a:r>
              <a:rPr lang="ar-KW" altLang="en-US" sz="8000" b="1"/>
              <a:t>أراهم يديه أيضاً جنبه</a:t>
            </a:r>
            <a:br>
              <a:rPr lang="ar-KW" altLang="en-US" sz="8000" b="1"/>
            </a:br>
            <a:r>
              <a:rPr lang="ar-KW" altLang="en-US" sz="8000" b="1"/>
              <a:t>ففرحوا حين رأوا شخصه</a:t>
            </a:r>
            <a:endParaRPr lang="en-US" altLang="en-US" sz="8000" b="1"/>
          </a:p>
        </p:txBody>
      </p:sp>
      <p:pic>
        <p:nvPicPr>
          <p:cNvPr id="11267" name="Picture 4" descr="jesu">
            <a:extLst>
              <a:ext uri="{FF2B5EF4-FFF2-40B4-BE49-F238E27FC236}">
                <a16:creationId xmlns:a16="http://schemas.microsoft.com/office/drawing/2014/main" id="{B640307C-01C6-4D3E-B6FA-5B023C4C2B3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73025"/>
            <a:ext cx="4268788" cy="648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5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55035E5-0123-40AC-96B6-0176F3561DF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2290" name="Rectangle 2">
            <a:extLst>
              <a:ext uri="{FF2B5EF4-FFF2-40B4-BE49-F238E27FC236}">
                <a16:creationId xmlns:a16="http://schemas.microsoft.com/office/drawing/2014/main" id="{6EE86177-6A4E-40D8-81F2-E769F81C5D22}"/>
              </a:ext>
            </a:extLst>
          </p:cNvPr>
          <p:cNvSpPr>
            <a:spLocks noGrp="1" noChangeArrowheads="1"/>
          </p:cNvSpPr>
          <p:nvPr>
            <p:ph type="ctrTitle" idx="4294967295"/>
          </p:nvPr>
        </p:nvSpPr>
        <p:spPr>
          <a:xfrm>
            <a:off x="4175125" y="476250"/>
            <a:ext cx="4968875" cy="5832475"/>
          </a:xfrm>
        </p:spPr>
        <p:txBody>
          <a:bodyPr/>
          <a:lstStyle/>
          <a:p>
            <a:pPr eaLnBrk="1" hangingPunct="1"/>
            <a:r>
              <a:rPr lang="ar-KW" altLang="en-US" sz="7200" b="1"/>
              <a:t>هليلويا قد تحقق الخبر</a:t>
            </a:r>
            <a:br>
              <a:rPr lang="ar-KW" altLang="en-US" sz="7200" b="1"/>
            </a:br>
            <a:r>
              <a:rPr lang="ar-KW" altLang="en-US" sz="7200" b="1"/>
              <a:t>هليلويا قام حقاً وأنتصر</a:t>
            </a:r>
            <a:endParaRPr lang="en-US" altLang="en-US" sz="7200" b="1"/>
          </a:p>
        </p:txBody>
      </p:sp>
      <p:pic>
        <p:nvPicPr>
          <p:cNvPr id="12291" name="Picture 3" descr="j013">
            <a:extLst>
              <a:ext uri="{FF2B5EF4-FFF2-40B4-BE49-F238E27FC236}">
                <a16:creationId xmlns:a16="http://schemas.microsoft.com/office/drawing/2014/main" id="{F95C280A-8994-4F04-B9F6-73F87CE72F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143000"/>
            <a:ext cx="342900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5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6FF5BD0-2281-4B26-A14E-E7B1970FB61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3314" name="Rectangle 2">
            <a:extLst>
              <a:ext uri="{FF2B5EF4-FFF2-40B4-BE49-F238E27FC236}">
                <a16:creationId xmlns:a16="http://schemas.microsoft.com/office/drawing/2014/main" id="{9BFA1852-7B73-4EC4-8382-5FCFBEAECA37}"/>
              </a:ext>
            </a:extLst>
          </p:cNvPr>
          <p:cNvSpPr>
            <a:spLocks noGrp="1" noChangeArrowheads="1"/>
          </p:cNvSpPr>
          <p:nvPr>
            <p:ph type="ctrTitle" idx="4294967295"/>
          </p:nvPr>
        </p:nvSpPr>
        <p:spPr>
          <a:xfrm>
            <a:off x="4175125" y="476250"/>
            <a:ext cx="4968875" cy="5832475"/>
          </a:xfrm>
        </p:spPr>
        <p:txBody>
          <a:bodyPr/>
          <a:lstStyle/>
          <a:p>
            <a:pPr eaLnBrk="1" hangingPunct="1"/>
            <a:r>
              <a:rPr lang="ar-KW" altLang="en-US" sz="7200" b="1"/>
              <a:t>هليلويا لمخلص البشر</a:t>
            </a:r>
            <a:br>
              <a:rPr lang="ar-KW" altLang="en-US" sz="7200" b="1"/>
            </a:br>
            <a:r>
              <a:rPr lang="ar-KW" altLang="en-US" sz="7200" b="1"/>
              <a:t>هليلويا شوكة الموت كسر</a:t>
            </a:r>
            <a:endParaRPr lang="en-US" altLang="en-US" sz="7200" b="1"/>
          </a:p>
        </p:txBody>
      </p:sp>
      <p:pic>
        <p:nvPicPr>
          <p:cNvPr id="13315" name="Picture 3" descr="A12">
            <a:extLst>
              <a:ext uri="{FF2B5EF4-FFF2-40B4-BE49-F238E27FC236}">
                <a16:creationId xmlns:a16="http://schemas.microsoft.com/office/drawing/2014/main" id="{10F3CB9A-0B5B-4B3F-AC40-860C6ED45D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762000"/>
            <a:ext cx="3429000" cy="548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4">
            <a:extLst>
              <a:ext uri="{FF2B5EF4-FFF2-40B4-BE49-F238E27FC236}">
                <a16:creationId xmlns:a16="http://schemas.microsoft.com/office/drawing/2014/main" id="{7CD425AF-24B4-4356-A640-33964D29E6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464487"/>
              </p:ext>
            </p:extLst>
          </p:nvPr>
        </p:nvGraphicFramePr>
        <p:xfrm>
          <a:off x="0" y="4316506"/>
          <a:ext cx="9144000" cy="25414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7609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حمامة تصيح في أراضينا.</a:t>
                      </a:r>
                      <a:r>
                        <a:rPr kumimoji="0" lang="en-US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وقفت في بلاد الأموات.</a:t>
                      </a:r>
                      <a:endParaRPr lang="ar-EG" sz="44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505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170342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وعلى منكبيها بارينا.</a:t>
                      </a:r>
                      <a:r>
                        <a:rPr kumimoji="0" lang="en-US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ليُصَيَّر الأرض كما السموات.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6154182"/>
      </p:ext>
    </p:extLst>
  </p:cSld>
  <p:clrMapOvr>
    <a:masterClrMapping/>
  </p:clrMapOvr>
</p:sld>
</file>

<file path=ppt/slides/slide15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41EB5EF-D896-4E84-830B-2CDECCFE93A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0" lang="ar-KW" altLang="en-US" sz="7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Times New Roman" panose="02020603050405020304" pitchFamily="18" charset="0"/>
              </a:rPr>
              <a:t>هليلويا قام رئيس السلام</a:t>
            </a:r>
            <a:br>
              <a:rPr kumimoji="0" lang="ar-KW" altLang="en-US" sz="7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Times New Roman" panose="02020603050405020304" pitchFamily="18" charset="0"/>
              </a:rPr>
            </a:br>
            <a:r>
              <a:rPr kumimoji="0" lang="ar-KW" altLang="en-US" sz="7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Times New Roman" panose="02020603050405020304" pitchFamily="18" charset="0"/>
              </a:rPr>
              <a:t>هليلويا هليلويا  الرب قام</a:t>
            </a:r>
            <a:endParaRPr lang="en-GB" dirty="0"/>
          </a:p>
        </p:txBody>
      </p:sp>
      <p:pic>
        <p:nvPicPr>
          <p:cNvPr id="14339" name="Picture 3" descr="j013">
            <a:extLst>
              <a:ext uri="{FF2B5EF4-FFF2-40B4-BE49-F238E27FC236}">
                <a16:creationId xmlns:a16="http://schemas.microsoft.com/office/drawing/2014/main" id="{A68BCD72-DBEC-407A-896C-E792593303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143000"/>
            <a:ext cx="342900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5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828ED43-21B4-480E-B97F-383AE2CE821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18907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>
</file>

<file path=ppt/slides/slide15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9E1A1EC4-278D-4DB8-8A76-1294F120D8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457200"/>
            <a:ext cx="4125913" cy="594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2">
            <a:extLst>
              <a:ext uri="{FF2B5EF4-FFF2-40B4-BE49-F238E27FC236}">
                <a16:creationId xmlns:a16="http://schemas.microsoft.com/office/drawing/2014/main" id="{595302D7-DC73-4BFB-A9F3-C3B3A2E2E7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30713" y="80963"/>
            <a:ext cx="48768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1" fontAlgn="base">
              <a:spcBef>
                <a:spcPct val="0"/>
              </a:spcBef>
              <a:spcAft>
                <a:spcPct val="0"/>
              </a:spcAft>
              <a:defRPr sz="6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4572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9144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13716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18288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r>
              <a:rPr lang="ar-SA" altLang="en-US" sz="8500" b="1" dirty="0"/>
              <a:t>انظروا يديه تأملوا رجليه</a:t>
            </a:r>
            <a:br>
              <a:rPr lang="ar-SA" altLang="en-US" sz="8500" dirty="0"/>
            </a:br>
            <a:br>
              <a:rPr lang="ar-SA" altLang="en-US" sz="4000" dirty="0"/>
            </a:br>
            <a:r>
              <a:rPr lang="ar-SA" altLang="en-US" sz="8500" b="1" dirty="0"/>
              <a:t>المسوا جنبه انظروا وجهه</a:t>
            </a:r>
            <a:endParaRPr lang="en-GB" altLang="en-US" sz="8500" b="1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D3F822-301B-4384-88B0-445EE316D3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828800" y="-1"/>
            <a:ext cx="1828800" cy="2810435"/>
          </a:xfrm>
        </p:spPr>
        <p:txBody>
          <a:bodyPr anchor="ctr">
            <a:noAutofit/>
          </a:bodyPr>
          <a:lstStyle/>
          <a:p>
            <a:r>
              <a:rPr lang="ar-SA" altLang="en-US" sz="4000" b="1" dirty="0">
                <a:solidFill>
                  <a:srgbClr val="FFC000"/>
                </a:solidFill>
              </a:rPr>
              <a:t>انظروا يديه تأملوا رجليه</a:t>
            </a:r>
            <a:endParaRPr lang="en-GB" sz="4000" dirty="0">
              <a:solidFill>
                <a:srgbClr val="FFC000"/>
              </a:solidFill>
            </a:endParaRPr>
          </a:p>
        </p:txBody>
      </p:sp>
    </p:spTree>
  </p:cSld>
  <p:clrMapOvr>
    <a:masterClrMapping/>
  </p:clrMapOvr>
</p:sld>
</file>

<file path=ppt/slides/slide15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>
            <a:extLst>
              <a:ext uri="{FF2B5EF4-FFF2-40B4-BE49-F238E27FC236}">
                <a16:creationId xmlns:a16="http://schemas.microsoft.com/office/drawing/2014/main" id="{3D35FB3F-0C1F-46CC-9F20-A2578D2DEA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066800"/>
            <a:ext cx="3568700" cy="472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2">
            <a:extLst>
              <a:ext uri="{FF2B5EF4-FFF2-40B4-BE49-F238E27FC236}">
                <a16:creationId xmlns:a16="http://schemas.microsoft.com/office/drawing/2014/main" id="{89B0E690-286D-4E9D-A2B6-69FDD012F6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51190" y="0"/>
            <a:ext cx="44958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1" fontAlgn="base">
              <a:spcBef>
                <a:spcPct val="0"/>
              </a:spcBef>
              <a:spcAft>
                <a:spcPct val="0"/>
              </a:spcAft>
              <a:defRPr sz="6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4572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9144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13716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18288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r>
              <a:rPr lang="ar-SA" altLang="en-US" sz="8500" b="1"/>
              <a:t>انـــــــه الالـــــــــه</a:t>
            </a:r>
            <a:br>
              <a:rPr lang="ar-SA" altLang="en-US" sz="8000"/>
            </a:br>
            <a:br>
              <a:rPr lang="ar-SA" altLang="en-US" sz="4000"/>
            </a:br>
            <a:r>
              <a:rPr lang="ar-SA" altLang="en-US" sz="8500" b="1"/>
              <a:t>قــــــــــــام حـقــــــــا</a:t>
            </a:r>
            <a:endParaRPr lang="en-GB" altLang="en-US" sz="8500" b="1"/>
          </a:p>
        </p:txBody>
      </p:sp>
    </p:spTree>
  </p:cSld>
  <p:clrMapOvr>
    <a:masterClrMapping/>
  </p:clrMapOvr>
</p:sld>
</file>

<file path=ppt/slides/slide15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7" name="Picture 3">
            <a:extLst>
              <a:ext uri="{FF2B5EF4-FFF2-40B4-BE49-F238E27FC236}">
                <a16:creationId xmlns:a16="http://schemas.microsoft.com/office/drawing/2014/main" id="{DA12902D-7761-480C-8B5B-8DED4AA6C6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219200"/>
            <a:ext cx="3429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2">
            <a:extLst>
              <a:ext uri="{FF2B5EF4-FFF2-40B4-BE49-F238E27FC236}">
                <a16:creationId xmlns:a16="http://schemas.microsoft.com/office/drawing/2014/main" id="{1ECE70D8-39E7-4C41-BA3E-50953BD373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3400" y="0"/>
            <a:ext cx="48006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1" fontAlgn="base">
              <a:spcBef>
                <a:spcPct val="0"/>
              </a:spcBef>
              <a:spcAft>
                <a:spcPct val="0"/>
              </a:spcAft>
              <a:defRPr sz="6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4572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9144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13716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18288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r>
              <a:rPr lang="ar-SA" altLang="en-US" sz="8000" b="1"/>
              <a:t>في الفجر مبكرة ذهبت للقبر</a:t>
            </a:r>
            <a:br>
              <a:rPr lang="ar-SA" altLang="en-US" sz="8000"/>
            </a:br>
            <a:br>
              <a:rPr lang="ar-SA" altLang="en-US" sz="4000"/>
            </a:br>
            <a:r>
              <a:rPr lang="ar-SA" altLang="en-US" sz="8000" b="1"/>
              <a:t>بأطياب فاخره وحنوط عطره</a:t>
            </a:r>
            <a:endParaRPr lang="en-GB" altLang="en-US" sz="8000" b="1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A74445-C59F-4EB1-ADA1-332962041E1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sld>
</file>

<file path=ppt/slides/slide15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1" name="Picture 3">
            <a:extLst>
              <a:ext uri="{FF2B5EF4-FFF2-40B4-BE49-F238E27FC236}">
                <a16:creationId xmlns:a16="http://schemas.microsoft.com/office/drawing/2014/main" id="{1B6DB5F2-B386-4A62-A92F-47E7B6858B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219200"/>
            <a:ext cx="3429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2">
            <a:extLst>
              <a:ext uri="{FF2B5EF4-FFF2-40B4-BE49-F238E27FC236}">
                <a16:creationId xmlns:a16="http://schemas.microsoft.com/office/drawing/2014/main" id="{55BC8585-A75F-4DD2-A348-19A38616FC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48200" y="0"/>
            <a:ext cx="44958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1" fontAlgn="base">
              <a:spcBef>
                <a:spcPct val="0"/>
              </a:spcBef>
              <a:spcAft>
                <a:spcPct val="0"/>
              </a:spcAft>
              <a:defRPr sz="6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4572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9144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13716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18288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r>
              <a:rPr lang="ar-SA" altLang="en-US" sz="8500" b="1" dirty="0"/>
              <a:t>أكــــرم الالــــــــه</a:t>
            </a:r>
            <a:br>
              <a:rPr lang="ar-SA" altLang="en-US" sz="8000" dirty="0"/>
            </a:br>
            <a:br>
              <a:rPr lang="ar-SA" altLang="en-US" sz="4000" dirty="0"/>
            </a:br>
            <a:r>
              <a:rPr lang="ar-SA" altLang="en-US" sz="8500" b="1" dirty="0"/>
              <a:t>قــــــــــــام حـقــــــــا</a:t>
            </a:r>
            <a:endParaRPr lang="en-GB" altLang="en-US" sz="8500" b="1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52BEDD-F0D1-4A53-AF4C-C9386064194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sld>
</file>

<file path=ppt/slides/slide15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5" name="Picture 3">
            <a:extLst>
              <a:ext uri="{FF2B5EF4-FFF2-40B4-BE49-F238E27FC236}">
                <a16:creationId xmlns:a16="http://schemas.microsoft.com/office/drawing/2014/main" id="{73D9D35B-211D-471A-B919-E7452FCDD7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219200"/>
            <a:ext cx="3429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2">
            <a:extLst>
              <a:ext uri="{FF2B5EF4-FFF2-40B4-BE49-F238E27FC236}">
                <a16:creationId xmlns:a16="http://schemas.microsoft.com/office/drawing/2014/main" id="{EAB13E67-B132-4304-ADA4-A1069BD41B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3400" y="0"/>
            <a:ext cx="4800600" cy="68580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1" fontAlgn="base">
              <a:spcBef>
                <a:spcPct val="0"/>
              </a:spcBef>
              <a:spcAft>
                <a:spcPct val="0"/>
              </a:spcAft>
              <a:defRPr sz="6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4572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9144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13716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18288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r>
              <a:rPr lang="ar-SA" altLang="en-US" sz="7500" b="1"/>
              <a:t>فإذا الحجر مرفوع وليس بالقبر يسوع</a:t>
            </a:r>
            <a:br>
              <a:rPr lang="ar-SA" altLang="en-US" sz="8000" b="1"/>
            </a:br>
            <a:br>
              <a:rPr lang="ar-SA" altLang="en-US" sz="4000" b="1"/>
            </a:br>
            <a:r>
              <a:rPr lang="ar-SA" altLang="en-US" sz="7500" b="1"/>
              <a:t> وقفت مندهشة بأيدي مرتعشة</a:t>
            </a:r>
            <a:endParaRPr lang="en-GB" altLang="en-US" sz="7500" b="1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5049D4-8A7B-4002-B0FF-74B424F6688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sld>
</file>

<file path=ppt/slides/slide15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9" name="Picture 3">
            <a:extLst>
              <a:ext uri="{FF2B5EF4-FFF2-40B4-BE49-F238E27FC236}">
                <a16:creationId xmlns:a16="http://schemas.microsoft.com/office/drawing/2014/main" id="{228A0BEE-E5B3-4AAA-8F36-29CA438B9F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571500"/>
            <a:ext cx="39624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2">
            <a:extLst>
              <a:ext uri="{FF2B5EF4-FFF2-40B4-BE49-F238E27FC236}">
                <a16:creationId xmlns:a16="http://schemas.microsoft.com/office/drawing/2014/main" id="{30FEECDE-DB70-4F3F-B4E0-961CF59BC8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0" y="0"/>
            <a:ext cx="44958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1" fontAlgn="base">
              <a:spcBef>
                <a:spcPct val="0"/>
              </a:spcBef>
              <a:spcAft>
                <a:spcPct val="0"/>
              </a:spcAft>
              <a:defRPr sz="6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4572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9144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13716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18288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r>
              <a:rPr lang="ar-SA" altLang="en-US" sz="8500" b="1"/>
              <a:t>أيـــــن الالـــــــــه</a:t>
            </a:r>
            <a:br>
              <a:rPr lang="ar-SA" altLang="en-US" sz="8000"/>
            </a:br>
            <a:br>
              <a:rPr lang="ar-SA" altLang="en-US" sz="4000"/>
            </a:br>
            <a:r>
              <a:rPr lang="ar-SA" altLang="en-US" sz="8500" b="1"/>
              <a:t>قــــــــــــام حـقــــــــا</a:t>
            </a:r>
            <a:endParaRPr lang="en-GB" altLang="en-US" sz="8500" b="1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33A8CC-E12D-4A3A-B15F-9A23A1D07A9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sld>
</file>

<file path=ppt/slides/slide158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3" name="Picture 3">
            <a:extLst>
              <a:ext uri="{FF2B5EF4-FFF2-40B4-BE49-F238E27FC236}">
                <a16:creationId xmlns:a16="http://schemas.microsoft.com/office/drawing/2014/main" id="{0EEB20C8-87D6-4226-B83D-A7520A726D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219200"/>
            <a:ext cx="3429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2">
            <a:extLst>
              <a:ext uri="{FF2B5EF4-FFF2-40B4-BE49-F238E27FC236}">
                <a16:creationId xmlns:a16="http://schemas.microsoft.com/office/drawing/2014/main" id="{3A5704AA-DF0C-4C34-B22A-B3F3163565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61647" y="76199"/>
            <a:ext cx="4495800" cy="68580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1" fontAlgn="base">
              <a:spcBef>
                <a:spcPct val="0"/>
              </a:spcBef>
              <a:spcAft>
                <a:spcPct val="0"/>
              </a:spcAft>
              <a:defRPr sz="6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4572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9144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13716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18288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r>
              <a:rPr lang="ar-SA" altLang="en-US" sz="8500" b="1"/>
              <a:t>كنت خارجا أبكي أريد رؤية ربي</a:t>
            </a:r>
            <a:br>
              <a:rPr lang="ar-SA" altLang="en-US" sz="8000"/>
            </a:br>
            <a:br>
              <a:rPr lang="ar-SA" altLang="en-US" sz="2000"/>
            </a:br>
            <a:r>
              <a:rPr lang="ar-SA" altLang="en-US" sz="8500" b="1"/>
              <a:t>لماذا تبكين ومن تطلبين</a:t>
            </a:r>
            <a:endParaRPr lang="en-GB" altLang="en-US" sz="8500" b="1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5FB1B4-6091-4C5D-9974-6B889BAFB87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sld>
</file>

<file path=ppt/slides/slide158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7" name="Picture 3">
            <a:extLst>
              <a:ext uri="{FF2B5EF4-FFF2-40B4-BE49-F238E27FC236}">
                <a16:creationId xmlns:a16="http://schemas.microsoft.com/office/drawing/2014/main" id="{ACF6109D-9D85-4CE1-AA99-1AFE40362C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1259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2">
            <a:extLst>
              <a:ext uri="{FF2B5EF4-FFF2-40B4-BE49-F238E27FC236}">
                <a16:creationId xmlns:a16="http://schemas.microsoft.com/office/drawing/2014/main" id="{4B9B9509-1FA5-4D72-8E3F-54D8413AAF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61720" y="80963"/>
            <a:ext cx="44958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1" fontAlgn="base">
              <a:spcBef>
                <a:spcPct val="0"/>
              </a:spcBef>
              <a:spcAft>
                <a:spcPct val="0"/>
              </a:spcAft>
              <a:defRPr sz="6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4572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9144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13716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18288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r>
              <a:rPr lang="ar-SA" altLang="en-US" sz="8500" b="1"/>
              <a:t>ســألـــني الالـــــــــه</a:t>
            </a:r>
            <a:br>
              <a:rPr lang="ar-SA" altLang="en-US" sz="8000"/>
            </a:br>
            <a:br>
              <a:rPr lang="ar-SA" altLang="en-US" sz="4000"/>
            </a:br>
            <a:r>
              <a:rPr lang="ar-SA" altLang="en-US" sz="8500" b="1"/>
              <a:t>قــــــــــــام حـقــــــــا</a:t>
            </a:r>
            <a:endParaRPr lang="en-GB" altLang="en-US" sz="8500" b="1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146E0B-5CB7-43F2-8779-B3196EDA718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4">
            <a:extLst>
              <a:ext uri="{FF2B5EF4-FFF2-40B4-BE49-F238E27FC236}">
                <a16:creationId xmlns:a16="http://schemas.microsoft.com/office/drawing/2014/main" id="{7CD425AF-24B4-4356-A640-33964D29E6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3751822"/>
              </p:ext>
            </p:extLst>
          </p:nvPr>
        </p:nvGraphicFramePr>
        <p:xfrm>
          <a:off x="0" y="4054288"/>
          <a:ext cx="9144000" cy="280371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7609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خرج العبد يتلقى مولاه.</a:t>
                      </a:r>
                      <a:r>
                        <a:rPr kumimoji="0" lang="en-US" sz="4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جوف العاقر له ستر حجاب.</a:t>
                      </a:r>
                      <a:endParaRPr lang="ar-EG" sz="43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505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170342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وجوف الصبية فيه</a:t>
                      </a:r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من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انشاه.</a:t>
                      </a:r>
                      <a:r>
                        <a:rPr kumimoji="0" lang="en-US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kumimoji="0" lang="ar-EG" sz="4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 rtl="1"/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في عرشه اللحمي وفي حضن الآب.</a:t>
                      </a:r>
                      <a:endParaRPr kumimoji="0" lang="ar-EG" sz="4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11237038"/>
      </p:ext>
    </p:extLst>
  </p:cSld>
  <p:clrMapOvr>
    <a:masterClrMapping/>
  </p:clrMapOvr>
</p:sld>
</file>

<file path=ppt/slides/slide159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1" name="Picture 3">
            <a:extLst>
              <a:ext uri="{FF2B5EF4-FFF2-40B4-BE49-F238E27FC236}">
                <a16:creationId xmlns:a16="http://schemas.microsoft.com/office/drawing/2014/main" id="{57E5A480-EF59-4AA9-90CD-5507E5F8BC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219200"/>
            <a:ext cx="3429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2">
            <a:extLst>
              <a:ext uri="{FF2B5EF4-FFF2-40B4-BE49-F238E27FC236}">
                <a16:creationId xmlns:a16="http://schemas.microsoft.com/office/drawing/2014/main" id="{77ECE391-B5FB-4227-8F11-A7191F289A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9938" y="-19050"/>
            <a:ext cx="44958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1" fontAlgn="base">
              <a:spcBef>
                <a:spcPct val="0"/>
              </a:spcBef>
              <a:spcAft>
                <a:spcPct val="0"/>
              </a:spcAft>
              <a:defRPr sz="6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4572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9144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13716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18288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r>
              <a:rPr lang="ar-SA" altLang="en-US" sz="7500" b="1"/>
              <a:t>ظننت البستاني يامريم ناداني</a:t>
            </a:r>
            <a:br>
              <a:rPr lang="ar-SA" altLang="en-US" sz="8000"/>
            </a:br>
            <a:br>
              <a:rPr lang="ar-SA" altLang="en-US" sz="4000"/>
            </a:br>
            <a:r>
              <a:rPr lang="ar-SA" altLang="en-US" sz="7500" b="1"/>
              <a:t>ناداني باسمي سمعته بأذني</a:t>
            </a:r>
            <a:endParaRPr lang="en-GB" altLang="en-US" sz="7500" b="1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D797A0-12F9-44AF-9DCD-C3766599CA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sld>
</file>

<file path=ppt/slides/slide159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5" name="Picture 3">
            <a:extLst>
              <a:ext uri="{FF2B5EF4-FFF2-40B4-BE49-F238E27FC236}">
                <a16:creationId xmlns:a16="http://schemas.microsoft.com/office/drawing/2014/main" id="{58AC0AD6-9516-453A-9454-75360A9164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533400"/>
            <a:ext cx="3962400" cy="594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2">
            <a:extLst>
              <a:ext uri="{FF2B5EF4-FFF2-40B4-BE49-F238E27FC236}">
                <a16:creationId xmlns:a16="http://schemas.microsoft.com/office/drawing/2014/main" id="{5DC84657-3556-45DE-8AA6-CAD1F307A5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24402" y="76200"/>
            <a:ext cx="44958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1" fontAlgn="base">
              <a:spcBef>
                <a:spcPct val="0"/>
              </a:spcBef>
              <a:spcAft>
                <a:spcPct val="0"/>
              </a:spcAft>
              <a:defRPr sz="6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4572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9144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13716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18288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r>
              <a:rPr lang="ar-SA" altLang="en-US" sz="8500" b="1"/>
              <a:t>هــــــــــو الالـــــــــه</a:t>
            </a:r>
            <a:br>
              <a:rPr lang="ar-SA" altLang="en-US" sz="8000"/>
            </a:br>
            <a:br>
              <a:rPr lang="ar-SA" altLang="en-US" sz="4000"/>
            </a:br>
            <a:r>
              <a:rPr lang="ar-SA" altLang="en-US" sz="8500" b="1"/>
              <a:t>قــــــــــــام حـقــــــــا</a:t>
            </a:r>
            <a:endParaRPr lang="en-GB" altLang="en-US" sz="8500" b="1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649B37-540E-4888-9E51-C3DDAC0D4BC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sld>
</file>

<file path=ppt/slides/slide159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9" name="Picture 3">
            <a:extLst>
              <a:ext uri="{FF2B5EF4-FFF2-40B4-BE49-F238E27FC236}">
                <a16:creationId xmlns:a16="http://schemas.microsoft.com/office/drawing/2014/main" id="{F7D0453A-EBAF-4676-8C14-761A5ED725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219200"/>
            <a:ext cx="3429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2">
            <a:extLst>
              <a:ext uri="{FF2B5EF4-FFF2-40B4-BE49-F238E27FC236}">
                <a16:creationId xmlns:a16="http://schemas.microsoft.com/office/drawing/2014/main" id="{AE87D3B2-9C66-490F-AF73-B9D6520B77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64038" y="152400"/>
            <a:ext cx="47244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1" fontAlgn="base">
              <a:spcBef>
                <a:spcPct val="0"/>
              </a:spcBef>
              <a:spcAft>
                <a:spcPct val="0"/>
              </a:spcAft>
              <a:defRPr sz="6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4572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9144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13716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18288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>
              <a:tabLst>
                <a:tab pos="2095500" algn="l"/>
              </a:tabLst>
            </a:pPr>
            <a:r>
              <a:rPr lang="ar-SA" altLang="en-US" sz="7500" b="1"/>
              <a:t>قال لي إذهبي وبشري أخوتي </a:t>
            </a:r>
            <a:br>
              <a:rPr lang="ar-SA" altLang="en-US" sz="7500" b="1"/>
            </a:br>
            <a:br>
              <a:rPr lang="ar-SA" altLang="en-US" sz="4000" b="1"/>
            </a:br>
            <a:r>
              <a:rPr lang="ar-SA" altLang="en-US" sz="7500" b="1"/>
              <a:t>فسجدت خاضعة وهللت صائحة</a:t>
            </a:r>
            <a:endParaRPr lang="en-GB" altLang="en-US" sz="7500" b="1" dirty="0"/>
          </a:p>
        </p:txBody>
      </p:sp>
    </p:spTree>
  </p:cSld>
  <p:clrMapOvr>
    <a:masterClrMapping/>
  </p:clrMapOvr>
</p:sld>
</file>

<file path=ppt/slides/slide159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3" name="Picture 3">
            <a:extLst>
              <a:ext uri="{FF2B5EF4-FFF2-40B4-BE49-F238E27FC236}">
                <a16:creationId xmlns:a16="http://schemas.microsoft.com/office/drawing/2014/main" id="{5C6D3AB7-1B45-4C48-946A-CF55FE2FFD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838200"/>
            <a:ext cx="3048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2">
            <a:extLst>
              <a:ext uri="{FF2B5EF4-FFF2-40B4-BE49-F238E27FC236}">
                <a16:creationId xmlns:a16="http://schemas.microsoft.com/office/drawing/2014/main" id="{CBC8300B-EC52-4CCE-BDBB-DF1BA0FEDD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9938" y="152400"/>
            <a:ext cx="44958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1" fontAlgn="base">
              <a:spcBef>
                <a:spcPct val="0"/>
              </a:spcBef>
              <a:spcAft>
                <a:spcPct val="0"/>
              </a:spcAft>
              <a:defRPr sz="6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4572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9144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13716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18288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r>
              <a:rPr lang="ar-SA" altLang="en-US" sz="8500" b="1"/>
              <a:t>قـــــــام الالـــــــــه</a:t>
            </a:r>
            <a:br>
              <a:rPr lang="ar-SA" altLang="en-US" sz="8000"/>
            </a:br>
            <a:br>
              <a:rPr lang="ar-SA" altLang="en-US" sz="4000"/>
            </a:br>
            <a:r>
              <a:rPr lang="ar-SA" altLang="en-US" sz="8500" b="1"/>
              <a:t>قــــــــــــام حـقــــــــا</a:t>
            </a:r>
            <a:endParaRPr lang="en-GB" altLang="en-US" sz="8500" b="1" dirty="0"/>
          </a:p>
        </p:txBody>
      </p:sp>
    </p:spTree>
  </p:cSld>
  <p:clrMapOvr>
    <a:masterClrMapping/>
  </p:clrMapOvr>
</p:sld>
</file>

<file path=ppt/slides/slide159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8" name="Picture 4">
            <a:extLst>
              <a:ext uri="{FF2B5EF4-FFF2-40B4-BE49-F238E27FC236}">
                <a16:creationId xmlns:a16="http://schemas.microsoft.com/office/drawing/2014/main" id="{A9290455-1774-4611-901C-CE1C9B2568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33400"/>
            <a:ext cx="3995738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2">
            <a:extLst>
              <a:ext uri="{FF2B5EF4-FFF2-40B4-BE49-F238E27FC236}">
                <a16:creationId xmlns:a16="http://schemas.microsoft.com/office/drawing/2014/main" id="{B3E7D94F-FF0C-470A-BBB8-E238D3DE61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62400" y="0"/>
            <a:ext cx="51816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1" fontAlgn="base">
              <a:spcBef>
                <a:spcPct val="0"/>
              </a:spcBef>
              <a:spcAft>
                <a:spcPct val="0"/>
              </a:spcAft>
              <a:defRPr sz="6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4572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9144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13716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18288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r>
              <a:rPr lang="ar-SA" altLang="en-US" sz="7500" b="1"/>
              <a:t>بالصليب نلت </a:t>
            </a:r>
            <a:r>
              <a:rPr lang="ar-KW" altLang="en-US" sz="7500" b="1"/>
              <a:t>النجاة</a:t>
            </a:r>
            <a:r>
              <a:rPr lang="ar-SA" altLang="en-US" sz="7500" b="1"/>
              <a:t> وبالقيامة الحياة</a:t>
            </a:r>
            <a:br>
              <a:rPr lang="ar-SA" altLang="en-US" sz="8000"/>
            </a:br>
            <a:r>
              <a:rPr lang="ar-SA" altLang="en-US" sz="8000" b="1"/>
              <a:t>تفديني بدمك تحييني</a:t>
            </a:r>
            <a:r>
              <a:rPr lang="en-US" altLang="en-US" sz="8000" b="1"/>
              <a:t>  </a:t>
            </a:r>
            <a:r>
              <a:rPr lang="ar-SA" altLang="en-US" sz="8000" b="1"/>
              <a:t>بروحك</a:t>
            </a:r>
            <a:endParaRPr lang="en-GB" altLang="en-US" sz="8000" b="1"/>
          </a:p>
        </p:txBody>
      </p:sp>
    </p:spTree>
  </p:cSld>
  <p:clrMapOvr>
    <a:masterClrMapping/>
  </p:clrMapOvr>
</p:sld>
</file>

<file path=ppt/slides/slide159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1" name="Picture 3">
            <a:extLst>
              <a:ext uri="{FF2B5EF4-FFF2-40B4-BE49-F238E27FC236}">
                <a16:creationId xmlns:a16="http://schemas.microsoft.com/office/drawing/2014/main" id="{E0F55D31-6135-4498-B714-23D794D04AAF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73025"/>
            <a:ext cx="4268788" cy="6480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2">
            <a:extLst>
              <a:ext uri="{FF2B5EF4-FFF2-40B4-BE49-F238E27FC236}">
                <a16:creationId xmlns:a16="http://schemas.microsoft.com/office/drawing/2014/main" id="{872CDEFD-FD4E-4B50-A650-3D156493BD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88550" y="73025"/>
            <a:ext cx="44958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1" fontAlgn="base">
              <a:spcBef>
                <a:spcPct val="0"/>
              </a:spcBef>
              <a:spcAft>
                <a:spcPct val="0"/>
              </a:spcAft>
              <a:defRPr sz="6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4572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9144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13716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18288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r>
              <a:rPr lang="ar-SA" altLang="en-US" sz="8500" b="1"/>
              <a:t>تجعلني جـنــتـــك </a:t>
            </a:r>
            <a:br>
              <a:rPr lang="ar-SA" altLang="en-US" sz="8000"/>
            </a:br>
            <a:br>
              <a:rPr lang="ar-SA" altLang="en-US" sz="4000"/>
            </a:br>
            <a:r>
              <a:rPr lang="ar-SA" altLang="en-US" sz="8500" b="1"/>
              <a:t>قــــــــــــام حـقــــــــا</a:t>
            </a:r>
            <a:endParaRPr lang="en-GB" altLang="en-US" sz="8500" b="1"/>
          </a:p>
        </p:txBody>
      </p:sp>
    </p:spTree>
  </p:cSld>
  <p:clrMapOvr>
    <a:masterClrMapping/>
  </p:clrMapOvr>
</p:sld>
</file>

<file path=ppt/slides/slide159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B0BB4E-B1A1-4083-8A72-65B995B3A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58CE02-86CF-4E08-B115-22627508DF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2819975"/>
      </p:ext>
    </p:extLst>
  </p:cSld>
  <p:clrMapOvr>
    <a:masterClrMapping/>
  </p:clrMapOvr>
</p:sld>
</file>

<file path=ppt/slides/slide15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4" descr="j013">
            <a:extLst>
              <a:ext uri="{FF2B5EF4-FFF2-40B4-BE49-F238E27FC236}">
                <a16:creationId xmlns:a16="http://schemas.microsoft.com/office/drawing/2014/main" id="{E936C364-1D8D-40CA-9123-0B3673BF37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219200"/>
            <a:ext cx="342900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DuplicatedTitle_1">
            <a:extLst>
              <a:ext uri="{FF2B5EF4-FFF2-40B4-BE49-F238E27FC236}">
                <a16:creationId xmlns:a16="http://schemas.microsoft.com/office/drawing/2014/main" id="{7117A5A3-F290-46DF-8434-6C8DD8386B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03675" y="628650"/>
            <a:ext cx="4968875" cy="583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ar-KW" altLang="en-US" sz="8000" b="1" kern="0" dirty="0"/>
              <a:t>يا ربنا مولى السلام ثبته فينا على الدوام</a:t>
            </a:r>
            <a:endParaRPr lang="en-US" altLang="en-US" sz="8000" b="1" kern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F5F548-AC25-4B92-BD05-20B07F9484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529603" y="0"/>
            <a:ext cx="1529603" cy="1761565"/>
          </a:xfrm>
        </p:spPr>
        <p:txBody>
          <a:bodyPr>
            <a:normAutofit fontScale="90000"/>
          </a:bodyPr>
          <a:lstStyle/>
          <a:p>
            <a:pPr algn="r" rtl="1"/>
            <a:r>
              <a:rPr lang="ar-KW" altLang="en-US" sz="4400" b="1" kern="0" dirty="0">
                <a:solidFill>
                  <a:schemeClr val="bg1"/>
                </a:solidFill>
              </a:rPr>
              <a:t>يا ربنا مولى السلام</a:t>
            </a:r>
            <a:endParaRPr lang="en-GB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5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32">
            <a:extLst>
              <a:ext uri="{FF2B5EF4-FFF2-40B4-BE49-F238E27FC236}">
                <a16:creationId xmlns:a16="http://schemas.microsoft.com/office/drawing/2014/main" id="{FF9AA224-5596-4064-93CA-D57EE979E4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838200"/>
            <a:ext cx="304800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DuplicatedTitle_2">
            <a:extLst>
              <a:ext uri="{FF2B5EF4-FFF2-40B4-BE49-F238E27FC236}">
                <a16:creationId xmlns:a16="http://schemas.microsoft.com/office/drawing/2014/main" id="{843B392C-9230-41CB-A46D-0C142156F2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03675" y="628650"/>
            <a:ext cx="4968875" cy="583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ar-KW" altLang="en-US" sz="8000" b="1" kern="0"/>
              <a:t>يابيعة مطهرة وبالمزايا مزهرة</a:t>
            </a:r>
            <a:endParaRPr lang="en-US" altLang="en-US" sz="8000" b="1" kern="0"/>
          </a:p>
        </p:txBody>
      </p:sp>
    </p:spTree>
  </p:cSld>
  <p:clrMapOvr>
    <a:masterClrMapping/>
  </p:clrMapOvr>
</p:sld>
</file>

<file path=ppt/slides/slide15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5" descr="jesu">
            <a:extLst>
              <a:ext uri="{FF2B5EF4-FFF2-40B4-BE49-F238E27FC236}">
                <a16:creationId xmlns:a16="http://schemas.microsoft.com/office/drawing/2014/main" id="{7C73B76F-CADC-4AEA-82B5-1923F214501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32683"/>
            <a:ext cx="4268788" cy="648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DuplicatedTitle_3">
            <a:extLst>
              <a:ext uri="{FF2B5EF4-FFF2-40B4-BE49-F238E27FC236}">
                <a16:creationId xmlns:a16="http://schemas.microsoft.com/office/drawing/2014/main" id="{D9821591-CE03-45C5-B8E8-C9A734A115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03675" y="628650"/>
            <a:ext cx="4968875" cy="583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ar-KW" altLang="en-US" sz="8000" b="1" kern="0"/>
              <a:t>الرسولية الظافرة المستقيمة النظام</a:t>
            </a:r>
            <a:endParaRPr lang="en-US" altLang="en-US" sz="8000" b="1" kern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 trans="22000" smoothness="6"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016183AE-7919-46F2-85B4-BF0500055E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2977"/>
              </p:ext>
            </p:extLst>
          </p:nvPr>
        </p:nvGraphicFramePr>
        <p:xfrm>
          <a:off x="0" y="0"/>
          <a:ext cx="9144000" cy="68389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390965">
                  <a:extLst>
                    <a:ext uri="{9D8B030D-6E8A-4147-A177-3AD203B41FA5}">
                      <a16:colId xmlns:a16="http://schemas.microsoft.com/office/drawing/2014/main" val="569180622"/>
                    </a:ext>
                  </a:extLst>
                </a:gridCol>
                <a:gridCol w="753035">
                  <a:extLst>
                    <a:ext uri="{9D8B030D-6E8A-4147-A177-3AD203B41FA5}">
                      <a16:colId xmlns:a16="http://schemas.microsoft.com/office/drawing/2014/main" val="1274580594"/>
                    </a:ext>
                  </a:extLst>
                </a:gridCol>
              </a:tblGrid>
              <a:tr h="1116106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EG" sz="4800" b="1" dirty="0"/>
                        <a:t>ص</a:t>
                      </a:r>
                      <a:endParaRPr lang="en-GB" sz="60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66104652"/>
                  </a:ext>
                </a:extLst>
              </a:tr>
              <a:tr h="1100149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EG" sz="3200" b="1" dirty="0"/>
                        <a:t>ع غ</a:t>
                      </a:r>
                      <a:endParaRPr lang="en-GB" sz="3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1155940"/>
                  </a:ext>
                </a:extLst>
              </a:tr>
              <a:tr h="1750627">
                <a:tc>
                  <a:txBody>
                    <a:bodyPr/>
                    <a:lstStyle/>
                    <a:p>
                      <a:endParaRPr lang="en-GB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EG" sz="5400" b="1" dirty="0"/>
                        <a:t>ف</a:t>
                      </a:r>
                      <a:endParaRPr lang="en-US" sz="54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90411904"/>
                  </a:ext>
                </a:extLst>
              </a:tr>
              <a:tr h="2872068">
                <a:tc>
                  <a:txBody>
                    <a:bodyPr/>
                    <a:lstStyle/>
                    <a:p>
                      <a:endParaRPr lang="en-GB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EG" sz="5400" b="1" dirty="0"/>
                        <a:t>قك</a:t>
                      </a:r>
                      <a:endParaRPr lang="en-US" sz="5400" b="1" dirty="0"/>
                    </a:p>
                    <a:p>
                      <a:pPr algn="ctr" rtl="1"/>
                      <a:r>
                        <a:rPr lang="ar-EG" sz="5400" b="1" dirty="0"/>
                        <a:t>ل</a:t>
                      </a:r>
                      <a:endParaRPr lang="en-US" sz="54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1794426"/>
                  </a:ext>
                </a:extLst>
              </a:tr>
            </a:tbl>
          </a:graphicData>
        </a:graphic>
      </p:graphicFrame>
      <p:sp>
        <p:nvSpPr>
          <p:cNvPr id="5" name="Title 4">
            <a:extLst>
              <a:ext uri="{FF2B5EF4-FFF2-40B4-BE49-F238E27FC236}">
                <a16:creationId xmlns:a16="http://schemas.microsoft.com/office/drawing/2014/main" id="{A24E2DDE-4176-4D22-95C1-A604DE2055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460590" y="0"/>
            <a:ext cx="1460590" cy="1326321"/>
          </a:xfrm>
        </p:spPr>
        <p:txBody>
          <a:bodyPr>
            <a:normAutofit/>
          </a:bodyPr>
          <a:lstStyle/>
          <a:p>
            <a:endParaRPr lang="en-GB" sz="1800" dirty="0"/>
          </a:p>
        </p:txBody>
      </p:sp>
      <p:sp>
        <p:nvSpPr>
          <p:cNvPr id="35" name="Rectangle 34">
            <a:hlinkClick r:id="rId4" action="ppaction://hlinkpres?slideindex=1&amp;slidetitle="/>
            <a:extLst>
              <a:ext uri="{FF2B5EF4-FFF2-40B4-BE49-F238E27FC236}">
                <a16:creationId xmlns:a16="http://schemas.microsoft.com/office/drawing/2014/main" id="{AB44829F-CD1C-4798-92C2-FCCF802469CD}"/>
              </a:ext>
            </a:extLst>
          </p:cNvPr>
          <p:cNvSpPr/>
          <p:nvPr/>
        </p:nvSpPr>
        <p:spPr>
          <a:xfrm flipH="1">
            <a:off x="6786465" y="148267"/>
            <a:ext cx="1515600" cy="802714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000" b="1" dirty="0">
                <a:solidFill>
                  <a:srgbClr val="FFCC00"/>
                </a:solidFill>
                <a:cs typeface="Times New Roman" pitchFamily="18" charset="0"/>
              </a:rPr>
              <a:t>الأنبا صرابامون أبو طرحة</a:t>
            </a:r>
            <a:endParaRPr lang="en-US" sz="2000" b="1" dirty="0">
              <a:solidFill>
                <a:schemeClr val="tx1"/>
              </a:solidFill>
              <a:cs typeface="+mj-cs"/>
            </a:endParaRPr>
          </a:p>
        </p:txBody>
      </p:sp>
      <p:sp>
        <p:nvSpPr>
          <p:cNvPr id="36" name="Rectangle 35">
            <a:hlinkClick r:id="rId4" action="ppaction://hlinkpres?slideindex=1&amp;slidetitle="/>
            <a:extLst>
              <a:ext uri="{FF2B5EF4-FFF2-40B4-BE49-F238E27FC236}">
                <a16:creationId xmlns:a16="http://schemas.microsoft.com/office/drawing/2014/main" id="{D2D293E4-7739-463B-B47F-DA33D73B0EBD}"/>
              </a:ext>
            </a:extLst>
          </p:cNvPr>
          <p:cNvSpPr/>
          <p:nvPr/>
        </p:nvSpPr>
        <p:spPr>
          <a:xfrm flipH="1">
            <a:off x="5121184" y="148267"/>
            <a:ext cx="1515600" cy="802714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000" b="1" dirty="0">
                <a:solidFill>
                  <a:srgbClr val="FFCC00"/>
                </a:solidFill>
                <a:cs typeface="Times New Roman" pitchFamily="18" charset="0"/>
              </a:rPr>
              <a:t>الأنبا صرابامون أسقف نيقوس</a:t>
            </a:r>
            <a:endParaRPr lang="en-US" sz="2000" b="1" dirty="0">
              <a:solidFill>
                <a:schemeClr val="tx1"/>
              </a:solidFill>
              <a:cs typeface="+mj-cs"/>
            </a:endParaRPr>
          </a:p>
        </p:txBody>
      </p:sp>
      <p:sp>
        <p:nvSpPr>
          <p:cNvPr id="37" name="Rectangle 36">
            <a:hlinkClick r:id="rId4" action="ppaction://hlinkpres?slideindex=1&amp;slidetitle="/>
            <a:extLst>
              <a:ext uri="{FF2B5EF4-FFF2-40B4-BE49-F238E27FC236}">
                <a16:creationId xmlns:a16="http://schemas.microsoft.com/office/drawing/2014/main" id="{5C6FB320-490C-4BA4-91B5-570D0E5A9C50}"/>
              </a:ext>
            </a:extLst>
          </p:cNvPr>
          <p:cNvSpPr/>
          <p:nvPr/>
        </p:nvSpPr>
        <p:spPr>
          <a:xfrm flipH="1">
            <a:off x="3455901" y="148267"/>
            <a:ext cx="1515600" cy="802714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400" b="1" dirty="0">
                <a:solidFill>
                  <a:srgbClr val="FFCC00"/>
                </a:solidFill>
                <a:cs typeface="Times New Roman" pitchFamily="18" charset="0"/>
              </a:rPr>
              <a:t>الشهيد صليب الجديد*</a:t>
            </a:r>
            <a:endParaRPr lang="en-US" sz="2400" b="1" dirty="0">
              <a:solidFill>
                <a:schemeClr val="tx1"/>
              </a:solidFill>
              <a:cs typeface="+mj-cs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7ADAF865-5CCF-4B6B-94D0-6B8937FAA245}"/>
              </a:ext>
            </a:extLst>
          </p:cNvPr>
          <p:cNvSpPr/>
          <p:nvPr/>
        </p:nvSpPr>
        <p:spPr>
          <a:xfrm flipH="1">
            <a:off x="6988064" y="2328202"/>
            <a:ext cx="1314000" cy="684000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000" b="1" dirty="0">
                <a:solidFill>
                  <a:srgbClr val="FFC000"/>
                </a:solidFill>
                <a:cs typeface="Times New Roman" pitchFamily="18" charset="0"/>
              </a:rPr>
              <a:t>أبو فام الجندي</a:t>
            </a:r>
            <a:endParaRPr lang="en-US" sz="2000" b="1" dirty="0">
              <a:solidFill>
                <a:srgbClr val="FFC000"/>
              </a:solidFill>
            </a:endParaRP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CAD4BCB9-E835-45D3-BC71-C3FC65FA5B86}"/>
              </a:ext>
            </a:extLst>
          </p:cNvPr>
          <p:cNvSpPr/>
          <p:nvPr/>
        </p:nvSpPr>
        <p:spPr>
          <a:xfrm flipH="1">
            <a:off x="4241404" y="2328202"/>
            <a:ext cx="1314000" cy="684000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000" b="1" dirty="0">
                <a:solidFill>
                  <a:srgbClr val="FFC000"/>
                </a:solidFill>
                <a:cs typeface="Times New Roman" pitchFamily="18" charset="0"/>
              </a:rPr>
              <a:t>فبرونيا الراهبة</a:t>
            </a:r>
            <a:endParaRPr lang="en-US" sz="2000" b="1" dirty="0">
              <a:solidFill>
                <a:srgbClr val="FFC000"/>
              </a:solidFill>
            </a:endParaRPr>
          </a:p>
        </p:txBody>
      </p:sp>
      <p:sp>
        <p:nvSpPr>
          <p:cNvPr id="87" name="Rectangle 86">
            <a:hlinkClick r:id="rId5" action="ppaction://hlinkpres?slideindex=1&amp;slidetitle="/>
            <a:extLst>
              <a:ext uri="{FF2B5EF4-FFF2-40B4-BE49-F238E27FC236}">
                <a16:creationId xmlns:a16="http://schemas.microsoft.com/office/drawing/2014/main" id="{838A7EB0-778E-4CBF-B82D-F7766DB67C02}"/>
              </a:ext>
            </a:extLst>
          </p:cNvPr>
          <p:cNvSpPr/>
          <p:nvPr/>
        </p:nvSpPr>
        <p:spPr>
          <a:xfrm flipH="1">
            <a:off x="2868073" y="2328202"/>
            <a:ext cx="1314000" cy="684000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000" b="1" dirty="0">
                <a:solidFill>
                  <a:srgbClr val="FFC000"/>
                </a:solidFill>
                <a:cs typeface="Times New Roman" pitchFamily="18" charset="0"/>
              </a:rPr>
              <a:t>أبونا فلتاؤس السرياني</a:t>
            </a:r>
            <a:endParaRPr lang="en-US" sz="2000" b="1" dirty="0">
              <a:solidFill>
                <a:srgbClr val="FFC000"/>
              </a:solidFill>
            </a:endParaRPr>
          </a:p>
        </p:txBody>
      </p:sp>
      <p:sp>
        <p:nvSpPr>
          <p:cNvPr id="89" name="Rectangle 88">
            <a:hlinkClick r:id="rId5" action="ppaction://hlinkpres?slideindex=1&amp;slidetitle="/>
            <a:extLst>
              <a:ext uri="{FF2B5EF4-FFF2-40B4-BE49-F238E27FC236}">
                <a16:creationId xmlns:a16="http://schemas.microsoft.com/office/drawing/2014/main" id="{984FEC63-6C64-4C90-A4BA-EC17315F1629}"/>
              </a:ext>
            </a:extLst>
          </p:cNvPr>
          <p:cNvSpPr/>
          <p:nvPr/>
        </p:nvSpPr>
        <p:spPr>
          <a:xfrm flipH="1">
            <a:off x="1494742" y="2328202"/>
            <a:ext cx="1314000" cy="684000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800" b="1" dirty="0">
                <a:solidFill>
                  <a:srgbClr val="FFC000"/>
                </a:solidFill>
                <a:cs typeface="Times New Roman" pitchFamily="18" charset="0"/>
              </a:rPr>
              <a:t>فيرونيكا</a:t>
            </a:r>
            <a:endParaRPr lang="en-US" sz="2800" b="1" dirty="0">
              <a:solidFill>
                <a:srgbClr val="FFC000"/>
              </a:solidFill>
            </a:endParaRPr>
          </a:p>
        </p:txBody>
      </p:sp>
      <p:sp>
        <p:nvSpPr>
          <p:cNvPr id="92" name="Rectangle 91">
            <a:hlinkClick r:id="rId5" action="ppaction://hlinkpres?slideindex=1&amp;slidetitle="/>
            <a:extLst>
              <a:ext uri="{FF2B5EF4-FFF2-40B4-BE49-F238E27FC236}">
                <a16:creationId xmlns:a16="http://schemas.microsoft.com/office/drawing/2014/main" id="{D15F6D6F-0DAA-49DC-BAA5-579410C13216}"/>
              </a:ext>
            </a:extLst>
          </p:cNvPr>
          <p:cNvSpPr/>
          <p:nvPr/>
        </p:nvSpPr>
        <p:spPr>
          <a:xfrm flipH="1">
            <a:off x="121411" y="2328202"/>
            <a:ext cx="1314000" cy="684000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800" b="1" dirty="0">
                <a:solidFill>
                  <a:srgbClr val="FFC000"/>
                </a:solidFill>
                <a:cs typeface="Times New Roman" pitchFamily="18" charset="0"/>
              </a:rPr>
              <a:t>فيرينا</a:t>
            </a:r>
            <a:endParaRPr lang="en-US" sz="2800" b="1" dirty="0">
              <a:solidFill>
                <a:srgbClr val="FFC000"/>
              </a:solidFill>
            </a:endParaRPr>
          </a:p>
        </p:txBody>
      </p:sp>
      <p:sp>
        <p:nvSpPr>
          <p:cNvPr id="27" name="Rectangle 26">
            <a:hlinkClick r:id="rId4" action="ppaction://hlinkpres?slideindex=1&amp;slidetitle="/>
            <a:extLst>
              <a:ext uri="{FF2B5EF4-FFF2-40B4-BE49-F238E27FC236}">
                <a16:creationId xmlns:a16="http://schemas.microsoft.com/office/drawing/2014/main" id="{5FB43B34-003C-4853-9A80-0391B4F56E39}"/>
              </a:ext>
            </a:extLst>
          </p:cNvPr>
          <p:cNvSpPr/>
          <p:nvPr/>
        </p:nvSpPr>
        <p:spPr>
          <a:xfrm flipH="1">
            <a:off x="125335" y="148267"/>
            <a:ext cx="1515600" cy="802714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000" b="1" dirty="0">
                <a:solidFill>
                  <a:srgbClr val="FFCC00"/>
                </a:solidFill>
                <a:cs typeface="Times New Roman" pitchFamily="18" charset="0"/>
              </a:rPr>
              <a:t>الشهيدة صوفيا وبناتها</a:t>
            </a:r>
            <a:endParaRPr lang="en-US" sz="2000" b="1" dirty="0">
              <a:solidFill>
                <a:schemeClr val="tx1"/>
              </a:solidFill>
              <a:cs typeface="+mj-cs"/>
            </a:endParaRPr>
          </a:p>
        </p:txBody>
      </p:sp>
      <p:sp>
        <p:nvSpPr>
          <p:cNvPr id="29" name="Rectangle 28">
            <a:hlinkClick r:id="rId4" action="ppaction://hlinkpres?slideindex=1&amp;slidetitle="/>
            <a:extLst>
              <a:ext uri="{FF2B5EF4-FFF2-40B4-BE49-F238E27FC236}">
                <a16:creationId xmlns:a16="http://schemas.microsoft.com/office/drawing/2014/main" id="{3DEF17A2-0246-4B1E-A2E3-AFC7D5DDD52B}"/>
              </a:ext>
            </a:extLst>
          </p:cNvPr>
          <p:cNvSpPr/>
          <p:nvPr/>
        </p:nvSpPr>
        <p:spPr>
          <a:xfrm flipH="1">
            <a:off x="1790618" y="148267"/>
            <a:ext cx="1515600" cy="802714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400" b="1" dirty="0">
                <a:solidFill>
                  <a:srgbClr val="FFCC00"/>
                </a:solidFill>
                <a:cs typeface="Times New Roman" pitchFamily="18" charset="0"/>
              </a:rPr>
              <a:t>الأنبا صموئيل المعترف</a:t>
            </a:r>
            <a:endParaRPr lang="en-US" sz="2400" b="1" dirty="0">
              <a:solidFill>
                <a:schemeClr val="tx1"/>
              </a:solidFill>
              <a:cs typeface="+mj-c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D02AC01-7D6F-45A7-93DA-7885D236A3B8}"/>
              </a:ext>
            </a:extLst>
          </p:cNvPr>
          <p:cNvSpPr/>
          <p:nvPr/>
        </p:nvSpPr>
        <p:spPr>
          <a:xfrm flipH="1">
            <a:off x="5916705" y="1248794"/>
            <a:ext cx="2386057" cy="802714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b="1" dirty="0">
                <a:solidFill>
                  <a:srgbClr val="FFCC00"/>
                </a:solidFill>
                <a:cs typeface="Times New Roman" pitchFamily="18" charset="0"/>
              </a:rPr>
              <a:t>1- أبونا عبد المسيح المنهري </a:t>
            </a:r>
          </a:p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000" b="1" dirty="0">
                <a:solidFill>
                  <a:schemeClr val="tx1"/>
                </a:solidFill>
                <a:cs typeface="+mj-cs"/>
              </a:rPr>
              <a:t>(في كنيسة المنتصرين)</a:t>
            </a:r>
            <a:endParaRPr lang="en-US" sz="2000" b="1" dirty="0">
              <a:solidFill>
                <a:schemeClr val="tx1"/>
              </a:solidFill>
              <a:cs typeface="+mj-cs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766E9C6-AD3E-4866-A81C-8E1975507867}"/>
              </a:ext>
            </a:extLst>
          </p:cNvPr>
          <p:cNvSpPr/>
          <p:nvPr/>
        </p:nvSpPr>
        <p:spPr>
          <a:xfrm flipH="1">
            <a:off x="3455900" y="1248794"/>
            <a:ext cx="2386057" cy="802714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b="1" dirty="0">
                <a:solidFill>
                  <a:srgbClr val="FFCC00"/>
                </a:solidFill>
                <a:cs typeface="Times New Roman" pitchFamily="18" charset="0"/>
              </a:rPr>
              <a:t>2- أبونا عبد المسيح المنهري </a:t>
            </a:r>
          </a:p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000" b="1" dirty="0">
                <a:solidFill>
                  <a:schemeClr val="tx1"/>
                </a:solidFill>
                <a:cs typeface="+mj-cs"/>
              </a:rPr>
              <a:t>(أنا افتح فمي بالتسبيح)</a:t>
            </a:r>
            <a:endParaRPr lang="en-US" sz="2000" b="1" dirty="0">
              <a:solidFill>
                <a:schemeClr val="tx1"/>
              </a:solidFill>
              <a:cs typeface="+mj-cs"/>
            </a:endParaRPr>
          </a:p>
        </p:txBody>
      </p:sp>
      <p:sp>
        <p:nvSpPr>
          <p:cNvPr id="39" name="Rectangle 38">
            <a:hlinkClick r:id="rId4" action="ppaction://hlinkpres?slideindex=1&amp;slidetitle="/>
            <a:extLst>
              <a:ext uri="{FF2B5EF4-FFF2-40B4-BE49-F238E27FC236}">
                <a16:creationId xmlns:a16="http://schemas.microsoft.com/office/drawing/2014/main" id="{4F2DE73A-08D7-4FA6-9B47-F48B517B766E}"/>
              </a:ext>
            </a:extLst>
          </p:cNvPr>
          <p:cNvSpPr/>
          <p:nvPr/>
        </p:nvSpPr>
        <p:spPr>
          <a:xfrm flipH="1">
            <a:off x="125335" y="1248794"/>
            <a:ext cx="1515600" cy="802714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200" b="1" dirty="0">
                <a:solidFill>
                  <a:srgbClr val="FFCC00"/>
                </a:solidFill>
                <a:cs typeface="Times New Roman" pitchFamily="18" charset="0"/>
              </a:rPr>
              <a:t>غريغوريوس صانع العجائب</a:t>
            </a:r>
            <a:endParaRPr lang="en-US" sz="2200" b="1" dirty="0">
              <a:solidFill>
                <a:schemeClr val="tx1"/>
              </a:solidFill>
              <a:cs typeface="+mj-cs"/>
            </a:endParaRPr>
          </a:p>
        </p:txBody>
      </p:sp>
      <p:sp>
        <p:nvSpPr>
          <p:cNvPr id="40" name="Rectangle 39">
            <a:hlinkClick r:id="rId4" action="ppaction://hlinkpres?slideindex=1&amp;slidetitle="/>
            <a:extLst>
              <a:ext uri="{FF2B5EF4-FFF2-40B4-BE49-F238E27FC236}">
                <a16:creationId xmlns:a16="http://schemas.microsoft.com/office/drawing/2014/main" id="{062EE622-5948-49E8-A8FB-00A74BC346AB}"/>
              </a:ext>
            </a:extLst>
          </p:cNvPr>
          <p:cNvSpPr/>
          <p:nvPr/>
        </p:nvSpPr>
        <p:spPr>
          <a:xfrm flipH="1">
            <a:off x="1790618" y="1248794"/>
            <a:ext cx="1515600" cy="802714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200" b="1" dirty="0">
                <a:solidFill>
                  <a:srgbClr val="FFCC00"/>
                </a:solidFill>
                <a:cs typeface="Times New Roman" pitchFamily="18" charset="0"/>
              </a:rPr>
              <a:t>الملاك غبريال رئيس الملائكة</a:t>
            </a:r>
            <a:endParaRPr lang="en-US" sz="2200" b="1" dirty="0">
              <a:solidFill>
                <a:schemeClr val="tx1"/>
              </a:solidFill>
              <a:cs typeface="+mj-cs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D576600C-F3D8-46B7-A135-B4AC034A8287}"/>
              </a:ext>
            </a:extLst>
          </p:cNvPr>
          <p:cNvSpPr/>
          <p:nvPr/>
        </p:nvSpPr>
        <p:spPr>
          <a:xfrm flipH="1">
            <a:off x="5614735" y="2328202"/>
            <a:ext cx="1314000" cy="684000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3200" b="1" dirty="0">
                <a:solidFill>
                  <a:srgbClr val="FFC000"/>
                </a:solidFill>
                <a:cs typeface="Times New Roman" pitchFamily="18" charset="0"/>
              </a:rPr>
              <a:t>ابو فانا</a:t>
            </a:r>
            <a:endParaRPr lang="en-US" sz="3200" b="1" dirty="0">
              <a:solidFill>
                <a:srgbClr val="FFC000"/>
              </a:solidFill>
            </a:endParaRPr>
          </a:p>
        </p:txBody>
      </p:sp>
      <p:sp>
        <p:nvSpPr>
          <p:cNvPr id="44" name="Rectangle 43">
            <a:hlinkClick r:id="rId6" action="ppaction://hlinkpres?slideindex=1&amp;slidetitle="/>
            <a:extLst>
              <a:ext uri="{FF2B5EF4-FFF2-40B4-BE49-F238E27FC236}">
                <a16:creationId xmlns:a16="http://schemas.microsoft.com/office/drawing/2014/main" id="{3D8C416B-1DB6-4C5F-9440-CA029B4E4CC3}"/>
              </a:ext>
            </a:extLst>
          </p:cNvPr>
          <p:cNvSpPr/>
          <p:nvPr/>
        </p:nvSpPr>
        <p:spPr>
          <a:xfrm flipH="1">
            <a:off x="6988063" y="3145343"/>
            <a:ext cx="1314002" cy="684000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000" b="1" dirty="0">
                <a:solidFill>
                  <a:srgbClr val="FFC000"/>
                </a:solidFill>
                <a:cs typeface="Times New Roman" pitchFamily="18" charset="0"/>
              </a:rPr>
              <a:t>1- فيلوباتير 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1400" b="1" dirty="0">
                <a:solidFill>
                  <a:schemeClr val="tx1"/>
                </a:solidFill>
                <a:cs typeface="Times New Roman" pitchFamily="18" charset="0"/>
              </a:rPr>
              <a:t>(افتح فاى بالتسبيح)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5" name="Rectangle 44">
            <a:hlinkClick r:id="rId7" action="ppaction://hlinkpres?slideindex=1&amp;slidetitle="/>
            <a:extLst>
              <a:ext uri="{FF2B5EF4-FFF2-40B4-BE49-F238E27FC236}">
                <a16:creationId xmlns:a16="http://schemas.microsoft.com/office/drawing/2014/main" id="{2B7BB036-835D-4A83-862D-A58417E56831}"/>
              </a:ext>
            </a:extLst>
          </p:cNvPr>
          <p:cNvSpPr/>
          <p:nvPr/>
        </p:nvSpPr>
        <p:spPr>
          <a:xfrm flipH="1">
            <a:off x="5614733" y="3145343"/>
            <a:ext cx="1314002" cy="684000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000" b="1" dirty="0">
                <a:solidFill>
                  <a:srgbClr val="FFC000"/>
                </a:solidFill>
                <a:cs typeface="Times New Roman" pitchFamily="18" charset="0"/>
              </a:rPr>
              <a:t>2- فيلوباتير </a:t>
            </a:r>
          </a:p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1200" b="1" dirty="0">
                <a:solidFill>
                  <a:schemeClr val="tx1"/>
                </a:solidFill>
                <a:cs typeface="Times New Roman" pitchFamily="18" charset="0"/>
              </a:rPr>
              <a:t>(تعالوا نتهلل بالألحان)</a:t>
            </a: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46" name="Rectangle 45">
            <a:hlinkClick r:id="rId6" action="ppaction://hlinkpres?slideindex=1&amp;slidetitle="/>
            <a:extLst>
              <a:ext uri="{FF2B5EF4-FFF2-40B4-BE49-F238E27FC236}">
                <a16:creationId xmlns:a16="http://schemas.microsoft.com/office/drawing/2014/main" id="{DFD14A01-64DB-4E52-AB02-1439FDBEE7B7}"/>
              </a:ext>
            </a:extLst>
          </p:cNvPr>
          <p:cNvSpPr/>
          <p:nvPr/>
        </p:nvSpPr>
        <p:spPr>
          <a:xfrm flipH="1">
            <a:off x="2862630" y="3145343"/>
            <a:ext cx="1314003" cy="684000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000" b="1" dirty="0">
                <a:solidFill>
                  <a:srgbClr val="FFC000"/>
                </a:solidFill>
                <a:cs typeface="Times New Roman" pitchFamily="18" charset="0"/>
              </a:rPr>
              <a:t>1- فيلومينا 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b="1" dirty="0">
                <a:solidFill>
                  <a:schemeClr val="tx1"/>
                </a:solidFill>
                <a:cs typeface="Times New Roman" pitchFamily="18" charset="0"/>
              </a:rPr>
              <a:t>(سلام للتقية)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47" name="Rectangle 46">
            <a:hlinkClick r:id="rId7" action="ppaction://hlinkpres?slideindex=1&amp;slidetitle="/>
            <a:extLst>
              <a:ext uri="{FF2B5EF4-FFF2-40B4-BE49-F238E27FC236}">
                <a16:creationId xmlns:a16="http://schemas.microsoft.com/office/drawing/2014/main" id="{E221F61A-EF3E-4400-9356-1E9C2DB683E9}"/>
              </a:ext>
            </a:extLst>
          </p:cNvPr>
          <p:cNvSpPr/>
          <p:nvPr/>
        </p:nvSpPr>
        <p:spPr>
          <a:xfrm flipH="1">
            <a:off x="1489298" y="3145343"/>
            <a:ext cx="1314003" cy="684000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b="1" dirty="0">
                <a:solidFill>
                  <a:srgbClr val="FFC000"/>
                </a:solidFill>
                <a:cs typeface="Times New Roman" pitchFamily="18" charset="0"/>
              </a:rPr>
              <a:t>2- فيلومينا </a:t>
            </a:r>
          </a:p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1400" b="1" dirty="0">
                <a:solidFill>
                  <a:schemeClr val="tx1"/>
                </a:solidFill>
                <a:cs typeface="Times New Roman" pitchFamily="18" charset="0"/>
              </a:rPr>
              <a:t>(نسجد لله بالروح)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54" name="Rectangle 53">
            <a:hlinkClick r:id="rId7" action="ppaction://hlinkpres?slideindex=1&amp;slidetitle="/>
            <a:extLst>
              <a:ext uri="{FF2B5EF4-FFF2-40B4-BE49-F238E27FC236}">
                <a16:creationId xmlns:a16="http://schemas.microsoft.com/office/drawing/2014/main" id="{D1D560FB-0BBB-4064-9B5D-CA13B4172CD4}"/>
              </a:ext>
            </a:extLst>
          </p:cNvPr>
          <p:cNvSpPr/>
          <p:nvPr/>
        </p:nvSpPr>
        <p:spPr>
          <a:xfrm flipH="1">
            <a:off x="4235961" y="3145343"/>
            <a:ext cx="1329691" cy="684000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400" b="1" dirty="0">
                <a:solidFill>
                  <a:srgbClr val="FFC000"/>
                </a:solidFill>
                <a:cs typeface="Times New Roman" pitchFamily="18" charset="0"/>
              </a:rPr>
              <a:t>فيلوثاؤس</a:t>
            </a:r>
            <a:endParaRPr lang="en-US" sz="2800" b="1" dirty="0">
              <a:solidFill>
                <a:schemeClr val="tx1"/>
              </a:solidFill>
            </a:endParaRPr>
          </a:p>
        </p:txBody>
      </p:sp>
      <p:sp>
        <p:nvSpPr>
          <p:cNvPr id="57" name="Rectangle 56">
            <a:hlinkClick r:id="rId4" action="ppaction://hlinkpres?slideindex=1&amp;slidetitle="/>
            <a:extLst>
              <a:ext uri="{FF2B5EF4-FFF2-40B4-BE49-F238E27FC236}">
                <a16:creationId xmlns:a16="http://schemas.microsoft.com/office/drawing/2014/main" id="{582EA001-A786-4B60-9D58-C912A1B4214B}"/>
              </a:ext>
            </a:extLst>
          </p:cNvPr>
          <p:cNvSpPr/>
          <p:nvPr/>
        </p:nvSpPr>
        <p:spPr>
          <a:xfrm flipH="1">
            <a:off x="6406760" y="4099911"/>
            <a:ext cx="1895652" cy="802714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400" b="1" dirty="0">
                <a:solidFill>
                  <a:srgbClr val="FFCC00"/>
                </a:solidFill>
                <a:cs typeface="Times New Roman" pitchFamily="18" charset="0"/>
              </a:rPr>
              <a:t>قزمان و دميان*</a:t>
            </a:r>
            <a:endParaRPr lang="en-US" sz="2400" b="1" dirty="0">
              <a:solidFill>
                <a:schemeClr val="tx1"/>
              </a:solidFill>
              <a:cs typeface="+mj-cs"/>
            </a:endParaRPr>
          </a:p>
        </p:txBody>
      </p:sp>
      <p:sp>
        <p:nvSpPr>
          <p:cNvPr id="58" name="Rectangle 57">
            <a:hlinkClick r:id="rId4" action="ppaction://hlinkpres?slideindex=1&amp;slidetitle="/>
            <a:extLst>
              <a:ext uri="{FF2B5EF4-FFF2-40B4-BE49-F238E27FC236}">
                <a16:creationId xmlns:a16="http://schemas.microsoft.com/office/drawing/2014/main" id="{3156D988-B584-41A0-B404-75714C3B7EE7}"/>
              </a:ext>
            </a:extLst>
          </p:cNvPr>
          <p:cNvSpPr/>
          <p:nvPr/>
        </p:nvSpPr>
        <p:spPr>
          <a:xfrm flipH="1">
            <a:off x="4322352" y="4099909"/>
            <a:ext cx="1895653" cy="811601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400" b="1" dirty="0">
                <a:solidFill>
                  <a:srgbClr val="FFCC00"/>
                </a:solidFill>
                <a:cs typeface="Times New Roman" pitchFamily="18" charset="0"/>
              </a:rPr>
              <a:t>الأنبا قلتة الطبيب</a:t>
            </a:r>
            <a:endParaRPr lang="en-US" sz="2400" b="1" dirty="0">
              <a:solidFill>
                <a:schemeClr val="tx1"/>
              </a:solidFill>
              <a:cs typeface="+mj-cs"/>
            </a:endParaRPr>
          </a:p>
        </p:txBody>
      </p:sp>
      <p:sp>
        <p:nvSpPr>
          <p:cNvPr id="59" name="Rectangle 58">
            <a:hlinkClick r:id="rId8" action="ppaction://hlinkpres?slideindex=1&amp;slidetitle="/>
            <a:extLst>
              <a:ext uri="{FF2B5EF4-FFF2-40B4-BE49-F238E27FC236}">
                <a16:creationId xmlns:a16="http://schemas.microsoft.com/office/drawing/2014/main" id="{376978F7-726A-4CE4-B707-B7151EA357E4}"/>
              </a:ext>
            </a:extLst>
          </p:cNvPr>
          <p:cNvSpPr/>
          <p:nvPr/>
        </p:nvSpPr>
        <p:spPr>
          <a:xfrm flipH="1">
            <a:off x="121411" y="4097315"/>
            <a:ext cx="1895651" cy="814195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400" b="1" dirty="0">
                <a:solidFill>
                  <a:srgbClr val="FFCC00"/>
                </a:solidFill>
                <a:cs typeface="Times New Roman" pitchFamily="18" charset="0"/>
              </a:rPr>
              <a:t>1- الأنبا كاراس 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000" b="1" dirty="0">
                <a:solidFill>
                  <a:schemeClr val="tx1"/>
                </a:solidFill>
                <a:cs typeface="Times New Roman" pitchFamily="18" charset="0"/>
              </a:rPr>
              <a:t>(في سماء القديسين)</a:t>
            </a:r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60" name="Rectangle 59">
            <a:hlinkClick r:id="rId9" action="ppaction://hlinkpres?slideindex=1&amp;slidetitle="/>
            <a:extLst>
              <a:ext uri="{FF2B5EF4-FFF2-40B4-BE49-F238E27FC236}">
                <a16:creationId xmlns:a16="http://schemas.microsoft.com/office/drawing/2014/main" id="{C1459D88-8DC8-4371-9782-70472383E8F2}"/>
              </a:ext>
            </a:extLst>
          </p:cNvPr>
          <p:cNvSpPr/>
          <p:nvPr/>
        </p:nvSpPr>
        <p:spPr>
          <a:xfrm flipH="1">
            <a:off x="6290049" y="5025300"/>
            <a:ext cx="2012361" cy="814195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400" b="1" dirty="0">
                <a:solidFill>
                  <a:srgbClr val="FFCC00"/>
                </a:solidFill>
                <a:cs typeface="Times New Roman" pitchFamily="18" charset="0"/>
              </a:rPr>
              <a:t>2- الأنبا كاراس </a:t>
            </a:r>
            <a:r>
              <a:rPr lang="ar-EG" sz="2400" b="1" dirty="0">
                <a:solidFill>
                  <a:schemeClr val="tx1"/>
                </a:solidFill>
                <a:cs typeface="Times New Roman" pitchFamily="18" charset="0"/>
              </a:rPr>
              <a:t>(سمع الأنبا بموا)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61" name="Rectangle 60">
            <a:hlinkClick r:id="rId4" action="ppaction://hlinkpres?slideindex=1&amp;slidetitle="/>
            <a:extLst>
              <a:ext uri="{FF2B5EF4-FFF2-40B4-BE49-F238E27FC236}">
                <a16:creationId xmlns:a16="http://schemas.microsoft.com/office/drawing/2014/main" id="{B762DE76-54B0-4204-87FB-02E88E0D0B1B}"/>
              </a:ext>
            </a:extLst>
          </p:cNvPr>
          <p:cNvSpPr/>
          <p:nvPr/>
        </p:nvSpPr>
        <p:spPr>
          <a:xfrm flipH="1">
            <a:off x="4890345" y="5025300"/>
            <a:ext cx="1323249" cy="814195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400" b="1" dirty="0">
                <a:solidFill>
                  <a:srgbClr val="FFCC00"/>
                </a:solidFill>
                <a:cs typeface="Times New Roman" pitchFamily="18" charset="0"/>
              </a:rPr>
              <a:t>الشهيدة كاترين</a:t>
            </a:r>
            <a:endParaRPr lang="en-US" sz="2400" b="1" dirty="0">
              <a:solidFill>
                <a:schemeClr val="tx1"/>
              </a:solidFill>
              <a:cs typeface="+mj-cs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AAC392B6-1690-4AF0-8251-480FB6B17BC7}"/>
              </a:ext>
            </a:extLst>
          </p:cNvPr>
          <p:cNvSpPr/>
          <p:nvPr/>
        </p:nvSpPr>
        <p:spPr>
          <a:xfrm flipH="1">
            <a:off x="1805272" y="5025300"/>
            <a:ext cx="1608913" cy="814195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400" b="1" dirty="0">
                <a:solidFill>
                  <a:srgbClr val="FFC000"/>
                </a:solidFill>
                <a:cs typeface="Times New Roman" pitchFamily="18" charset="0"/>
              </a:rPr>
              <a:t>البابا كيرلس الـ6</a:t>
            </a:r>
            <a:endParaRPr lang="en-US" sz="2400" b="1" dirty="0">
              <a:solidFill>
                <a:srgbClr val="FFC000"/>
              </a:solidFill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71F8A6CD-C9AD-4D28-BBC8-9F9FFA4C8065}"/>
              </a:ext>
            </a:extLst>
          </p:cNvPr>
          <p:cNvSpPr/>
          <p:nvPr/>
        </p:nvSpPr>
        <p:spPr>
          <a:xfrm flipH="1">
            <a:off x="119904" y="5025300"/>
            <a:ext cx="1608913" cy="814195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400" b="1" dirty="0">
                <a:solidFill>
                  <a:srgbClr val="FFC000"/>
                </a:solidFill>
                <a:cs typeface="Times New Roman" pitchFamily="18" charset="0"/>
              </a:rPr>
              <a:t>البابا كيرلس عمود الدين</a:t>
            </a:r>
            <a:endParaRPr lang="en-US" sz="2400" b="1" dirty="0">
              <a:solidFill>
                <a:srgbClr val="FFC000"/>
              </a:solidFill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20D26607-003B-4926-AC40-AE87E0DAD65A}"/>
              </a:ext>
            </a:extLst>
          </p:cNvPr>
          <p:cNvSpPr/>
          <p:nvPr/>
        </p:nvSpPr>
        <p:spPr>
          <a:xfrm flipH="1">
            <a:off x="3490640" y="5025300"/>
            <a:ext cx="1323250" cy="814195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000" b="1" dirty="0">
                <a:solidFill>
                  <a:srgbClr val="FFC000"/>
                </a:solidFill>
                <a:cs typeface="Times New Roman" pitchFamily="18" charset="0"/>
              </a:rPr>
              <a:t>كيرياكوس و يوليطا أمه</a:t>
            </a:r>
            <a:endParaRPr lang="en-US" sz="2000" b="1" dirty="0">
              <a:solidFill>
                <a:srgbClr val="FFC000"/>
              </a:solidFill>
            </a:endParaRPr>
          </a:p>
        </p:txBody>
      </p:sp>
      <p:sp>
        <p:nvSpPr>
          <p:cNvPr id="65" name="Rectangle 64">
            <a:hlinkClick r:id="rId4" action="ppaction://hlinkpres?slideindex=1&amp;slidetitle="/>
            <a:extLst>
              <a:ext uri="{FF2B5EF4-FFF2-40B4-BE49-F238E27FC236}">
                <a16:creationId xmlns:a16="http://schemas.microsoft.com/office/drawing/2014/main" id="{F1198D86-2070-4058-968F-CBE6F5B365DB}"/>
              </a:ext>
            </a:extLst>
          </p:cNvPr>
          <p:cNvSpPr/>
          <p:nvPr/>
        </p:nvSpPr>
        <p:spPr>
          <a:xfrm flipH="1">
            <a:off x="5407435" y="5953809"/>
            <a:ext cx="1373109" cy="814195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400" b="1" dirty="0">
                <a:solidFill>
                  <a:srgbClr val="FFCC00"/>
                </a:solidFill>
                <a:cs typeface="Times New Roman" pitchFamily="18" charset="0"/>
              </a:rPr>
              <a:t>لعازر حبيب الرب</a:t>
            </a:r>
            <a:endParaRPr lang="en-US" sz="2400" b="1" dirty="0">
              <a:solidFill>
                <a:schemeClr val="tx1"/>
              </a:solidFill>
              <a:cs typeface="+mj-cs"/>
            </a:endParaRPr>
          </a:p>
        </p:txBody>
      </p:sp>
      <p:sp>
        <p:nvSpPr>
          <p:cNvPr id="66" name="Rectangle 65">
            <a:hlinkClick r:id="rId9" action="ppaction://hlinkpres?slideindex=1&amp;slidetitle="/>
            <a:extLst>
              <a:ext uri="{FF2B5EF4-FFF2-40B4-BE49-F238E27FC236}">
                <a16:creationId xmlns:a16="http://schemas.microsoft.com/office/drawing/2014/main" id="{CB4ABC70-C387-4980-BB77-05F58DE704E2}"/>
              </a:ext>
            </a:extLst>
          </p:cNvPr>
          <p:cNvSpPr/>
          <p:nvPr/>
        </p:nvSpPr>
        <p:spPr>
          <a:xfrm flipH="1">
            <a:off x="6928734" y="5953809"/>
            <a:ext cx="1373109" cy="814195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800" b="1" dirty="0">
                <a:solidFill>
                  <a:srgbClr val="FFCC00"/>
                </a:solidFill>
                <a:cs typeface="Times New Roman" pitchFamily="18" charset="0"/>
              </a:rPr>
              <a:t>الشهيدة لوسيا</a:t>
            </a:r>
            <a:endParaRPr lang="en-US" sz="2800" b="1" dirty="0">
              <a:solidFill>
                <a:schemeClr val="tx1"/>
              </a:solidFill>
            </a:endParaRPr>
          </a:p>
        </p:txBody>
      </p:sp>
      <p:sp>
        <p:nvSpPr>
          <p:cNvPr id="67" name="Rectangle 66">
            <a:hlinkClick r:id="" action="ppaction://customshow?id=6&amp;return=true"/>
            <a:extLst>
              <a:ext uri="{FF2B5EF4-FFF2-40B4-BE49-F238E27FC236}">
                <a16:creationId xmlns:a16="http://schemas.microsoft.com/office/drawing/2014/main" id="{A96071DA-F97A-4292-8671-C54277495355}"/>
              </a:ext>
            </a:extLst>
          </p:cNvPr>
          <p:cNvSpPr/>
          <p:nvPr/>
        </p:nvSpPr>
        <p:spPr>
          <a:xfrm flipH="1">
            <a:off x="3886139" y="5953809"/>
            <a:ext cx="1373108" cy="814195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200" b="1" dirty="0">
                <a:solidFill>
                  <a:srgbClr val="FFC000"/>
                </a:solidFill>
                <a:cs typeface="Times New Roman" pitchFamily="18" charset="0"/>
              </a:rPr>
              <a:t>لوقا الإنجيلي والرسول</a:t>
            </a:r>
            <a:endParaRPr lang="en-US" sz="2200" b="1" dirty="0">
              <a:solidFill>
                <a:srgbClr val="FFC000"/>
              </a:solidFill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51D2615F-C3F6-4EF6-974A-EC3BC289D151}"/>
              </a:ext>
            </a:extLst>
          </p:cNvPr>
          <p:cNvSpPr/>
          <p:nvPr/>
        </p:nvSpPr>
        <p:spPr>
          <a:xfrm flipH="1">
            <a:off x="119904" y="5953809"/>
            <a:ext cx="2096751" cy="814195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b="1" dirty="0">
                <a:solidFill>
                  <a:srgbClr val="FFC000"/>
                </a:solidFill>
                <a:cs typeface="Times New Roman" pitchFamily="18" charset="0"/>
              </a:rPr>
              <a:t>الأنبا لوكاس الأول أسقف منفلوط وأبنوب</a:t>
            </a:r>
            <a:endParaRPr lang="en-US" b="1" dirty="0">
              <a:solidFill>
                <a:srgbClr val="FFC000"/>
              </a:solidFill>
            </a:endParaRPr>
          </a:p>
        </p:txBody>
      </p:sp>
      <p:sp>
        <p:nvSpPr>
          <p:cNvPr id="41" name="Rectangle 40">
            <a:hlinkClick r:id="rId5" action="ppaction://hlinkpres?slideindex=1&amp;slidetitle="/>
            <a:extLst>
              <a:ext uri="{FF2B5EF4-FFF2-40B4-BE49-F238E27FC236}">
                <a16:creationId xmlns:a16="http://schemas.microsoft.com/office/drawing/2014/main" id="{757D85A7-A4C3-4796-BB99-100FE9EE2FC8}"/>
              </a:ext>
            </a:extLst>
          </p:cNvPr>
          <p:cNvSpPr/>
          <p:nvPr/>
        </p:nvSpPr>
        <p:spPr>
          <a:xfrm flipH="1">
            <a:off x="121411" y="3145343"/>
            <a:ext cx="1314000" cy="684000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000" b="1" dirty="0">
                <a:solidFill>
                  <a:srgbClr val="FFC000"/>
                </a:solidFill>
                <a:cs typeface="Times New Roman" pitchFamily="18" charset="0"/>
              </a:rPr>
              <a:t>شهداء الفيوم</a:t>
            </a:r>
            <a:endParaRPr lang="en-US" sz="2000" b="1" dirty="0">
              <a:solidFill>
                <a:srgbClr val="FFC000"/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B298B825-7BC7-4E89-92D6-C92FDE450808}"/>
              </a:ext>
            </a:extLst>
          </p:cNvPr>
          <p:cNvSpPr/>
          <p:nvPr/>
        </p:nvSpPr>
        <p:spPr>
          <a:xfrm flipH="1">
            <a:off x="2364843" y="5953809"/>
            <a:ext cx="1373108" cy="814195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>
              <a:defRPr/>
            </a:pPr>
            <a:r>
              <a:rPr lang="ar-EG" sz="2800" b="1" dirty="0">
                <a:solidFill>
                  <a:srgbClr val="FFCC00"/>
                </a:solidFill>
                <a:cs typeface="Times New Roman" pitchFamily="18" charset="0"/>
              </a:rPr>
              <a:t>شهداء ليبيا</a:t>
            </a:r>
            <a:endParaRPr lang="en-US" sz="2800" b="1" dirty="0">
              <a:solidFill>
                <a:schemeClr val="tx1"/>
              </a:solidFill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697029890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14">
            <a:extLst>
              <a:ext uri="{FF2B5EF4-FFF2-40B4-BE49-F238E27FC236}">
                <a16:creationId xmlns:a16="http://schemas.microsoft.com/office/drawing/2014/main" id="{18AD39D9-DDD6-4872-B256-F555A3CBAF21}"/>
              </a:ext>
            </a:extLst>
          </p:cNvPr>
          <p:cNvGraphicFramePr>
            <a:graphicFrameLocks noGrp="1"/>
          </p:cNvGraphicFramePr>
          <p:nvPr/>
        </p:nvGraphicFramePr>
        <p:xfrm>
          <a:off x="0" y="4316507"/>
          <a:ext cx="9144000" cy="25414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7609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4000" b="1" i="0" kern="1200" dirty="0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خطرت حمامة في بيت زكريا</a:t>
                      </a:r>
                      <a:r>
                        <a:rPr kumimoji="0" lang="ar-EG" sz="4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kumimoji="0" lang="en-US" sz="4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وفي أميالها أعطت سلام.</a:t>
                      </a:r>
                      <a:endParaRPr lang="ar-EG" sz="40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505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170342">
                <a:tc>
                  <a:txBody>
                    <a:bodyPr/>
                    <a:lstStyle/>
                    <a:p>
                      <a:pPr algn="ctr" rtl="1"/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فخرجت ذات العقورية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kumimoji="0" lang="en-US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للقاء والدة منشئ الأنام.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14437048"/>
      </p:ext>
    </p:extLst>
  </p:cSld>
  <p:clrMapOvr>
    <a:masterClrMapping/>
  </p:clrMapOvr>
</p:sld>
</file>

<file path=ppt/slides/slide16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 descr="j013">
            <a:extLst>
              <a:ext uri="{FF2B5EF4-FFF2-40B4-BE49-F238E27FC236}">
                <a16:creationId xmlns:a16="http://schemas.microsoft.com/office/drawing/2014/main" id="{0F8A477C-2DAA-4AA9-B951-9D4FE7AD1E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219200"/>
            <a:ext cx="342900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DuplicatedTitle_4">
            <a:extLst>
              <a:ext uri="{FF2B5EF4-FFF2-40B4-BE49-F238E27FC236}">
                <a16:creationId xmlns:a16="http://schemas.microsoft.com/office/drawing/2014/main" id="{AF9145E3-ABDA-4AE3-8FA3-50672E6AA5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03675" y="628650"/>
            <a:ext cx="4968875" cy="583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ar-KW" altLang="en-US" sz="8000" b="1" kern="0"/>
              <a:t>يا ربنا مولى السلام ثبتة فينا على الدوام</a:t>
            </a:r>
            <a:endParaRPr lang="en-US" altLang="en-US" sz="8000" b="1" kern="0"/>
          </a:p>
        </p:txBody>
      </p:sp>
    </p:spTree>
  </p:cSld>
  <p:clrMapOvr>
    <a:masterClrMapping/>
  </p:clrMapOvr>
</p:sld>
</file>

<file path=ppt/slides/slide16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Picture 6" descr="JESUS23">
            <a:extLst>
              <a:ext uri="{FF2B5EF4-FFF2-40B4-BE49-F238E27FC236}">
                <a16:creationId xmlns:a16="http://schemas.microsoft.com/office/drawing/2014/main" id="{E1099DDE-FD98-44CA-943D-C0986B52B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125913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DuplicatedTitle_5">
            <a:extLst>
              <a:ext uri="{FF2B5EF4-FFF2-40B4-BE49-F238E27FC236}">
                <a16:creationId xmlns:a16="http://schemas.microsoft.com/office/drawing/2014/main" id="{5C60D7D4-EB6E-4364-AF77-7AE3136C2F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03675" y="628650"/>
            <a:ext cx="4968875" cy="583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ar-KW" altLang="en-US" sz="8000" b="1" kern="0"/>
              <a:t>يا بيعة قد اسست من المسيح شيدت</a:t>
            </a:r>
            <a:endParaRPr lang="en-US" altLang="en-US" sz="8000" b="1" kern="0"/>
          </a:p>
        </p:txBody>
      </p:sp>
    </p:spTree>
  </p:cSld>
  <p:clrMapOvr>
    <a:masterClrMapping/>
  </p:clrMapOvr>
</p:sld>
</file>

<file path=ppt/slides/slide16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4" descr="32">
            <a:extLst>
              <a:ext uri="{FF2B5EF4-FFF2-40B4-BE49-F238E27FC236}">
                <a16:creationId xmlns:a16="http://schemas.microsoft.com/office/drawing/2014/main" id="{F6B45832-33FA-41F1-B15E-198F39DFCB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838200"/>
            <a:ext cx="304800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DuplicatedTitle_6">
            <a:extLst>
              <a:ext uri="{FF2B5EF4-FFF2-40B4-BE49-F238E27FC236}">
                <a16:creationId xmlns:a16="http://schemas.microsoft.com/office/drawing/2014/main" id="{F6ADD507-F780-4263-B0FF-FE10BCAF42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03675" y="628650"/>
            <a:ext cx="4968875" cy="583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ar-KW" altLang="en-US" sz="7200" b="1" kern="0"/>
              <a:t>بدمه قد اصبغت قومى وافرحى بالذى قام </a:t>
            </a:r>
            <a:endParaRPr lang="en-US" altLang="en-US" sz="7200" b="1" kern="0"/>
          </a:p>
        </p:txBody>
      </p:sp>
    </p:spTree>
  </p:cSld>
  <p:clrMapOvr>
    <a:masterClrMapping/>
  </p:clrMapOvr>
</p:sld>
</file>

<file path=ppt/slides/slide16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Picture 3" descr="j013">
            <a:extLst>
              <a:ext uri="{FF2B5EF4-FFF2-40B4-BE49-F238E27FC236}">
                <a16:creationId xmlns:a16="http://schemas.microsoft.com/office/drawing/2014/main" id="{7E893DEC-400D-43C1-98FA-82D28CBC7D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219200"/>
            <a:ext cx="342900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DuplicatedTitle_7">
            <a:extLst>
              <a:ext uri="{FF2B5EF4-FFF2-40B4-BE49-F238E27FC236}">
                <a16:creationId xmlns:a16="http://schemas.microsoft.com/office/drawing/2014/main" id="{422DC193-8680-48D0-ABF6-340FF306D9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03675" y="628650"/>
            <a:ext cx="4968875" cy="583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ar-KW" altLang="en-US" sz="8000" b="1" kern="0"/>
              <a:t>يا ربنا مولى السلام ثبتة فينا على الدوام</a:t>
            </a:r>
            <a:endParaRPr lang="en-US" altLang="en-US" sz="8000" b="1" kern="0"/>
          </a:p>
        </p:txBody>
      </p:sp>
    </p:spTree>
  </p:cSld>
  <p:clrMapOvr>
    <a:masterClrMapping/>
  </p:clrMapOvr>
</p:sld>
</file>

<file path=ppt/slides/slide16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4" descr="jesu">
            <a:extLst>
              <a:ext uri="{FF2B5EF4-FFF2-40B4-BE49-F238E27FC236}">
                <a16:creationId xmlns:a16="http://schemas.microsoft.com/office/drawing/2014/main" id="{573E5583-7F62-4177-8BE6-24B8B9E07E3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73025"/>
            <a:ext cx="4268788" cy="648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DuplicatedTitle_8">
            <a:extLst>
              <a:ext uri="{FF2B5EF4-FFF2-40B4-BE49-F238E27FC236}">
                <a16:creationId xmlns:a16="http://schemas.microsoft.com/office/drawing/2014/main" id="{54B29641-AA24-42F6-818B-3258428E84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03675" y="628650"/>
            <a:ext cx="4968875" cy="583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ar-KW" altLang="en-US" sz="8000" b="1" kern="0"/>
              <a:t>هيا اطربى ورتلى وسبحى وهللى </a:t>
            </a:r>
            <a:endParaRPr lang="en-US" altLang="en-US" sz="8000" b="1" kern="0"/>
          </a:p>
        </p:txBody>
      </p:sp>
    </p:spTree>
  </p:cSld>
  <p:clrMapOvr>
    <a:masterClrMapping/>
  </p:clrMapOvr>
</p:sld>
</file>

<file path=ppt/slides/slide16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3" name="Picture 4" descr="JESUS23">
            <a:extLst>
              <a:ext uri="{FF2B5EF4-FFF2-40B4-BE49-F238E27FC236}">
                <a16:creationId xmlns:a16="http://schemas.microsoft.com/office/drawing/2014/main" id="{5D5D981A-1A3D-4876-B61F-D1831098D5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810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DuplicatedTitle_9">
            <a:extLst>
              <a:ext uri="{FF2B5EF4-FFF2-40B4-BE49-F238E27FC236}">
                <a16:creationId xmlns:a16="http://schemas.microsoft.com/office/drawing/2014/main" id="{96E0DA45-A225-4D5A-AD47-BAC3CABF1A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03675" y="628650"/>
            <a:ext cx="4968875" cy="583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ar-KW" altLang="en-US" sz="7200" b="1" kern="0"/>
              <a:t>فى عيد مولاكى العلى عيد السرور والسلام </a:t>
            </a:r>
            <a:endParaRPr lang="en-US" altLang="en-US" sz="7200" b="1" kern="0"/>
          </a:p>
        </p:txBody>
      </p:sp>
    </p:spTree>
  </p:cSld>
  <p:clrMapOvr>
    <a:masterClrMapping/>
  </p:clrMapOvr>
</p:sld>
</file>

<file path=ppt/slides/slide16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7" name="Picture 3" descr="j013">
            <a:extLst>
              <a:ext uri="{FF2B5EF4-FFF2-40B4-BE49-F238E27FC236}">
                <a16:creationId xmlns:a16="http://schemas.microsoft.com/office/drawing/2014/main" id="{7E9CCB28-0336-4524-B98F-D58CA1157F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219200"/>
            <a:ext cx="342900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DuplicatedTitle_10">
            <a:extLst>
              <a:ext uri="{FF2B5EF4-FFF2-40B4-BE49-F238E27FC236}">
                <a16:creationId xmlns:a16="http://schemas.microsoft.com/office/drawing/2014/main" id="{8EFAFBBA-19A2-4606-BF85-CA5B043FD5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03675" y="628650"/>
            <a:ext cx="4968875" cy="583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ar-KW" altLang="en-US" sz="8000" b="1" kern="0"/>
              <a:t>يا ربنا مولى السلام ثبتة فينا على الدوام</a:t>
            </a:r>
            <a:endParaRPr lang="en-US" altLang="en-US" sz="8000" b="1" kern="0"/>
          </a:p>
        </p:txBody>
      </p:sp>
    </p:spTree>
  </p:cSld>
  <p:clrMapOvr>
    <a:masterClrMapping/>
  </p:clrMapOvr>
</p:sld>
</file>

<file path=ppt/slides/slide16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1" name="Picture 3" descr="A12">
            <a:extLst>
              <a:ext uri="{FF2B5EF4-FFF2-40B4-BE49-F238E27FC236}">
                <a16:creationId xmlns:a16="http://schemas.microsoft.com/office/drawing/2014/main" id="{7531A17A-7015-4EB9-AD0B-2B57D2B6EC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762000"/>
            <a:ext cx="3429000" cy="548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DuplicatedTitle_11">
            <a:extLst>
              <a:ext uri="{FF2B5EF4-FFF2-40B4-BE49-F238E27FC236}">
                <a16:creationId xmlns:a16="http://schemas.microsoft.com/office/drawing/2014/main" id="{308F9BBC-718A-4BB3-833B-21C95BD824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03675" y="628650"/>
            <a:ext cx="4968875" cy="583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ar-KW" altLang="en-US" sz="8000" b="1" kern="0"/>
              <a:t>قومى اعلنى ومجدى واهتفى فينا وانشدى </a:t>
            </a:r>
            <a:endParaRPr lang="en-US" altLang="en-US" sz="8000" b="1" kern="0"/>
          </a:p>
        </p:txBody>
      </p:sp>
    </p:spTree>
  </p:cSld>
  <p:clrMapOvr>
    <a:masterClrMapping/>
  </p:clrMapOvr>
</p:sld>
</file>

<file path=ppt/slides/slide16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5" name="Picture 4" descr="32">
            <a:extLst>
              <a:ext uri="{FF2B5EF4-FFF2-40B4-BE49-F238E27FC236}">
                <a16:creationId xmlns:a16="http://schemas.microsoft.com/office/drawing/2014/main" id="{FFA84FA7-AFFA-4CE6-BE55-DDF2A15459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838200"/>
            <a:ext cx="304800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DuplicatedTitle_12">
            <a:extLst>
              <a:ext uri="{FF2B5EF4-FFF2-40B4-BE49-F238E27FC236}">
                <a16:creationId xmlns:a16="http://schemas.microsoft.com/office/drawing/2014/main" id="{DEDC15CD-FB0B-4A6E-9790-92C9A937FC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03675" y="628650"/>
            <a:ext cx="4968875" cy="583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ar-KW" altLang="en-US" sz="8000" b="1" kern="0"/>
              <a:t>واذكرى ثم رددى فضل الذى بالحق قام </a:t>
            </a:r>
            <a:endParaRPr lang="en-US" altLang="en-US" sz="8000" b="1" kern="0"/>
          </a:p>
        </p:txBody>
      </p:sp>
    </p:spTree>
  </p:cSld>
  <p:clrMapOvr>
    <a:masterClrMapping/>
  </p:clrMapOvr>
</p:sld>
</file>

<file path=ppt/slides/slide16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9" name="Picture 3" descr="j013">
            <a:extLst>
              <a:ext uri="{FF2B5EF4-FFF2-40B4-BE49-F238E27FC236}">
                <a16:creationId xmlns:a16="http://schemas.microsoft.com/office/drawing/2014/main" id="{A0DCAC7E-65BA-4773-AB6E-E711D960CE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219200"/>
            <a:ext cx="342900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DuplicatedTitle_13">
            <a:extLst>
              <a:ext uri="{FF2B5EF4-FFF2-40B4-BE49-F238E27FC236}">
                <a16:creationId xmlns:a16="http://schemas.microsoft.com/office/drawing/2014/main" id="{AB6ACD65-4EEB-40C7-A136-ACAD54A93E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03675" y="628650"/>
            <a:ext cx="4968875" cy="583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ar-KW" altLang="en-US" sz="8000" b="1" kern="0"/>
              <a:t>يا ربنا مولى السلام ثبتة فينا على الدوام</a:t>
            </a:r>
            <a:endParaRPr lang="en-US" altLang="en-US" sz="8000" b="1" kern="0"/>
          </a:p>
        </p:txBody>
      </p:sp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4">
            <a:extLst>
              <a:ext uri="{FF2B5EF4-FFF2-40B4-BE49-F238E27FC236}">
                <a16:creationId xmlns:a16="http://schemas.microsoft.com/office/drawing/2014/main" id="{7CD425AF-24B4-4356-A640-33964D29E6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7062387"/>
              </p:ext>
            </p:extLst>
          </p:nvPr>
        </p:nvGraphicFramePr>
        <p:xfrm>
          <a:off x="0" y="4316506"/>
          <a:ext cx="9144000" cy="25414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7609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خرج الصابغ للقاء ربه.</a:t>
                      </a:r>
                      <a:r>
                        <a:rPr kumimoji="0" lang="en-US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والصنعة احتاجت للصانع.</a:t>
                      </a:r>
                      <a:endParaRPr lang="ar-EG" sz="44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505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170342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وتنازل إليها بغزير حبه.</a:t>
                      </a:r>
                      <a:r>
                        <a:rPr kumimoji="0" lang="en-US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فعل كل شيء بغير مانع.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3420947"/>
      </p:ext>
    </p:extLst>
  </p:cSld>
  <p:clrMapOvr>
    <a:masterClrMapping/>
  </p:clrMapOvr>
</p:sld>
</file>

<file path=ppt/slides/slide16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3" name="Picture 4" descr="jesu">
            <a:extLst>
              <a:ext uri="{FF2B5EF4-FFF2-40B4-BE49-F238E27FC236}">
                <a16:creationId xmlns:a16="http://schemas.microsoft.com/office/drawing/2014/main" id="{12015757-11CB-4D53-B8AA-2560AA26672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73025"/>
            <a:ext cx="4268788" cy="648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DuplicatedTitle_14">
            <a:extLst>
              <a:ext uri="{FF2B5EF4-FFF2-40B4-BE49-F238E27FC236}">
                <a16:creationId xmlns:a16="http://schemas.microsoft.com/office/drawing/2014/main" id="{E57E98DD-0950-4397-8801-B7B6E909A9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75125" y="628650"/>
            <a:ext cx="4968875" cy="583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ar-KW" altLang="en-US" sz="8000" b="1" kern="0"/>
              <a:t>قام المسيح ظافرا بالموت حيا ظاهرا</a:t>
            </a:r>
            <a:endParaRPr lang="en-US" altLang="en-US" sz="8000" b="1" kern="0"/>
          </a:p>
        </p:txBody>
      </p:sp>
    </p:spTree>
  </p:cSld>
  <p:clrMapOvr>
    <a:masterClrMapping/>
  </p:clrMapOvr>
</p:sld>
</file>

<file path=ppt/slides/slide16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7" name="Picture 4" descr="JESUS23">
            <a:extLst>
              <a:ext uri="{FF2B5EF4-FFF2-40B4-BE49-F238E27FC236}">
                <a16:creationId xmlns:a16="http://schemas.microsoft.com/office/drawing/2014/main" id="{36AE3BA3-33BC-4A66-B456-C82CE08FBE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125913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DuplicatedTitle_15">
            <a:extLst>
              <a:ext uri="{FF2B5EF4-FFF2-40B4-BE49-F238E27FC236}">
                <a16:creationId xmlns:a16="http://schemas.microsoft.com/office/drawing/2014/main" id="{43422BC5-D85C-4EDA-B9D4-D37AE9CA1D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98925" y="628650"/>
            <a:ext cx="4968875" cy="583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ar-KW" altLang="en-US" sz="7200" b="1" kern="0"/>
              <a:t>كختن مبادرا من خدره بالاحترام </a:t>
            </a:r>
            <a:endParaRPr lang="en-US" altLang="en-US" sz="7200" b="1" kern="0"/>
          </a:p>
        </p:txBody>
      </p:sp>
    </p:spTree>
  </p:cSld>
  <p:clrMapOvr>
    <a:masterClrMapping/>
  </p:clrMapOvr>
</p:sld>
</file>

<file path=ppt/slides/slide16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1" name="Picture 3" descr="j013">
            <a:extLst>
              <a:ext uri="{FF2B5EF4-FFF2-40B4-BE49-F238E27FC236}">
                <a16:creationId xmlns:a16="http://schemas.microsoft.com/office/drawing/2014/main" id="{AAF785C3-EDB4-470B-ADA6-C1E07FFC96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219200"/>
            <a:ext cx="342900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DuplicatedTitle_16">
            <a:extLst>
              <a:ext uri="{FF2B5EF4-FFF2-40B4-BE49-F238E27FC236}">
                <a16:creationId xmlns:a16="http://schemas.microsoft.com/office/drawing/2014/main" id="{28A07FE8-47E2-4230-916A-CCC8A9C45B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03675" y="628650"/>
            <a:ext cx="4968875" cy="583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ar-KW" altLang="en-US" sz="8000" b="1" kern="0"/>
              <a:t>يا ربنا مولى السلام ثبتة فينا على الدوام</a:t>
            </a:r>
            <a:endParaRPr lang="en-US" altLang="en-US" sz="8000" b="1" kern="0"/>
          </a:p>
        </p:txBody>
      </p:sp>
    </p:spTree>
  </p:cSld>
  <p:clrMapOvr>
    <a:masterClrMapping/>
  </p:clrMapOvr>
</p:sld>
</file>

<file path=ppt/slides/slide16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5" name="Picture 3" descr="A12">
            <a:extLst>
              <a:ext uri="{FF2B5EF4-FFF2-40B4-BE49-F238E27FC236}">
                <a16:creationId xmlns:a16="http://schemas.microsoft.com/office/drawing/2014/main" id="{3E7E0E8C-F816-4D48-BD3D-CB5FDA6053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762000"/>
            <a:ext cx="3429000" cy="548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DuplicatedTitle_17">
            <a:extLst>
              <a:ext uri="{FF2B5EF4-FFF2-40B4-BE49-F238E27FC236}">
                <a16:creationId xmlns:a16="http://schemas.microsoft.com/office/drawing/2014/main" id="{8EEF18E0-F9FC-492C-81F2-F43B2785E1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03675" y="628650"/>
            <a:ext cx="4968875" cy="583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ar-KW" altLang="en-US" sz="7200" b="1" kern="0"/>
              <a:t>حقا لقد قام المسيح بقوة من الضريح</a:t>
            </a:r>
            <a:endParaRPr lang="en-US" altLang="en-US" sz="7200" b="1" kern="0"/>
          </a:p>
        </p:txBody>
      </p:sp>
    </p:spTree>
  </p:cSld>
  <p:clrMapOvr>
    <a:masterClrMapping/>
  </p:clrMapOvr>
</p:sld>
</file>

<file path=ppt/slides/slide16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9" name="Picture 4" descr="32">
            <a:extLst>
              <a:ext uri="{FF2B5EF4-FFF2-40B4-BE49-F238E27FC236}">
                <a16:creationId xmlns:a16="http://schemas.microsoft.com/office/drawing/2014/main" id="{645C84EA-2011-40BF-AD2D-3668B13D8A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838200"/>
            <a:ext cx="304800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DuplicatedTitle_18">
            <a:extLst>
              <a:ext uri="{FF2B5EF4-FFF2-40B4-BE49-F238E27FC236}">
                <a16:creationId xmlns:a16="http://schemas.microsoft.com/office/drawing/2014/main" id="{C4B09689-77F8-4E98-AC94-DEE1A21078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03675" y="628650"/>
            <a:ext cx="4968875" cy="583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ar-KW" altLang="en-US" sz="7200" b="1" kern="0"/>
              <a:t>والملائكة من فرح تصيح يسوعنا بالحق قام </a:t>
            </a:r>
            <a:endParaRPr lang="en-US" altLang="en-US" sz="7200" b="1" kern="0"/>
          </a:p>
        </p:txBody>
      </p:sp>
    </p:spTree>
  </p:cSld>
  <p:clrMapOvr>
    <a:masterClrMapping/>
  </p:clrMapOvr>
</p:sld>
</file>

<file path=ppt/slides/slide16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3" name="Picture 3" descr="j013">
            <a:extLst>
              <a:ext uri="{FF2B5EF4-FFF2-40B4-BE49-F238E27FC236}">
                <a16:creationId xmlns:a16="http://schemas.microsoft.com/office/drawing/2014/main" id="{035917D3-C3C4-43F3-B412-3DF38BC848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219200"/>
            <a:ext cx="342900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DuplicatedTitle_19">
            <a:extLst>
              <a:ext uri="{FF2B5EF4-FFF2-40B4-BE49-F238E27FC236}">
                <a16:creationId xmlns:a16="http://schemas.microsoft.com/office/drawing/2014/main" id="{E292ADBD-D3CE-41A6-AD46-A837A49921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03675" y="628650"/>
            <a:ext cx="4968875" cy="583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ar-KW" altLang="en-US" sz="8000" b="1" kern="0"/>
              <a:t>يا ربنا مولى السلام ثبتة فينا على الدوام</a:t>
            </a:r>
            <a:endParaRPr lang="en-US" altLang="en-US" sz="8000" b="1" kern="0"/>
          </a:p>
        </p:txBody>
      </p:sp>
    </p:spTree>
  </p:cSld>
  <p:clrMapOvr>
    <a:masterClrMapping/>
  </p:clrMapOvr>
</p:sld>
</file>

<file path=ppt/slides/slide16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7" name="Picture 4" descr="JESUS23">
            <a:extLst>
              <a:ext uri="{FF2B5EF4-FFF2-40B4-BE49-F238E27FC236}">
                <a16:creationId xmlns:a16="http://schemas.microsoft.com/office/drawing/2014/main" id="{DB603438-12DE-471A-AF89-1D12321364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125913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DuplicatedTitle_20">
            <a:extLst>
              <a:ext uri="{FF2B5EF4-FFF2-40B4-BE49-F238E27FC236}">
                <a16:creationId xmlns:a16="http://schemas.microsoft.com/office/drawing/2014/main" id="{D04629D9-5947-4868-9B91-D7633E7678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03675" y="628650"/>
            <a:ext cx="4968875" cy="583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ar-KW" altLang="en-US" sz="7200" b="1" kern="0"/>
              <a:t>والنسوه كن حاضرات لقبره بالعبرات </a:t>
            </a:r>
            <a:endParaRPr lang="en-US" altLang="en-US" sz="7200" b="1" kern="0"/>
          </a:p>
        </p:txBody>
      </p:sp>
    </p:spTree>
  </p:cSld>
  <p:clrMapOvr>
    <a:masterClrMapping/>
  </p:clrMapOvr>
</p:sld>
</file>

<file path=ppt/slides/slide16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1" name="Picture 4" descr="32">
            <a:extLst>
              <a:ext uri="{FF2B5EF4-FFF2-40B4-BE49-F238E27FC236}">
                <a16:creationId xmlns:a16="http://schemas.microsoft.com/office/drawing/2014/main" id="{DEE2914A-8127-4E12-B08D-CE5765324C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838200"/>
            <a:ext cx="304800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DuplicatedTitle_21">
            <a:extLst>
              <a:ext uri="{FF2B5EF4-FFF2-40B4-BE49-F238E27FC236}">
                <a16:creationId xmlns:a16="http://schemas.microsoft.com/office/drawing/2014/main" id="{D24739B7-44D3-419A-B1D4-189B5E4233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03675" y="628650"/>
            <a:ext cx="4968875" cy="583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ar-KW" altLang="en-US" sz="7200" b="1" kern="0"/>
              <a:t>وطيبهن حاملات فبشرن بشرى القيامة</a:t>
            </a:r>
            <a:endParaRPr lang="en-US" altLang="en-US" sz="7200" b="1" kern="0"/>
          </a:p>
        </p:txBody>
      </p:sp>
    </p:spTree>
  </p:cSld>
  <p:clrMapOvr>
    <a:masterClrMapping/>
  </p:clrMapOvr>
</p:sld>
</file>

<file path=ppt/slides/slide16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5" name="Picture 3" descr="j013">
            <a:extLst>
              <a:ext uri="{FF2B5EF4-FFF2-40B4-BE49-F238E27FC236}">
                <a16:creationId xmlns:a16="http://schemas.microsoft.com/office/drawing/2014/main" id="{7FC4EE8B-CDD0-4477-B963-D3865B1461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219200"/>
            <a:ext cx="342900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DuplicatedTitle_22">
            <a:extLst>
              <a:ext uri="{FF2B5EF4-FFF2-40B4-BE49-F238E27FC236}">
                <a16:creationId xmlns:a16="http://schemas.microsoft.com/office/drawing/2014/main" id="{83F6EB03-59D0-429C-9006-89A444DE6E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03675" y="628650"/>
            <a:ext cx="4968875" cy="583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ar-KW" altLang="en-US" sz="8000" b="1" kern="0"/>
              <a:t>يا ربنا مولى السلام ثبتة فينا على الدوام</a:t>
            </a:r>
            <a:endParaRPr lang="en-US" altLang="en-US" sz="8000" b="1" kern="0"/>
          </a:p>
        </p:txBody>
      </p:sp>
    </p:spTree>
  </p:cSld>
  <p:clrMapOvr>
    <a:masterClrMapping/>
  </p:clrMapOvr>
</p:sld>
</file>

<file path=ppt/slides/slide16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9" name="Picture 4" descr="A12">
            <a:extLst>
              <a:ext uri="{FF2B5EF4-FFF2-40B4-BE49-F238E27FC236}">
                <a16:creationId xmlns:a16="http://schemas.microsoft.com/office/drawing/2014/main" id="{9285F0A8-5F3C-491C-B299-8436623FC2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762000"/>
            <a:ext cx="3429000" cy="548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DuplicatedTitle_23">
            <a:extLst>
              <a:ext uri="{FF2B5EF4-FFF2-40B4-BE49-F238E27FC236}">
                <a16:creationId xmlns:a16="http://schemas.microsoft.com/office/drawing/2014/main" id="{578BE361-FF0D-4E0E-B41F-AA033A5369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03675" y="628650"/>
            <a:ext cx="4968875" cy="583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ar-KW" altLang="en-US" sz="7200" b="1" kern="0"/>
              <a:t>ورسله الانقيا راوه حيا اتيا </a:t>
            </a:r>
            <a:endParaRPr lang="en-US" altLang="en-US" sz="7200" b="1" kern="0"/>
          </a:p>
        </p:txBody>
      </p:sp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4">
            <a:extLst>
              <a:ext uri="{FF2B5EF4-FFF2-40B4-BE49-F238E27FC236}">
                <a16:creationId xmlns:a16="http://schemas.microsoft.com/office/drawing/2014/main" id="{7CD425AF-24B4-4356-A640-33964D29E6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0601710"/>
              </p:ext>
            </p:extLst>
          </p:nvPr>
        </p:nvGraphicFramePr>
        <p:xfrm>
          <a:off x="0" y="4316506"/>
          <a:ext cx="9144000" cy="25414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7609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دنت العاقر لتعاين الأمر.</a:t>
                      </a:r>
                      <a:r>
                        <a:rPr kumimoji="0" lang="en-US" sz="4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والليل المظلم حضن النهار.</a:t>
                      </a:r>
                      <a:endParaRPr lang="ar-EG" sz="43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505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170342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3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العاقر ليل وسراجها القمر.</a:t>
                      </a:r>
                      <a:r>
                        <a:rPr kumimoji="0" lang="en-US" sz="3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3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والصبي نهار وشمس الأبرار.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7869195"/>
      </p:ext>
    </p:extLst>
  </p:cSld>
  <p:clrMapOvr>
    <a:masterClrMapping/>
  </p:clrMapOvr>
</p:sld>
</file>

<file path=ppt/slides/slide16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3" name="Picture 4" descr="32">
            <a:extLst>
              <a:ext uri="{FF2B5EF4-FFF2-40B4-BE49-F238E27FC236}">
                <a16:creationId xmlns:a16="http://schemas.microsoft.com/office/drawing/2014/main" id="{E5947DDE-CFEE-4523-994C-5D46DDFBAF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838200"/>
            <a:ext cx="304800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DuplicatedTitle_24">
            <a:extLst>
              <a:ext uri="{FF2B5EF4-FFF2-40B4-BE49-F238E27FC236}">
                <a16:creationId xmlns:a16="http://schemas.microsoft.com/office/drawing/2014/main" id="{3EF85383-C3AD-469D-83A0-BBA878E65F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03675" y="628650"/>
            <a:ext cx="4968875" cy="583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ar-KW" altLang="en-US" sz="7200" b="1" kern="0"/>
              <a:t>مخاطبا مناديا لكم انا اعطى السلام </a:t>
            </a:r>
            <a:endParaRPr lang="en-US" altLang="en-US" sz="7200" b="1" kern="0"/>
          </a:p>
        </p:txBody>
      </p:sp>
    </p:spTree>
  </p:cSld>
  <p:clrMapOvr>
    <a:masterClrMapping/>
  </p:clrMapOvr>
</p:sld>
</file>

<file path=ppt/slides/slide16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7" name="Picture 3" descr="j013">
            <a:extLst>
              <a:ext uri="{FF2B5EF4-FFF2-40B4-BE49-F238E27FC236}">
                <a16:creationId xmlns:a16="http://schemas.microsoft.com/office/drawing/2014/main" id="{2D1C3AF4-7110-4CF8-B37B-C93F9DE982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219200"/>
            <a:ext cx="342900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DuplicatedTitle_25">
            <a:extLst>
              <a:ext uri="{FF2B5EF4-FFF2-40B4-BE49-F238E27FC236}">
                <a16:creationId xmlns:a16="http://schemas.microsoft.com/office/drawing/2014/main" id="{5B1CD3AE-C1E6-4A36-A828-AAB4593C6E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03675" y="628650"/>
            <a:ext cx="4968875" cy="583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ar-KW" altLang="en-US" sz="8000" b="1" kern="0"/>
              <a:t>يا ربنا مولى السلام ثبتة فينا على الدوام</a:t>
            </a:r>
            <a:endParaRPr lang="en-US" altLang="en-US" sz="8000" b="1" kern="0"/>
          </a:p>
        </p:txBody>
      </p:sp>
    </p:spTree>
  </p:cSld>
  <p:clrMapOvr>
    <a:masterClrMapping/>
  </p:clrMapOvr>
</p:sld>
</file>

<file path=ppt/slides/slide16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1" name="Picture 4" descr="A12">
            <a:extLst>
              <a:ext uri="{FF2B5EF4-FFF2-40B4-BE49-F238E27FC236}">
                <a16:creationId xmlns:a16="http://schemas.microsoft.com/office/drawing/2014/main" id="{9F5D4B58-3DC4-4E23-B1E1-2B0EA18106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762000"/>
            <a:ext cx="3429000" cy="548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DuplicatedTitle_26">
            <a:extLst>
              <a:ext uri="{FF2B5EF4-FFF2-40B4-BE49-F238E27FC236}">
                <a16:creationId xmlns:a16="http://schemas.microsoft.com/office/drawing/2014/main" id="{33CCCE07-0ED4-4418-877A-07B9D21278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03675" y="628650"/>
            <a:ext cx="4968875" cy="583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ar-KW" altLang="en-US" sz="7200" b="1" kern="0"/>
              <a:t>الان عادت الجسوم واتضحت لدى العموم</a:t>
            </a:r>
            <a:endParaRPr lang="en-US" altLang="en-US" sz="7200" b="1" kern="0"/>
          </a:p>
        </p:txBody>
      </p:sp>
    </p:spTree>
  </p:cSld>
  <p:clrMapOvr>
    <a:masterClrMapping/>
  </p:clrMapOvr>
</p:sld>
</file>

<file path=ppt/slides/slide16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5" name="Picture 4" descr="JESUS23">
            <a:extLst>
              <a:ext uri="{FF2B5EF4-FFF2-40B4-BE49-F238E27FC236}">
                <a16:creationId xmlns:a16="http://schemas.microsoft.com/office/drawing/2014/main" id="{D299B24D-F178-40C2-BAAB-2118C4B23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125913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DuplicatedTitle_27">
            <a:extLst>
              <a:ext uri="{FF2B5EF4-FFF2-40B4-BE49-F238E27FC236}">
                <a16:creationId xmlns:a16="http://schemas.microsoft.com/office/drawing/2014/main" id="{374796BB-8B6F-4C37-AEE3-7CBE53DFFB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03675" y="628650"/>
            <a:ext cx="4968875" cy="583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ar-KW" altLang="en-US" sz="7200" b="1" kern="0"/>
              <a:t>منذ قام فى ثالث يوم فبلغت اقصى المرام</a:t>
            </a:r>
            <a:endParaRPr lang="en-US" altLang="en-US" sz="7200" b="1" kern="0"/>
          </a:p>
        </p:txBody>
      </p:sp>
    </p:spTree>
  </p:cSld>
  <p:clrMapOvr>
    <a:masterClrMapping/>
  </p:clrMapOvr>
</p:sld>
</file>

<file path=ppt/slides/slide16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9" name="Picture 3" descr="j013">
            <a:extLst>
              <a:ext uri="{FF2B5EF4-FFF2-40B4-BE49-F238E27FC236}">
                <a16:creationId xmlns:a16="http://schemas.microsoft.com/office/drawing/2014/main" id="{DF7F685D-70F7-47A5-A841-2E49942F73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219200"/>
            <a:ext cx="342900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DuplicatedTitle_28">
            <a:extLst>
              <a:ext uri="{FF2B5EF4-FFF2-40B4-BE49-F238E27FC236}">
                <a16:creationId xmlns:a16="http://schemas.microsoft.com/office/drawing/2014/main" id="{DF8491FD-1A71-42E9-8DB9-7422ADD710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03675" y="628650"/>
            <a:ext cx="4968875" cy="583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ar-KW" altLang="en-US" sz="8000" b="1" kern="0"/>
              <a:t>يا ربنا مولى السلام ثبتة فينا على الدوام</a:t>
            </a:r>
            <a:endParaRPr lang="en-US" altLang="en-US" sz="8000" b="1" kern="0"/>
          </a:p>
        </p:txBody>
      </p:sp>
    </p:spTree>
  </p:cSld>
  <p:clrMapOvr>
    <a:masterClrMapping/>
  </p:clrMapOvr>
</p:sld>
</file>

<file path=ppt/slides/slide16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3" name="Picture 4" descr="A12">
            <a:extLst>
              <a:ext uri="{FF2B5EF4-FFF2-40B4-BE49-F238E27FC236}">
                <a16:creationId xmlns:a16="http://schemas.microsoft.com/office/drawing/2014/main" id="{A02C12D9-66F9-4BBD-8070-924EC67602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762000"/>
            <a:ext cx="3429000" cy="548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DuplicatedTitle_29">
            <a:extLst>
              <a:ext uri="{FF2B5EF4-FFF2-40B4-BE49-F238E27FC236}">
                <a16:creationId xmlns:a16="http://schemas.microsoft.com/office/drawing/2014/main" id="{471A8F4F-EB53-4E61-B755-1002F3EF60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03675" y="628650"/>
            <a:ext cx="4968875" cy="583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ar-KW" altLang="en-US" sz="7200" b="1" kern="0"/>
              <a:t>يا خادمى بيعته عيدوا لقيامتة</a:t>
            </a:r>
            <a:endParaRPr lang="en-US" altLang="en-US" sz="7200" b="1" kern="0"/>
          </a:p>
        </p:txBody>
      </p:sp>
    </p:spTree>
  </p:cSld>
  <p:clrMapOvr>
    <a:masterClrMapping/>
  </p:clrMapOvr>
</p:sld>
</file>

<file path=ppt/slides/slide16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7" name="Picture 4" descr="JESUS23">
            <a:extLst>
              <a:ext uri="{FF2B5EF4-FFF2-40B4-BE49-F238E27FC236}">
                <a16:creationId xmlns:a16="http://schemas.microsoft.com/office/drawing/2014/main" id="{4F2133A7-7D6C-4297-8477-BA8EEDDDC5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125913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DuplicatedTitle_30">
            <a:extLst>
              <a:ext uri="{FF2B5EF4-FFF2-40B4-BE49-F238E27FC236}">
                <a16:creationId xmlns:a16="http://schemas.microsoft.com/office/drawing/2014/main" id="{F89AEA38-03BC-4840-8774-380F5CDE3C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03675" y="628650"/>
            <a:ext cx="4968875" cy="583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ar-KW" altLang="en-US" sz="7200" b="1" kern="0"/>
              <a:t>واكرزوا بنعمته الزائدة الانسجام </a:t>
            </a:r>
            <a:endParaRPr lang="en-US" altLang="en-US" sz="7200" b="1" kern="0"/>
          </a:p>
        </p:txBody>
      </p:sp>
    </p:spTree>
  </p:cSld>
  <p:clrMapOvr>
    <a:masterClrMapping/>
  </p:clrMapOvr>
</p:sld>
</file>

<file path=ppt/slides/slide16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1" name="Picture 3" descr="j013">
            <a:extLst>
              <a:ext uri="{FF2B5EF4-FFF2-40B4-BE49-F238E27FC236}">
                <a16:creationId xmlns:a16="http://schemas.microsoft.com/office/drawing/2014/main" id="{AE93E1EA-05D2-49F5-B815-A00D8CF83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219200"/>
            <a:ext cx="342900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DuplicatedTitle_31">
            <a:extLst>
              <a:ext uri="{FF2B5EF4-FFF2-40B4-BE49-F238E27FC236}">
                <a16:creationId xmlns:a16="http://schemas.microsoft.com/office/drawing/2014/main" id="{324AA34A-4342-41C5-8912-5869556452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03675" y="628650"/>
            <a:ext cx="4968875" cy="583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ar-KW" altLang="en-US" sz="8000" b="1" kern="0"/>
              <a:t>يا ربنا مولى السلام ثبتة فينا على الدوام</a:t>
            </a:r>
            <a:endParaRPr lang="en-US" altLang="en-US" sz="8000" b="1" kern="0"/>
          </a:p>
        </p:txBody>
      </p:sp>
    </p:spTree>
  </p:cSld>
  <p:clrMapOvr>
    <a:masterClrMapping/>
  </p:clrMapOvr>
</p:sld>
</file>

<file path=ppt/slides/slide16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5" name="Picture 4" descr="A12">
            <a:extLst>
              <a:ext uri="{FF2B5EF4-FFF2-40B4-BE49-F238E27FC236}">
                <a16:creationId xmlns:a16="http://schemas.microsoft.com/office/drawing/2014/main" id="{C7FD4AD0-2EAF-4D27-AE06-3207713761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762000"/>
            <a:ext cx="3429000" cy="548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DuplicatedTitle_32">
            <a:extLst>
              <a:ext uri="{FF2B5EF4-FFF2-40B4-BE49-F238E27FC236}">
                <a16:creationId xmlns:a16="http://schemas.microsoft.com/office/drawing/2014/main" id="{C3985DC4-8D3C-4F8A-BFE7-E8B8E0A44A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03675" y="628650"/>
            <a:ext cx="4968875" cy="583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ar-KW" altLang="en-US" sz="7200" b="1" kern="0"/>
              <a:t>يا شعبه ترنموا بخلاصكم وتنعموا </a:t>
            </a:r>
            <a:endParaRPr lang="en-US" altLang="en-US" sz="7200" b="1" kern="0"/>
          </a:p>
        </p:txBody>
      </p:sp>
    </p:spTree>
  </p:cSld>
  <p:clrMapOvr>
    <a:masterClrMapping/>
  </p:clrMapOvr>
</p:sld>
</file>

<file path=ppt/slides/slide16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9" name="Picture 4" descr="JESUS23">
            <a:extLst>
              <a:ext uri="{FF2B5EF4-FFF2-40B4-BE49-F238E27FC236}">
                <a16:creationId xmlns:a16="http://schemas.microsoft.com/office/drawing/2014/main" id="{B2B190D7-CAD2-40EF-82C1-9FDDF84EA5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125913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DuplicatedTitle_33">
            <a:extLst>
              <a:ext uri="{FF2B5EF4-FFF2-40B4-BE49-F238E27FC236}">
                <a16:creationId xmlns:a16="http://schemas.microsoft.com/office/drawing/2014/main" id="{B8702A31-E9C9-4187-9534-1E416A722C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03675" y="628650"/>
            <a:ext cx="4968875" cy="583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ar-KW" altLang="en-US" sz="7200" b="1" kern="0"/>
              <a:t>وسبحوا وعظموا الذى بالحق قام </a:t>
            </a:r>
            <a:endParaRPr lang="en-US" altLang="en-US" sz="7200" b="1" kern="0"/>
          </a:p>
        </p:txBody>
      </p:sp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4">
            <a:extLst>
              <a:ext uri="{FF2B5EF4-FFF2-40B4-BE49-F238E27FC236}">
                <a16:creationId xmlns:a16="http://schemas.microsoft.com/office/drawing/2014/main" id="{7CD425AF-24B4-4356-A640-33964D29E6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9035060"/>
              </p:ext>
            </p:extLst>
          </p:nvPr>
        </p:nvGraphicFramePr>
        <p:xfrm>
          <a:off x="0" y="4316506"/>
          <a:ext cx="9144000" cy="25414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7609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دل السيد القادر يده.</a:t>
                      </a:r>
                      <a:r>
                        <a:rPr kumimoji="0" lang="en-US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وأدناها من داخل الجوف.</a:t>
                      </a:r>
                      <a:endParaRPr lang="ar-EG" sz="48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505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170342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4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وبيمينه عمد عبده.</a:t>
                      </a:r>
                      <a:r>
                        <a:rPr kumimoji="0" lang="en-US" sz="4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ونضح عليه رشاش الزوف.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85115069"/>
      </p:ext>
    </p:extLst>
  </p:cSld>
  <p:clrMapOvr>
    <a:masterClrMapping/>
  </p:clrMapOvr>
</p:sld>
</file>

<file path=ppt/slides/slide16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3" name="Picture 3" descr="j013">
            <a:extLst>
              <a:ext uri="{FF2B5EF4-FFF2-40B4-BE49-F238E27FC236}">
                <a16:creationId xmlns:a16="http://schemas.microsoft.com/office/drawing/2014/main" id="{9ADB295F-07C7-43BF-8800-35C56096AB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219200"/>
            <a:ext cx="342900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DuplicatedTitle_34">
            <a:extLst>
              <a:ext uri="{FF2B5EF4-FFF2-40B4-BE49-F238E27FC236}">
                <a16:creationId xmlns:a16="http://schemas.microsoft.com/office/drawing/2014/main" id="{D48D93D5-0265-4670-9071-9ED259ACC1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03675" y="628650"/>
            <a:ext cx="4968875" cy="583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ar-KW" altLang="en-US" sz="8000" b="1" kern="0"/>
              <a:t>يا ربنا مولى السلام ثبتة فينا على الدوام</a:t>
            </a:r>
            <a:endParaRPr lang="en-US" altLang="en-US" sz="8000" b="1" kern="0"/>
          </a:p>
        </p:txBody>
      </p:sp>
    </p:spTree>
  </p:cSld>
  <p:clrMapOvr>
    <a:masterClrMapping/>
  </p:clrMapOvr>
</p:sld>
</file>

<file path=ppt/slides/slide16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7" name="Picture 4" descr="A12">
            <a:extLst>
              <a:ext uri="{FF2B5EF4-FFF2-40B4-BE49-F238E27FC236}">
                <a16:creationId xmlns:a16="http://schemas.microsoft.com/office/drawing/2014/main" id="{B6F8BD0C-9413-42AD-A32F-C6B9BD8D8B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762000"/>
            <a:ext cx="3429000" cy="548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DuplicatedTitle_35">
            <a:extLst>
              <a:ext uri="{FF2B5EF4-FFF2-40B4-BE49-F238E27FC236}">
                <a16:creationId xmlns:a16="http://schemas.microsoft.com/office/drawing/2014/main" id="{74B9AD3E-FA17-47A5-8AB8-2EAFDB098F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03675" y="628650"/>
            <a:ext cx="4968875" cy="583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ar-KW" altLang="en-US" sz="7200" b="1" kern="0"/>
              <a:t>واهتفوا بالنشيد المجد للابن الوحيد</a:t>
            </a:r>
            <a:endParaRPr lang="en-US" altLang="en-US" sz="7200" b="1" kern="0"/>
          </a:p>
        </p:txBody>
      </p:sp>
    </p:spTree>
  </p:cSld>
  <p:clrMapOvr>
    <a:masterClrMapping/>
  </p:clrMapOvr>
</p:sld>
</file>

<file path=ppt/slides/slide16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1" name="Picture 4" descr="JESUS23">
            <a:extLst>
              <a:ext uri="{FF2B5EF4-FFF2-40B4-BE49-F238E27FC236}">
                <a16:creationId xmlns:a16="http://schemas.microsoft.com/office/drawing/2014/main" id="{85B9FA8D-56C2-4049-BA8D-D3E994E775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125913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DuplicatedTitle_36">
            <a:extLst>
              <a:ext uri="{FF2B5EF4-FFF2-40B4-BE49-F238E27FC236}">
                <a16:creationId xmlns:a16="http://schemas.microsoft.com/office/drawing/2014/main" id="{D9BCBC79-C1F8-4C89-97B8-46FF6283B0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03675" y="628650"/>
            <a:ext cx="4968875" cy="583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ar-KW" altLang="en-US" sz="7200" b="1" kern="0"/>
              <a:t>منقذنا نحن العبيد من العذاب والسقام </a:t>
            </a:r>
            <a:endParaRPr lang="en-US" altLang="en-US" sz="7200" b="1" kern="0"/>
          </a:p>
        </p:txBody>
      </p:sp>
    </p:spTree>
  </p:cSld>
  <p:clrMapOvr>
    <a:masterClrMapping/>
  </p:clrMapOvr>
</p:sld>
</file>

<file path=ppt/slides/slide16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5" name="Picture 3" descr="j013">
            <a:extLst>
              <a:ext uri="{FF2B5EF4-FFF2-40B4-BE49-F238E27FC236}">
                <a16:creationId xmlns:a16="http://schemas.microsoft.com/office/drawing/2014/main" id="{FF63C355-42D0-4CF4-AF18-042A11CEF9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219200"/>
            <a:ext cx="342900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DuplicatedTitle_37">
            <a:extLst>
              <a:ext uri="{FF2B5EF4-FFF2-40B4-BE49-F238E27FC236}">
                <a16:creationId xmlns:a16="http://schemas.microsoft.com/office/drawing/2014/main" id="{76830DC2-8BDD-47A5-ADBA-06B408902D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03675" y="628650"/>
            <a:ext cx="4968875" cy="583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ar-KW" altLang="en-US" sz="8000" b="1" kern="0"/>
              <a:t>يا ربنا مولى السلام ثبتة فينا على الدوام</a:t>
            </a:r>
            <a:endParaRPr lang="en-US" altLang="en-US" sz="8000" b="1" kern="0"/>
          </a:p>
        </p:txBody>
      </p:sp>
    </p:spTree>
  </p:cSld>
  <p:clrMapOvr>
    <a:masterClrMapping/>
  </p:clrMapOvr>
</p:sld>
</file>

<file path=ppt/slides/slide16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9" name="Picture 4" descr="A12">
            <a:extLst>
              <a:ext uri="{FF2B5EF4-FFF2-40B4-BE49-F238E27FC236}">
                <a16:creationId xmlns:a16="http://schemas.microsoft.com/office/drawing/2014/main" id="{C67AF6F8-C919-409B-8F9F-ED28EF14EB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762000"/>
            <a:ext cx="3429000" cy="548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DuplicatedTitle_38">
            <a:extLst>
              <a:ext uri="{FF2B5EF4-FFF2-40B4-BE49-F238E27FC236}">
                <a16:creationId xmlns:a16="http://schemas.microsoft.com/office/drawing/2014/main" id="{E3704AAA-AC4C-4F5D-A85C-4120C15401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03675" y="628650"/>
            <a:ext cx="4968875" cy="583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ar-KW" altLang="en-US" sz="7200" b="1" kern="0"/>
              <a:t>مجدا لمن احبنا مجددا لطبعنا </a:t>
            </a:r>
            <a:endParaRPr lang="en-US" altLang="en-US" sz="7200" b="1" kern="0"/>
          </a:p>
        </p:txBody>
      </p:sp>
    </p:spTree>
  </p:cSld>
  <p:clrMapOvr>
    <a:masterClrMapping/>
  </p:clrMapOvr>
</p:sld>
</file>

<file path=ppt/slides/slide16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3" name="Picture 4" descr="JESUS23">
            <a:extLst>
              <a:ext uri="{FF2B5EF4-FFF2-40B4-BE49-F238E27FC236}">
                <a16:creationId xmlns:a16="http://schemas.microsoft.com/office/drawing/2014/main" id="{3DE7C85B-628F-4384-8D4D-0CA9DF3275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125913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DuplicatedTitle_39">
            <a:extLst>
              <a:ext uri="{FF2B5EF4-FFF2-40B4-BE49-F238E27FC236}">
                <a16:creationId xmlns:a16="http://schemas.microsoft.com/office/drawing/2014/main" id="{8F993C83-D744-4FE1-9B4A-C68EC8CB1D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03675" y="628650"/>
            <a:ext cx="4968875" cy="583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ar-KW" altLang="en-US" sz="7200" b="1" kern="0"/>
              <a:t>مشرفا لجنسنا واهبا لنا السلام</a:t>
            </a:r>
            <a:endParaRPr lang="en-US" altLang="en-US" sz="7200" b="1" kern="0"/>
          </a:p>
        </p:txBody>
      </p:sp>
    </p:spTree>
  </p:cSld>
  <p:clrMapOvr>
    <a:masterClrMapping/>
  </p:clrMapOvr>
</p:sld>
</file>

<file path=ppt/slides/slide16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7" name="Picture 3" descr="j013">
            <a:extLst>
              <a:ext uri="{FF2B5EF4-FFF2-40B4-BE49-F238E27FC236}">
                <a16:creationId xmlns:a16="http://schemas.microsoft.com/office/drawing/2014/main" id="{96427990-E2FC-45B8-B593-E98EBAEA58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219200"/>
            <a:ext cx="342900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DuplicatedTitle_40">
            <a:extLst>
              <a:ext uri="{FF2B5EF4-FFF2-40B4-BE49-F238E27FC236}">
                <a16:creationId xmlns:a16="http://schemas.microsoft.com/office/drawing/2014/main" id="{4FF6C07D-AB77-4063-8272-E51F9DDDDC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03675" y="628650"/>
            <a:ext cx="4968875" cy="583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ar-KW" altLang="en-US" sz="8000" b="1" kern="0"/>
              <a:t>يا ربنا مولى السلام ثبتة فينا على الدوام</a:t>
            </a:r>
            <a:endParaRPr lang="en-US" altLang="en-US" sz="8000" b="1" kern="0"/>
          </a:p>
        </p:txBody>
      </p:sp>
    </p:spTree>
  </p:cSld>
  <p:clrMapOvr>
    <a:masterClrMapping/>
  </p:clrMapOvr>
</p:sld>
</file>

<file path=ppt/slides/slide16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1" name="Picture 4" descr="A12">
            <a:extLst>
              <a:ext uri="{FF2B5EF4-FFF2-40B4-BE49-F238E27FC236}">
                <a16:creationId xmlns:a16="http://schemas.microsoft.com/office/drawing/2014/main" id="{D9E7EB76-D127-4339-946B-849B73DCCA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762000"/>
            <a:ext cx="3429000" cy="548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DuplicatedTitle_41">
            <a:extLst>
              <a:ext uri="{FF2B5EF4-FFF2-40B4-BE49-F238E27FC236}">
                <a16:creationId xmlns:a16="http://schemas.microsoft.com/office/drawing/2014/main" id="{2000DED3-2C28-4923-8045-6FBCC9C7F1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03675" y="628650"/>
            <a:ext cx="4968875" cy="583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ar-KW" altLang="en-US" sz="7200" b="1" kern="0"/>
              <a:t>مجدا له على الدوام ولابيه ذى الاكرام </a:t>
            </a:r>
            <a:endParaRPr lang="en-US" altLang="en-US" sz="7200" b="1" kern="0"/>
          </a:p>
        </p:txBody>
      </p:sp>
    </p:spTree>
  </p:cSld>
  <p:clrMapOvr>
    <a:masterClrMapping/>
  </p:clrMapOvr>
</p:sld>
</file>

<file path=ppt/slides/slide16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5" name="Picture 4" descr="JESUS23">
            <a:extLst>
              <a:ext uri="{FF2B5EF4-FFF2-40B4-BE49-F238E27FC236}">
                <a16:creationId xmlns:a16="http://schemas.microsoft.com/office/drawing/2014/main" id="{349813B4-2D45-4090-9BAD-552502887B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125913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DuplicatedTitle_42">
            <a:extLst>
              <a:ext uri="{FF2B5EF4-FFF2-40B4-BE49-F238E27FC236}">
                <a16:creationId xmlns:a16="http://schemas.microsoft.com/office/drawing/2014/main" id="{F9DD9E13-F3CD-4C40-9C62-4F4329108F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51325" y="628650"/>
            <a:ext cx="4968875" cy="583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ar-KW" altLang="en-US" sz="7200" b="1" kern="0"/>
              <a:t>وروحه معزى الانام ما لاح بدر بالتمام </a:t>
            </a:r>
            <a:endParaRPr lang="en-US" altLang="en-US" sz="7200" b="1" kern="0"/>
          </a:p>
        </p:txBody>
      </p:sp>
    </p:spTree>
  </p:cSld>
  <p:clrMapOvr>
    <a:masterClrMapping/>
  </p:clrMapOvr>
</p:sld>
</file>

<file path=ppt/slides/slide16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9" name="Picture 3" descr="j013">
            <a:extLst>
              <a:ext uri="{FF2B5EF4-FFF2-40B4-BE49-F238E27FC236}">
                <a16:creationId xmlns:a16="http://schemas.microsoft.com/office/drawing/2014/main" id="{108DE20E-8FB2-484A-AA01-840208C48D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219200"/>
            <a:ext cx="342900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DuplicatedTitle_43">
            <a:extLst>
              <a:ext uri="{FF2B5EF4-FFF2-40B4-BE49-F238E27FC236}">
                <a16:creationId xmlns:a16="http://schemas.microsoft.com/office/drawing/2014/main" id="{BE21CD4C-973C-4982-902A-7FFAEFA1B2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03675" y="628650"/>
            <a:ext cx="4968875" cy="583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ar-KW" altLang="en-US" sz="8000" b="1" kern="0"/>
              <a:t>يا ربنا مولى السلام ثبتة فينا على الدوام</a:t>
            </a:r>
            <a:endParaRPr lang="en-US" altLang="en-US" sz="8000" b="1" kern="0"/>
          </a:p>
        </p:txBody>
      </p:sp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4">
            <a:extLst>
              <a:ext uri="{FF2B5EF4-FFF2-40B4-BE49-F238E27FC236}">
                <a16:creationId xmlns:a16="http://schemas.microsoft.com/office/drawing/2014/main" id="{7CD425AF-24B4-4356-A640-33964D29E6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7409530"/>
              </p:ext>
            </p:extLst>
          </p:nvPr>
        </p:nvGraphicFramePr>
        <p:xfrm>
          <a:off x="0" y="4316506"/>
          <a:ext cx="9144000" cy="25414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7609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SA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دُهِشَ</a:t>
                      </a:r>
                      <a:r>
                        <a:rPr kumimoji="0" lang="ar-EG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العبد من لقاء مولاه.</a:t>
                      </a:r>
                      <a:r>
                        <a:rPr kumimoji="0" lang="en-US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وتحرك وتهلل في الجوف.</a:t>
                      </a:r>
                      <a:endParaRPr lang="ar-EG" sz="42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505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170342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3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سجد المخلوق لمن </a:t>
                      </a:r>
                      <a:r>
                        <a:rPr kumimoji="0" lang="ar-SA" sz="3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</a:t>
                      </a:r>
                      <a:r>
                        <a:rPr kumimoji="0" lang="ar-EG" sz="3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نشاه.</a:t>
                      </a:r>
                      <a:r>
                        <a:rPr kumimoji="0" lang="en-US" sz="3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3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وامتلأ رهبة ورعدة مع خوف.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4056729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4">
            <a:extLst>
              <a:ext uri="{FF2B5EF4-FFF2-40B4-BE49-F238E27FC236}">
                <a16:creationId xmlns:a16="http://schemas.microsoft.com/office/drawing/2014/main" id="{7CD425AF-24B4-4356-A640-33964D29E6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4288701"/>
              </p:ext>
            </p:extLst>
          </p:nvPr>
        </p:nvGraphicFramePr>
        <p:xfrm>
          <a:off x="0" y="4316506"/>
          <a:ext cx="9144000" cy="25414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7609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ذا من يوهب عبده عطاياه.</a:t>
                      </a:r>
                      <a:r>
                        <a:rPr kumimoji="0" lang="en-US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ويعود يس</a:t>
                      </a:r>
                      <a:r>
                        <a:rPr kumimoji="0" lang="ar-SA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لها منه.</a:t>
                      </a:r>
                      <a:endParaRPr lang="ar-EG" sz="48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505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170342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إلا إلهنا المفتقر برضاه.</a:t>
                      </a:r>
                      <a:r>
                        <a:rPr kumimoji="0" lang="en-US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وبمسكنته </a:t>
                      </a:r>
                      <a:r>
                        <a:rPr kumimoji="0" lang="ar-SA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غنى عبده.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38406255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14">
            <a:extLst>
              <a:ext uri="{FF2B5EF4-FFF2-40B4-BE49-F238E27FC236}">
                <a16:creationId xmlns:a16="http://schemas.microsoft.com/office/drawing/2014/main" id="{18AD39D9-DDD6-4872-B256-F555A3CBAF21}"/>
              </a:ext>
            </a:extLst>
          </p:cNvPr>
          <p:cNvGraphicFramePr>
            <a:graphicFrameLocks noGrp="1"/>
          </p:cNvGraphicFramePr>
          <p:nvPr/>
        </p:nvGraphicFramePr>
        <p:xfrm>
          <a:off x="0" y="4316507"/>
          <a:ext cx="9144000" cy="25414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7609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4000" b="1" i="0" kern="1200" dirty="0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خطرت حمامة في بيت زكريا</a:t>
                      </a:r>
                      <a:r>
                        <a:rPr kumimoji="0" lang="ar-EG" sz="4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kumimoji="0" lang="en-US" sz="4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وفي أميالها أعطت سلام.</a:t>
                      </a:r>
                      <a:endParaRPr lang="ar-EG" sz="40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505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170342">
                <a:tc>
                  <a:txBody>
                    <a:bodyPr/>
                    <a:lstStyle/>
                    <a:p>
                      <a:pPr algn="ctr" rtl="1"/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فخرجت ذات العقورية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kumimoji="0" lang="en-US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للقاء والدة منشئ الأنام.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89607739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4">
            <a:extLst>
              <a:ext uri="{FF2B5EF4-FFF2-40B4-BE49-F238E27FC236}">
                <a16:creationId xmlns:a16="http://schemas.microsoft.com/office/drawing/2014/main" id="{7CD425AF-24B4-4356-A640-33964D29E6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7856623"/>
              </p:ext>
            </p:extLst>
          </p:nvPr>
        </p:nvGraphicFramePr>
        <p:xfrm>
          <a:off x="0" y="4316506"/>
          <a:ext cx="9144000" cy="25414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7609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ربنا عمد يوحنا عبده.</a:t>
                      </a:r>
                      <a:r>
                        <a:rPr kumimoji="0" lang="en-US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في الجوف وملاه بروح التهليل.</a:t>
                      </a:r>
                      <a:endParaRPr lang="ar-EG" sz="41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505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170342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ورجع سأل الصبغة منه.</a:t>
                      </a:r>
                      <a:r>
                        <a:rPr kumimoji="0" lang="en-US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كأنه محتاج وهو مغن</a:t>
                      </a:r>
                      <a:r>
                        <a:rPr kumimoji="0" lang="ar-SA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ي</a:t>
                      </a:r>
                      <a:r>
                        <a:rPr kumimoji="0" lang="ar-EG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جليل.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93120866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4">
            <a:extLst>
              <a:ext uri="{FF2B5EF4-FFF2-40B4-BE49-F238E27FC236}">
                <a16:creationId xmlns:a16="http://schemas.microsoft.com/office/drawing/2014/main" id="{7CD425AF-24B4-4356-A640-33964D29E6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9664499"/>
              </p:ext>
            </p:extLst>
          </p:nvPr>
        </p:nvGraphicFramePr>
        <p:xfrm>
          <a:off x="0" y="4054288"/>
          <a:ext cx="9144000" cy="280371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7609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رقص داود قدام تابوت العهد.</a:t>
                      </a:r>
                      <a:r>
                        <a:rPr kumimoji="0" lang="en-US" sz="4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وهو محمول على الدواب.</a:t>
                      </a:r>
                      <a:endParaRPr lang="ar-EG" sz="4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505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170342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رقص يوحنا قدام رب المجد.</a:t>
                      </a:r>
                      <a:r>
                        <a:rPr kumimoji="0" lang="en-US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</a:p>
                    <a:p>
                      <a:pPr algn="ctr" rtl="1"/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وهو في بطن أمه وفي حضن الآب.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96926497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4">
            <a:extLst>
              <a:ext uri="{FF2B5EF4-FFF2-40B4-BE49-F238E27FC236}">
                <a16:creationId xmlns:a16="http://schemas.microsoft.com/office/drawing/2014/main" id="{7CD425AF-24B4-4356-A640-33964D29E6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2689463"/>
              </p:ext>
            </p:extLst>
          </p:nvPr>
        </p:nvGraphicFramePr>
        <p:xfrm>
          <a:off x="0" y="4054288"/>
          <a:ext cx="9144000" cy="280371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7609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ز</a:t>
                      </a:r>
                      <a:r>
                        <a:rPr kumimoji="0" lang="ar-SA" sz="4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مّ</a:t>
                      </a:r>
                      <a:r>
                        <a:rPr kumimoji="0" lang="ar-EG" sz="4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ر يا داود بأرغن وقيثار.</a:t>
                      </a:r>
                      <a:r>
                        <a:rPr kumimoji="0" lang="en-US" sz="4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قل الرحمة والعدل تلاقيا.</a:t>
                      </a:r>
                      <a:endParaRPr lang="ar-EG" sz="43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505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170342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الحق </a:t>
                      </a:r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شرق من الأرض </a:t>
                      </a:r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جهار.</a:t>
                      </a:r>
                      <a:endParaRPr kumimoji="0" lang="en-US" sz="4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 rtl="1"/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والعدل هو يسوع أهي</a:t>
                      </a:r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ه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شراهيا.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424778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 trans="22000" smoothness="6"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016183AE-7919-46F2-85B4-BF0500055E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891054"/>
              </p:ext>
            </p:extLst>
          </p:nvPr>
        </p:nvGraphicFramePr>
        <p:xfrm>
          <a:off x="0" y="0"/>
          <a:ext cx="9144000" cy="6832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390965">
                  <a:extLst>
                    <a:ext uri="{9D8B030D-6E8A-4147-A177-3AD203B41FA5}">
                      <a16:colId xmlns:a16="http://schemas.microsoft.com/office/drawing/2014/main" val="569180622"/>
                    </a:ext>
                  </a:extLst>
                </a:gridCol>
                <a:gridCol w="753035">
                  <a:extLst>
                    <a:ext uri="{9D8B030D-6E8A-4147-A177-3AD203B41FA5}">
                      <a16:colId xmlns:a16="http://schemas.microsoft.com/office/drawing/2014/main" val="1274580594"/>
                    </a:ext>
                  </a:extLst>
                </a:gridCol>
              </a:tblGrid>
              <a:tr h="4007224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EG" sz="6600" b="1" dirty="0"/>
                        <a:t>م</a:t>
                      </a:r>
                      <a:endParaRPr lang="en-GB" sz="80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66104652"/>
                  </a:ext>
                </a:extLst>
              </a:tr>
              <a:tr h="871368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EG" sz="6600" b="1" dirty="0"/>
                        <a:t>ن</a:t>
                      </a:r>
                      <a:endParaRPr lang="en-GB" sz="66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91008353"/>
                  </a:ext>
                </a:extLst>
              </a:tr>
              <a:tr h="1728096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1"/>
                      <a:r>
                        <a:rPr lang="ar-EG" sz="4800" b="1" dirty="0"/>
                        <a:t>هـ</a:t>
                      </a:r>
                    </a:p>
                    <a:p>
                      <a:pPr algn="ctr" rtl="1"/>
                      <a:r>
                        <a:rPr lang="ar-EG" sz="4800" b="1" dirty="0"/>
                        <a:t>و</a:t>
                      </a:r>
                      <a:endParaRPr lang="en-GB" sz="48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84058414"/>
                  </a:ext>
                </a:extLst>
              </a:tr>
            </a:tbl>
          </a:graphicData>
        </a:graphic>
      </p:graphicFrame>
      <p:sp>
        <p:nvSpPr>
          <p:cNvPr id="5" name="Title 4">
            <a:extLst>
              <a:ext uri="{FF2B5EF4-FFF2-40B4-BE49-F238E27FC236}">
                <a16:creationId xmlns:a16="http://schemas.microsoft.com/office/drawing/2014/main" id="{A24E2DDE-4176-4D22-95C1-A604DE2055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460590" y="0"/>
            <a:ext cx="1460590" cy="1326321"/>
          </a:xfrm>
        </p:spPr>
        <p:txBody>
          <a:bodyPr>
            <a:normAutofit/>
          </a:bodyPr>
          <a:lstStyle/>
          <a:p>
            <a:endParaRPr lang="en-GB" sz="1800" dirty="0"/>
          </a:p>
        </p:txBody>
      </p:sp>
      <p:sp>
        <p:nvSpPr>
          <p:cNvPr id="38" name="Rectangle 37">
            <a:hlinkClick r:id="" action="ppaction://customshow?id=8&amp;return=true"/>
            <a:extLst>
              <a:ext uri="{FF2B5EF4-FFF2-40B4-BE49-F238E27FC236}">
                <a16:creationId xmlns:a16="http://schemas.microsoft.com/office/drawing/2014/main" id="{15910712-CBC7-474B-817B-152E46D8E7C3}"/>
              </a:ext>
            </a:extLst>
          </p:cNvPr>
          <p:cNvSpPr/>
          <p:nvPr/>
        </p:nvSpPr>
        <p:spPr>
          <a:xfrm flipH="1">
            <a:off x="6400798" y="125944"/>
            <a:ext cx="1882800" cy="412955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400" b="1" dirty="0">
                <a:solidFill>
                  <a:srgbClr val="FFC000"/>
                </a:solidFill>
                <a:cs typeface="Times New Roman" pitchFamily="18" charset="0"/>
              </a:rPr>
              <a:t>مارمرقس</a:t>
            </a:r>
            <a:endParaRPr lang="en-US" sz="2400" b="1" dirty="0">
              <a:solidFill>
                <a:srgbClr val="FFC000"/>
              </a:solidFill>
            </a:endParaRPr>
          </a:p>
        </p:txBody>
      </p:sp>
      <p:sp>
        <p:nvSpPr>
          <p:cNvPr id="41" name="Rectangle 40">
            <a:hlinkClick r:id="rId4" action="ppaction://hlinkpres?slideindex=1&amp;slidetitle="/>
            <a:extLst>
              <a:ext uri="{FF2B5EF4-FFF2-40B4-BE49-F238E27FC236}">
                <a16:creationId xmlns:a16="http://schemas.microsoft.com/office/drawing/2014/main" id="{EB1AC6B4-DDC0-4437-90E0-537AA9F056E3}"/>
              </a:ext>
            </a:extLst>
          </p:cNvPr>
          <p:cNvSpPr/>
          <p:nvPr/>
        </p:nvSpPr>
        <p:spPr>
          <a:xfrm flipH="1">
            <a:off x="4319203" y="125944"/>
            <a:ext cx="1882800" cy="412955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400" b="1" dirty="0">
                <a:solidFill>
                  <a:srgbClr val="FFC000"/>
                </a:solidFill>
                <a:cs typeface="Times New Roman" pitchFamily="18" charset="0"/>
              </a:rPr>
              <a:t>مارمينا</a:t>
            </a:r>
            <a:endParaRPr lang="en-US" sz="2400" b="1" dirty="0">
              <a:solidFill>
                <a:srgbClr val="FFC000"/>
              </a:solidFill>
            </a:endParaRPr>
          </a:p>
        </p:txBody>
      </p:sp>
      <p:sp>
        <p:nvSpPr>
          <p:cNvPr id="42" name="Rectangle 41">
            <a:hlinkClick r:id="rId5" action="ppaction://hlinkpres?slideindex=1&amp;slidetitle="/>
            <a:extLst>
              <a:ext uri="{FF2B5EF4-FFF2-40B4-BE49-F238E27FC236}">
                <a16:creationId xmlns:a16="http://schemas.microsoft.com/office/drawing/2014/main" id="{EAE4BB18-0C9B-4651-A2A6-8911A1F55D9A}"/>
              </a:ext>
            </a:extLst>
          </p:cNvPr>
          <p:cNvSpPr/>
          <p:nvPr/>
        </p:nvSpPr>
        <p:spPr>
          <a:xfrm flipH="1">
            <a:off x="2237609" y="125944"/>
            <a:ext cx="1882800" cy="412955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400" b="1" dirty="0">
                <a:solidFill>
                  <a:srgbClr val="FFC000"/>
                </a:solidFill>
                <a:cs typeface="Times New Roman" pitchFamily="18" charset="0"/>
              </a:rPr>
              <a:t>الشهيدة مارينا</a:t>
            </a:r>
            <a:endParaRPr lang="en-US" sz="2400" b="1" dirty="0">
              <a:solidFill>
                <a:srgbClr val="FFC000"/>
              </a:solidFill>
            </a:endParaRPr>
          </a:p>
        </p:txBody>
      </p:sp>
      <p:sp>
        <p:nvSpPr>
          <p:cNvPr id="48" name="Rectangle 47">
            <a:hlinkClick r:id="rId5" action="ppaction://hlinkpres?slideindex=1&amp;slidetitle="/>
            <a:extLst>
              <a:ext uri="{FF2B5EF4-FFF2-40B4-BE49-F238E27FC236}">
                <a16:creationId xmlns:a16="http://schemas.microsoft.com/office/drawing/2014/main" id="{C09FF633-0DE8-4EFB-BFF5-40FD14861C92}"/>
              </a:ext>
            </a:extLst>
          </p:cNvPr>
          <p:cNvSpPr/>
          <p:nvPr/>
        </p:nvSpPr>
        <p:spPr>
          <a:xfrm flipH="1">
            <a:off x="156015" y="125944"/>
            <a:ext cx="1882800" cy="412955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b="1" dirty="0">
                <a:solidFill>
                  <a:srgbClr val="FFC000"/>
                </a:solidFill>
                <a:cs typeface="Times New Roman" pitchFamily="18" charset="0"/>
              </a:rPr>
              <a:t>الشهيدة مارينا الراهبة</a:t>
            </a:r>
            <a:endParaRPr lang="en-US" b="1" dirty="0">
              <a:solidFill>
                <a:srgbClr val="FFC000"/>
              </a:solidFill>
            </a:endParaRPr>
          </a:p>
        </p:txBody>
      </p:sp>
      <p:sp>
        <p:nvSpPr>
          <p:cNvPr id="49" name="Rectangle 48">
            <a:hlinkClick r:id="rId6" action="ppaction://hlinkpres?slideindex=1&amp;slidetitle="/>
            <a:extLst>
              <a:ext uri="{FF2B5EF4-FFF2-40B4-BE49-F238E27FC236}">
                <a16:creationId xmlns:a16="http://schemas.microsoft.com/office/drawing/2014/main" id="{8CB309F1-277D-4D8F-AD8F-33017B7B4AB8}"/>
              </a:ext>
            </a:extLst>
          </p:cNvPr>
          <p:cNvSpPr/>
          <p:nvPr/>
        </p:nvSpPr>
        <p:spPr>
          <a:xfrm flipH="1">
            <a:off x="6400798" y="661303"/>
            <a:ext cx="1882800" cy="412955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b="1" dirty="0">
                <a:solidFill>
                  <a:srgbClr val="FFC000"/>
                </a:solidFill>
                <a:cs typeface="Times New Roman" pitchFamily="18" charset="0"/>
              </a:rPr>
              <a:t>الأنبا متاؤس البابا 87</a:t>
            </a:r>
            <a:endParaRPr lang="en-US" b="1" dirty="0">
              <a:solidFill>
                <a:srgbClr val="FFC000"/>
              </a:solidFill>
            </a:endParaRPr>
          </a:p>
        </p:txBody>
      </p:sp>
      <p:sp>
        <p:nvSpPr>
          <p:cNvPr id="50" name="Rectangle 49">
            <a:hlinkClick r:id="rId6" action="ppaction://hlinkpres?slideindex=1&amp;slidetitle="/>
            <a:extLst>
              <a:ext uri="{FF2B5EF4-FFF2-40B4-BE49-F238E27FC236}">
                <a16:creationId xmlns:a16="http://schemas.microsoft.com/office/drawing/2014/main" id="{24C356DC-DF0F-47BD-B9FE-A3B88F54F6C9}"/>
              </a:ext>
            </a:extLst>
          </p:cNvPr>
          <p:cNvSpPr/>
          <p:nvPr/>
        </p:nvSpPr>
        <p:spPr>
          <a:xfrm flipH="1">
            <a:off x="4319203" y="663160"/>
            <a:ext cx="1882800" cy="412955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b="1" dirty="0">
                <a:solidFill>
                  <a:srgbClr val="FFC000"/>
                </a:solidFill>
                <a:cs typeface="Times New Roman" pitchFamily="18" charset="0"/>
              </a:rPr>
              <a:t>الانبا متاؤس الفاخوري</a:t>
            </a:r>
            <a:endParaRPr lang="en-US" b="1" dirty="0">
              <a:solidFill>
                <a:srgbClr val="FFC000"/>
              </a:solidFill>
            </a:endParaRPr>
          </a:p>
        </p:txBody>
      </p:sp>
      <p:sp>
        <p:nvSpPr>
          <p:cNvPr id="51" name="Rectangle 50">
            <a:hlinkClick r:id="rId6" action="ppaction://hlinkpres?slideindex=1&amp;slidetitle="/>
            <a:extLst>
              <a:ext uri="{FF2B5EF4-FFF2-40B4-BE49-F238E27FC236}">
                <a16:creationId xmlns:a16="http://schemas.microsoft.com/office/drawing/2014/main" id="{FDBC2012-1507-4230-9D68-4DA5AF3BE939}"/>
              </a:ext>
            </a:extLst>
          </p:cNvPr>
          <p:cNvSpPr/>
          <p:nvPr/>
        </p:nvSpPr>
        <p:spPr>
          <a:xfrm flipH="1">
            <a:off x="2237610" y="661303"/>
            <a:ext cx="1882800" cy="412955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b="1" dirty="0">
                <a:solidFill>
                  <a:srgbClr val="FFC000"/>
                </a:solidFill>
                <a:cs typeface="Times New Roman" pitchFamily="18" charset="0"/>
              </a:rPr>
              <a:t>متى الانجيلي والرسول</a:t>
            </a:r>
            <a:endParaRPr lang="en-US" b="1" dirty="0">
              <a:solidFill>
                <a:srgbClr val="FFC000"/>
              </a:solidFill>
            </a:endParaRPr>
          </a:p>
        </p:txBody>
      </p:sp>
      <p:sp>
        <p:nvSpPr>
          <p:cNvPr id="52" name="Rectangle 51">
            <a:hlinkClick r:id="rId6" action="ppaction://hlinkpres?slideindex=1&amp;slidetitle="/>
            <a:extLst>
              <a:ext uri="{FF2B5EF4-FFF2-40B4-BE49-F238E27FC236}">
                <a16:creationId xmlns:a16="http://schemas.microsoft.com/office/drawing/2014/main" id="{05DBEA27-83A9-415B-B1C5-1BBC5ECEF2B9}"/>
              </a:ext>
            </a:extLst>
          </p:cNvPr>
          <p:cNvSpPr/>
          <p:nvPr/>
        </p:nvSpPr>
        <p:spPr>
          <a:xfrm flipH="1">
            <a:off x="156017" y="663160"/>
            <a:ext cx="1882800" cy="412955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b="1" dirty="0">
                <a:solidFill>
                  <a:srgbClr val="FFC000"/>
                </a:solidFill>
                <a:cs typeface="Times New Roman" pitchFamily="18" charset="0"/>
              </a:rPr>
              <a:t>متى الانجيلي والرسول</a:t>
            </a:r>
            <a:endParaRPr lang="en-US" b="1" dirty="0">
              <a:solidFill>
                <a:srgbClr val="FFC000"/>
              </a:solidFill>
            </a:endParaRPr>
          </a:p>
        </p:txBody>
      </p:sp>
      <p:sp>
        <p:nvSpPr>
          <p:cNvPr id="53" name="Rectangle 52">
            <a:hlinkClick r:id="rId6" action="ppaction://hlinkpres?slideindex=1&amp;slidetitle="/>
            <a:extLst>
              <a:ext uri="{FF2B5EF4-FFF2-40B4-BE49-F238E27FC236}">
                <a16:creationId xmlns:a16="http://schemas.microsoft.com/office/drawing/2014/main" id="{4F1D399F-6BBD-4187-9BDF-6D157C0DF22F}"/>
              </a:ext>
            </a:extLst>
          </p:cNvPr>
          <p:cNvSpPr/>
          <p:nvPr/>
        </p:nvSpPr>
        <p:spPr>
          <a:xfrm flipH="1">
            <a:off x="6400798" y="1196662"/>
            <a:ext cx="1882800" cy="412955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b="1" dirty="0">
                <a:solidFill>
                  <a:srgbClr val="FFC000"/>
                </a:solidFill>
                <a:cs typeface="Times New Roman" pitchFamily="18" charset="0"/>
              </a:rPr>
              <a:t>الانبا مرقس الأنطوني</a:t>
            </a:r>
            <a:endParaRPr lang="en-US" b="1" dirty="0">
              <a:solidFill>
                <a:srgbClr val="FFC000"/>
              </a:solidFill>
            </a:endParaRPr>
          </a:p>
        </p:txBody>
      </p:sp>
      <p:sp>
        <p:nvSpPr>
          <p:cNvPr id="55" name="Rectangle 54">
            <a:hlinkClick r:id="rId6" action="ppaction://hlinkpres?slideindex=1&amp;slidetitle="/>
            <a:extLst>
              <a:ext uri="{FF2B5EF4-FFF2-40B4-BE49-F238E27FC236}">
                <a16:creationId xmlns:a16="http://schemas.microsoft.com/office/drawing/2014/main" id="{5A379F3B-1C0E-4088-AC58-8D7BCD792395}"/>
              </a:ext>
            </a:extLst>
          </p:cNvPr>
          <p:cNvSpPr/>
          <p:nvPr/>
        </p:nvSpPr>
        <p:spPr>
          <a:xfrm flipH="1">
            <a:off x="4319203" y="1200376"/>
            <a:ext cx="1882800" cy="412955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b="1" dirty="0">
                <a:solidFill>
                  <a:srgbClr val="FFC000"/>
                </a:solidFill>
                <a:cs typeface="Times New Roman" pitchFamily="18" charset="0"/>
              </a:rPr>
              <a:t>الشهيدة مريم الأرمنية</a:t>
            </a:r>
            <a:endParaRPr lang="en-US" b="1" dirty="0">
              <a:solidFill>
                <a:srgbClr val="FFC000"/>
              </a:solidFill>
            </a:endParaRPr>
          </a:p>
        </p:txBody>
      </p:sp>
      <p:sp>
        <p:nvSpPr>
          <p:cNvPr id="56" name="Rectangle 55">
            <a:hlinkClick r:id="rId6" action="ppaction://hlinkpres?slideindex=1&amp;slidetitle="/>
            <a:extLst>
              <a:ext uri="{FF2B5EF4-FFF2-40B4-BE49-F238E27FC236}">
                <a16:creationId xmlns:a16="http://schemas.microsoft.com/office/drawing/2014/main" id="{4C402A2E-7739-4309-9324-281DCF68E9AA}"/>
              </a:ext>
            </a:extLst>
          </p:cNvPr>
          <p:cNvSpPr/>
          <p:nvPr/>
        </p:nvSpPr>
        <p:spPr>
          <a:xfrm flipH="1">
            <a:off x="2237611" y="1196662"/>
            <a:ext cx="1882800" cy="412955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400" b="1" dirty="0">
                <a:solidFill>
                  <a:srgbClr val="FFC000"/>
                </a:solidFill>
                <a:cs typeface="Times New Roman" pitchFamily="18" charset="0"/>
              </a:rPr>
              <a:t>مريم المصرية</a:t>
            </a:r>
            <a:endParaRPr lang="en-US" sz="2400" b="1" dirty="0">
              <a:solidFill>
                <a:srgbClr val="FFC000"/>
              </a:solidFill>
            </a:endParaRPr>
          </a:p>
        </p:txBody>
      </p:sp>
      <p:sp>
        <p:nvSpPr>
          <p:cNvPr id="69" name="Rectangle 68">
            <a:hlinkClick r:id="rId6" action="ppaction://hlinkpres?slideindex=1&amp;slidetitle="/>
            <a:extLst>
              <a:ext uri="{FF2B5EF4-FFF2-40B4-BE49-F238E27FC236}">
                <a16:creationId xmlns:a16="http://schemas.microsoft.com/office/drawing/2014/main" id="{7B69591D-20E9-4AED-93A2-1A7C20FED21A}"/>
              </a:ext>
            </a:extLst>
          </p:cNvPr>
          <p:cNvSpPr/>
          <p:nvPr/>
        </p:nvSpPr>
        <p:spPr>
          <a:xfrm flipH="1">
            <a:off x="156019" y="1200376"/>
            <a:ext cx="1882800" cy="412955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400" b="1" dirty="0">
                <a:solidFill>
                  <a:srgbClr val="FFC000"/>
                </a:solidFill>
                <a:cs typeface="Times New Roman" pitchFamily="18" charset="0"/>
              </a:rPr>
              <a:t>مريم المجدلية</a:t>
            </a:r>
            <a:endParaRPr lang="en-US" sz="2400" b="1" dirty="0">
              <a:solidFill>
                <a:srgbClr val="FFC000"/>
              </a:solidFill>
            </a:endParaRPr>
          </a:p>
        </p:txBody>
      </p:sp>
      <p:sp>
        <p:nvSpPr>
          <p:cNvPr id="70" name="Rectangle 69">
            <a:hlinkClick r:id="rId6" action="ppaction://hlinkpres?slideindex=1&amp;slidetitle="/>
            <a:extLst>
              <a:ext uri="{FF2B5EF4-FFF2-40B4-BE49-F238E27FC236}">
                <a16:creationId xmlns:a16="http://schemas.microsoft.com/office/drawing/2014/main" id="{7AD29466-471E-47B4-BC86-E01A3EEB6CEE}"/>
              </a:ext>
            </a:extLst>
          </p:cNvPr>
          <p:cNvSpPr/>
          <p:nvPr/>
        </p:nvSpPr>
        <p:spPr>
          <a:xfrm flipH="1">
            <a:off x="6400798" y="1734807"/>
            <a:ext cx="1882800" cy="412955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000" b="1" dirty="0">
                <a:solidFill>
                  <a:srgbClr val="FFC000"/>
                </a:solidFill>
                <a:cs typeface="Times New Roman" pitchFamily="18" charset="0"/>
              </a:rPr>
              <a:t>القديس مقروفيوس</a:t>
            </a:r>
            <a:endParaRPr lang="en-US" sz="2000" b="1" dirty="0">
              <a:solidFill>
                <a:srgbClr val="FFC000"/>
              </a:solidFill>
            </a:endParaRPr>
          </a:p>
        </p:txBody>
      </p:sp>
      <p:sp>
        <p:nvSpPr>
          <p:cNvPr id="71" name="Rectangle 70">
            <a:hlinkClick r:id="rId6" action="ppaction://hlinkpres?slideindex=1&amp;slidetitle="/>
            <a:extLst>
              <a:ext uri="{FF2B5EF4-FFF2-40B4-BE49-F238E27FC236}">
                <a16:creationId xmlns:a16="http://schemas.microsoft.com/office/drawing/2014/main" id="{0F3D318E-3C4E-4320-919B-04B63B54D7CF}"/>
              </a:ext>
            </a:extLst>
          </p:cNvPr>
          <p:cNvSpPr/>
          <p:nvPr/>
        </p:nvSpPr>
        <p:spPr>
          <a:xfrm flipH="1">
            <a:off x="4319203" y="1734807"/>
            <a:ext cx="1882800" cy="412955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1900" b="1" dirty="0">
                <a:solidFill>
                  <a:srgbClr val="FFC000"/>
                </a:solidFill>
                <a:cs typeface="Times New Roman" pitchFamily="18" charset="0"/>
              </a:rPr>
              <a:t>البابا مكاريوس الثالث</a:t>
            </a:r>
            <a:endParaRPr lang="en-US" sz="1900" b="1" dirty="0">
              <a:solidFill>
                <a:srgbClr val="FFC000"/>
              </a:solidFill>
            </a:endParaRPr>
          </a:p>
        </p:txBody>
      </p:sp>
      <p:sp>
        <p:nvSpPr>
          <p:cNvPr id="72" name="Rectangle 71">
            <a:hlinkClick r:id="rId7" action="ppaction://hlinkpres?slideindex=1&amp;slidetitle="/>
            <a:extLst>
              <a:ext uri="{FF2B5EF4-FFF2-40B4-BE49-F238E27FC236}">
                <a16:creationId xmlns:a16="http://schemas.microsoft.com/office/drawing/2014/main" id="{F83F0E65-404B-4A03-829F-02948E1B4A7B}"/>
              </a:ext>
            </a:extLst>
          </p:cNvPr>
          <p:cNvSpPr/>
          <p:nvPr/>
        </p:nvSpPr>
        <p:spPr>
          <a:xfrm flipH="1">
            <a:off x="2237606" y="1734807"/>
            <a:ext cx="1882801" cy="412955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1600" b="1" dirty="0">
                <a:solidFill>
                  <a:srgbClr val="FFCC00"/>
                </a:solidFill>
                <a:cs typeface="Times New Roman" pitchFamily="18" charset="0"/>
              </a:rPr>
              <a:t>مكسيموس و دوماديوس</a:t>
            </a:r>
            <a:r>
              <a:rPr lang="en-US" sz="1600" b="1" dirty="0">
                <a:solidFill>
                  <a:srgbClr val="FFCC00"/>
                </a:solidFill>
                <a:cs typeface="Times New Roman" pitchFamily="18" charset="0"/>
              </a:rPr>
              <a:t>*</a:t>
            </a:r>
            <a:endParaRPr lang="en-US" sz="1600" b="1" dirty="0">
              <a:solidFill>
                <a:schemeClr val="tx1"/>
              </a:solidFill>
              <a:cs typeface="+mj-cs"/>
            </a:endParaRPr>
          </a:p>
        </p:txBody>
      </p:sp>
      <p:sp>
        <p:nvSpPr>
          <p:cNvPr id="73" name="Rectangle 72">
            <a:hlinkClick r:id="rId7" action="ppaction://hlinkpres?slideindex=1&amp;slidetitle="/>
            <a:extLst>
              <a:ext uri="{FF2B5EF4-FFF2-40B4-BE49-F238E27FC236}">
                <a16:creationId xmlns:a16="http://schemas.microsoft.com/office/drawing/2014/main" id="{921BFEE3-89D1-4F0F-98E3-3A9F093C6F53}"/>
              </a:ext>
            </a:extLst>
          </p:cNvPr>
          <p:cNvSpPr/>
          <p:nvPr/>
        </p:nvSpPr>
        <p:spPr>
          <a:xfrm flipH="1">
            <a:off x="156009" y="1734807"/>
            <a:ext cx="1882801" cy="412955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000" b="1" dirty="0">
                <a:solidFill>
                  <a:srgbClr val="FFCC00"/>
                </a:solidFill>
                <a:cs typeface="Times New Roman" pitchFamily="18" charset="0"/>
              </a:rPr>
              <a:t>الشهيده مهرائيل</a:t>
            </a:r>
            <a:endParaRPr lang="en-US" sz="2000" b="1" dirty="0">
              <a:solidFill>
                <a:schemeClr val="tx1"/>
              </a:solidFill>
              <a:cs typeface="+mj-cs"/>
            </a:endParaRPr>
          </a:p>
        </p:txBody>
      </p:sp>
      <p:sp>
        <p:nvSpPr>
          <p:cNvPr id="76" name="Rectangle 75">
            <a:hlinkClick r:id="rId6" action="ppaction://hlinkpres?slideindex=1&amp;slidetitle="/>
            <a:extLst>
              <a:ext uri="{FF2B5EF4-FFF2-40B4-BE49-F238E27FC236}">
                <a16:creationId xmlns:a16="http://schemas.microsoft.com/office/drawing/2014/main" id="{3B561923-6107-4D7A-9225-C4F8C665E9C0}"/>
              </a:ext>
            </a:extLst>
          </p:cNvPr>
          <p:cNvSpPr/>
          <p:nvPr/>
        </p:nvSpPr>
        <p:spPr>
          <a:xfrm flipH="1">
            <a:off x="6400798" y="2930716"/>
            <a:ext cx="1882800" cy="412955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400" b="1" dirty="0">
                <a:solidFill>
                  <a:srgbClr val="FFC000"/>
                </a:solidFill>
                <a:cs typeface="Times New Roman" pitchFamily="18" charset="0"/>
              </a:rPr>
              <a:t>الأنبا مويسيس</a:t>
            </a:r>
            <a:endParaRPr lang="en-US" sz="2400" b="1" dirty="0">
              <a:solidFill>
                <a:srgbClr val="FFC000"/>
              </a:solidFill>
            </a:endParaRPr>
          </a:p>
        </p:txBody>
      </p:sp>
      <p:sp>
        <p:nvSpPr>
          <p:cNvPr id="77" name="Rectangle 76">
            <a:hlinkClick r:id="rId6" action="ppaction://hlinkpres?slideindex=1&amp;slidetitle="/>
            <a:extLst>
              <a:ext uri="{FF2B5EF4-FFF2-40B4-BE49-F238E27FC236}">
                <a16:creationId xmlns:a16="http://schemas.microsoft.com/office/drawing/2014/main" id="{2632F673-AB90-486E-A515-32D805222CC8}"/>
              </a:ext>
            </a:extLst>
          </p:cNvPr>
          <p:cNvSpPr/>
          <p:nvPr/>
        </p:nvSpPr>
        <p:spPr>
          <a:xfrm flipH="1">
            <a:off x="4319197" y="2930716"/>
            <a:ext cx="1882800" cy="412955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000" b="1" dirty="0">
                <a:solidFill>
                  <a:srgbClr val="FFC000"/>
                </a:solidFill>
                <a:cs typeface="Times New Roman" pitchFamily="18" charset="0"/>
              </a:rPr>
              <a:t>أبونا ميخائيل إبراهيم</a:t>
            </a:r>
            <a:endParaRPr lang="en-US" sz="2000" b="1" dirty="0">
              <a:solidFill>
                <a:srgbClr val="FFC000"/>
              </a:solidFill>
            </a:endParaRPr>
          </a:p>
        </p:txBody>
      </p:sp>
      <p:sp>
        <p:nvSpPr>
          <p:cNvPr id="78" name="Rectangle 77">
            <a:hlinkClick r:id="rId6" action="ppaction://hlinkpres?slideindex=1&amp;slidetitle="/>
            <a:extLst>
              <a:ext uri="{FF2B5EF4-FFF2-40B4-BE49-F238E27FC236}">
                <a16:creationId xmlns:a16="http://schemas.microsoft.com/office/drawing/2014/main" id="{35B28172-5C86-4DDD-B3DD-395C616E10C9}"/>
              </a:ext>
            </a:extLst>
          </p:cNvPr>
          <p:cNvSpPr/>
          <p:nvPr/>
        </p:nvSpPr>
        <p:spPr>
          <a:xfrm flipH="1">
            <a:off x="2237600" y="2930716"/>
            <a:ext cx="1882800" cy="412955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b="1" dirty="0">
                <a:solidFill>
                  <a:srgbClr val="FFC000"/>
                </a:solidFill>
                <a:cs typeface="Times New Roman" pitchFamily="18" charset="0"/>
              </a:rPr>
              <a:t>أبونا ميخائيل البحيري</a:t>
            </a:r>
            <a:endParaRPr lang="en-US" b="1" dirty="0">
              <a:solidFill>
                <a:srgbClr val="FFC000"/>
              </a:solidFill>
            </a:endParaRPr>
          </a:p>
        </p:txBody>
      </p:sp>
      <p:sp>
        <p:nvSpPr>
          <p:cNvPr id="80" name="Rectangle 79">
            <a:hlinkClick r:id="rId6" action="ppaction://hlinkpres?slideindex=1&amp;slidetitle="/>
            <a:extLst>
              <a:ext uri="{FF2B5EF4-FFF2-40B4-BE49-F238E27FC236}">
                <a16:creationId xmlns:a16="http://schemas.microsoft.com/office/drawing/2014/main" id="{B7689B33-6D95-4228-8E3E-284792DCBFB3}"/>
              </a:ext>
            </a:extLst>
          </p:cNvPr>
          <p:cNvSpPr/>
          <p:nvPr/>
        </p:nvSpPr>
        <p:spPr>
          <a:xfrm flipH="1">
            <a:off x="6400798" y="3462362"/>
            <a:ext cx="1882800" cy="412955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>
              <a:defRPr/>
            </a:pPr>
            <a:r>
              <a:rPr lang="ar-EG" sz="2000" b="1">
                <a:solidFill>
                  <a:srgbClr val="FFC000"/>
                </a:solidFill>
                <a:cs typeface="Times New Roman" pitchFamily="18" charset="0"/>
              </a:rPr>
              <a:t>البابا ميخائيل الثالث</a:t>
            </a:r>
            <a:endParaRPr lang="en-US" sz="2000" b="1" dirty="0">
              <a:solidFill>
                <a:srgbClr val="FFC000"/>
              </a:solidFill>
            </a:endParaRPr>
          </a:p>
        </p:txBody>
      </p:sp>
      <p:sp>
        <p:nvSpPr>
          <p:cNvPr id="82" name="Rectangle 81">
            <a:hlinkClick r:id="rId6" action="ppaction://hlinkpres?slideindex=1&amp;slidetitle="/>
            <a:extLst>
              <a:ext uri="{FF2B5EF4-FFF2-40B4-BE49-F238E27FC236}">
                <a16:creationId xmlns:a16="http://schemas.microsoft.com/office/drawing/2014/main" id="{ADD44F59-497E-4763-B51F-593B8CE45DA6}"/>
              </a:ext>
            </a:extLst>
          </p:cNvPr>
          <p:cNvSpPr/>
          <p:nvPr/>
        </p:nvSpPr>
        <p:spPr>
          <a:xfrm flipH="1">
            <a:off x="2237598" y="3462362"/>
            <a:ext cx="1882801" cy="412955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>
              <a:defRPr/>
            </a:pPr>
            <a:r>
              <a:rPr lang="ar-EG" sz="2000" b="1" dirty="0">
                <a:solidFill>
                  <a:srgbClr val="FFC000"/>
                </a:solidFill>
                <a:cs typeface="Times New Roman" pitchFamily="18" charset="0"/>
              </a:rPr>
              <a:t>الأنبا موسى الأسود</a:t>
            </a:r>
            <a:endParaRPr lang="en-US" sz="2000" b="1" dirty="0">
              <a:solidFill>
                <a:srgbClr val="FFC000"/>
              </a:solidFill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0FBBFE1A-B8AC-4176-9D9B-5F24B7BB49EB}"/>
              </a:ext>
            </a:extLst>
          </p:cNvPr>
          <p:cNvSpPr/>
          <p:nvPr/>
        </p:nvSpPr>
        <p:spPr>
          <a:xfrm flipH="1">
            <a:off x="5695194" y="4171505"/>
            <a:ext cx="2588400" cy="784800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000" b="1" dirty="0">
                <a:solidFill>
                  <a:srgbClr val="FFC000"/>
                </a:solidFill>
                <a:cs typeface="Times New Roman" pitchFamily="18" charset="0"/>
              </a:rPr>
              <a:t>1- ابو نوفر السائح</a:t>
            </a:r>
          </a:p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000" b="1" dirty="0">
                <a:solidFill>
                  <a:schemeClr val="tx1"/>
                </a:solidFill>
              </a:rPr>
              <a:t>(أرتل بالمزمار)</a:t>
            </a:r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09F7B022-0953-4D87-AAAE-4B83618C2693}"/>
              </a:ext>
            </a:extLst>
          </p:cNvPr>
          <p:cNvSpPr/>
          <p:nvPr/>
        </p:nvSpPr>
        <p:spPr>
          <a:xfrm flipH="1">
            <a:off x="2925598" y="4171505"/>
            <a:ext cx="2588400" cy="784800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000" b="1" dirty="0">
                <a:solidFill>
                  <a:srgbClr val="FFC000"/>
                </a:solidFill>
                <a:cs typeface="Times New Roman" pitchFamily="18" charset="0"/>
              </a:rPr>
              <a:t>2- ابو نوفر السائح</a:t>
            </a:r>
          </a:p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000" b="1" dirty="0">
                <a:solidFill>
                  <a:schemeClr val="tx1"/>
                </a:solidFill>
              </a:rPr>
              <a:t>(أفتح فاي بالأفراح)</a:t>
            </a:r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88" name="Rectangle 87">
            <a:hlinkClick r:id="rId6" action="ppaction://hlinkpres?slideindex=1&amp;slidetitle="/>
            <a:extLst>
              <a:ext uri="{FF2B5EF4-FFF2-40B4-BE49-F238E27FC236}">
                <a16:creationId xmlns:a16="http://schemas.microsoft.com/office/drawing/2014/main" id="{954AE1D2-DDE4-4D6D-BAC5-07AE992EA3F7}"/>
              </a:ext>
            </a:extLst>
          </p:cNvPr>
          <p:cNvSpPr/>
          <p:nvPr/>
        </p:nvSpPr>
        <p:spPr>
          <a:xfrm flipH="1">
            <a:off x="156003" y="4171505"/>
            <a:ext cx="2588400" cy="784800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>
              <a:defRPr/>
            </a:pPr>
            <a:r>
              <a:rPr lang="ar-EG" sz="2300" b="1" dirty="0">
                <a:solidFill>
                  <a:srgbClr val="FFC000"/>
                </a:solidFill>
                <a:cs typeface="Times New Roman" pitchFamily="18" charset="0"/>
              </a:rPr>
              <a:t>القديس نيقولاوس العجائبي أسقف مورا </a:t>
            </a:r>
            <a:endParaRPr lang="en-US" sz="2300" b="1" dirty="0">
              <a:solidFill>
                <a:srgbClr val="FFC000"/>
              </a:solidFill>
            </a:endParaRP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3E078092-95D3-42E5-AD5D-88BD5BD92A50}"/>
              </a:ext>
            </a:extLst>
          </p:cNvPr>
          <p:cNvSpPr/>
          <p:nvPr/>
        </p:nvSpPr>
        <p:spPr>
          <a:xfrm flipH="1">
            <a:off x="5695194" y="5252491"/>
            <a:ext cx="2588400" cy="531647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100" b="1" dirty="0">
                <a:solidFill>
                  <a:srgbClr val="FFC000"/>
                </a:solidFill>
                <a:cs typeface="Times New Roman" pitchFamily="18" charset="0"/>
              </a:rPr>
              <a:t>الانبا هدرا السائح الأسواني</a:t>
            </a:r>
            <a:endParaRPr lang="en-US" sz="2100" b="1" dirty="0">
              <a:solidFill>
                <a:schemeClr val="tx1"/>
              </a:solidFill>
            </a:endParaRP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8EF74759-B408-4FA2-903F-BA4D198836FA}"/>
              </a:ext>
            </a:extLst>
          </p:cNvPr>
          <p:cNvSpPr/>
          <p:nvPr/>
        </p:nvSpPr>
        <p:spPr>
          <a:xfrm flipH="1">
            <a:off x="2925598" y="5252493"/>
            <a:ext cx="2588400" cy="527875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400" b="1" dirty="0">
                <a:solidFill>
                  <a:srgbClr val="FFC000"/>
                </a:solidFill>
                <a:cs typeface="Times New Roman" pitchFamily="18" charset="0"/>
              </a:rPr>
              <a:t>الأنبا هرمينا السائح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94" name="Rectangle 93">
            <a:hlinkClick r:id="rId6" action="ppaction://hlinkpres?slideindex=1&amp;slidetitle="/>
            <a:extLst>
              <a:ext uri="{FF2B5EF4-FFF2-40B4-BE49-F238E27FC236}">
                <a16:creationId xmlns:a16="http://schemas.microsoft.com/office/drawing/2014/main" id="{E601C114-4583-4738-AC0A-C3B11272DA85}"/>
              </a:ext>
            </a:extLst>
          </p:cNvPr>
          <p:cNvSpPr/>
          <p:nvPr/>
        </p:nvSpPr>
        <p:spPr>
          <a:xfrm flipH="1">
            <a:off x="156003" y="5252493"/>
            <a:ext cx="2588400" cy="527875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>
              <a:defRPr/>
            </a:pPr>
            <a:r>
              <a:rPr lang="ar-EG" sz="2400" b="1" dirty="0">
                <a:solidFill>
                  <a:srgbClr val="FFC000"/>
                </a:solidFill>
                <a:cs typeface="Times New Roman" pitchFamily="18" charset="0"/>
              </a:rPr>
              <a:t>الأنبا أباهور البهجوري</a:t>
            </a:r>
            <a:endParaRPr lang="en-US" sz="2400" b="1" dirty="0">
              <a:solidFill>
                <a:srgbClr val="FFC000"/>
              </a:solidFill>
            </a:endParaRPr>
          </a:p>
        </p:txBody>
      </p:sp>
      <p:sp>
        <p:nvSpPr>
          <p:cNvPr id="95" name="Rectangle 94">
            <a:hlinkClick r:id="rId8" action="ppaction://hlinkpres?slideindex=1&amp;slidetitle="/>
            <a:extLst>
              <a:ext uri="{FF2B5EF4-FFF2-40B4-BE49-F238E27FC236}">
                <a16:creationId xmlns:a16="http://schemas.microsoft.com/office/drawing/2014/main" id="{BBEED87B-E41B-4A66-A442-CF9480026BE0}"/>
              </a:ext>
            </a:extLst>
          </p:cNvPr>
          <p:cNvSpPr/>
          <p:nvPr/>
        </p:nvSpPr>
        <p:spPr>
          <a:xfrm flipH="1">
            <a:off x="6400798" y="5924181"/>
            <a:ext cx="1882800" cy="802800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b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400" b="1" dirty="0">
                <a:solidFill>
                  <a:srgbClr val="FFC000"/>
                </a:solidFill>
                <a:cs typeface="Times New Roman" pitchFamily="18" charset="0"/>
              </a:rPr>
              <a:t>سرجيوس وواخوس*</a:t>
            </a:r>
            <a:endParaRPr lang="en-US" sz="2400" b="1" dirty="0">
              <a:solidFill>
                <a:srgbClr val="FFC000"/>
              </a:solidFill>
            </a:endParaRPr>
          </a:p>
        </p:txBody>
      </p:sp>
      <p:sp>
        <p:nvSpPr>
          <p:cNvPr id="96" name="Rectangle 95">
            <a:hlinkClick r:id="rId8" action="ppaction://hlinkpres?slideindex=1&amp;slidetitle="/>
            <a:extLst>
              <a:ext uri="{FF2B5EF4-FFF2-40B4-BE49-F238E27FC236}">
                <a16:creationId xmlns:a16="http://schemas.microsoft.com/office/drawing/2014/main" id="{BA59F909-21E6-401D-8D6A-AD684423EFBB}"/>
              </a:ext>
            </a:extLst>
          </p:cNvPr>
          <p:cNvSpPr/>
          <p:nvPr/>
        </p:nvSpPr>
        <p:spPr>
          <a:xfrm flipH="1">
            <a:off x="4319197" y="5924181"/>
            <a:ext cx="1882800" cy="802800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b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400" b="1" dirty="0">
                <a:solidFill>
                  <a:srgbClr val="FFC000"/>
                </a:solidFill>
                <a:cs typeface="Times New Roman" pitchFamily="18" charset="0"/>
              </a:rPr>
              <a:t>واسيليدس الوزير</a:t>
            </a:r>
            <a:endParaRPr lang="en-US" sz="2400" b="1" dirty="0">
              <a:solidFill>
                <a:srgbClr val="FFC000"/>
              </a:solidFill>
            </a:endParaRPr>
          </a:p>
        </p:txBody>
      </p:sp>
      <p:sp>
        <p:nvSpPr>
          <p:cNvPr id="97" name="Rectangle 96">
            <a:hlinkClick r:id="rId8" action="ppaction://hlinkpres?slideindex=1&amp;slidetitle="/>
            <a:extLst>
              <a:ext uri="{FF2B5EF4-FFF2-40B4-BE49-F238E27FC236}">
                <a16:creationId xmlns:a16="http://schemas.microsoft.com/office/drawing/2014/main" id="{553F8386-3756-48D9-A020-F8E96AF475D5}"/>
              </a:ext>
            </a:extLst>
          </p:cNvPr>
          <p:cNvSpPr/>
          <p:nvPr/>
        </p:nvSpPr>
        <p:spPr>
          <a:xfrm flipH="1">
            <a:off x="2237600" y="5924181"/>
            <a:ext cx="1882800" cy="802800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400" b="1" dirty="0">
                <a:solidFill>
                  <a:srgbClr val="FFC000"/>
                </a:solidFill>
                <a:cs typeface="Times New Roman" pitchFamily="18" charset="0"/>
              </a:rPr>
              <a:t>ودامون الأرمنتي</a:t>
            </a:r>
            <a:endParaRPr lang="en-US" sz="2400" b="1" dirty="0">
              <a:solidFill>
                <a:srgbClr val="FFC000"/>
              </a:solidFill>
            </a:endParaRPr>
          </a:p>
        </p:txBody>
      </p:sp>
      <p:sp>
        <p:nvSpPr>
          <p:cNvPr id="98" name="Rectangle 97">
            <a:hlinkClick r:id="rId8" action="ppaction://hlinkpres?slideindex=1&amp;slidetitle="/>
            <a:extLst>
              <a:ext uri="{FF2B5EF4-FFF2-40B4-BE49-F238E27FC236}">
                <a16:creationId xmlns:a16="http://schemas.microsoft.com/office/drawing/2014/main" id="{A8F69EFE-9A1A-44A4-8979-8D4CBE7E6229}"/>
              </a:ext>
            </a:extLst>
          </p:cNvPr>
          <p:cNvSpPr/>
          <p:nvPr/>
        </p:nvSpPr>
        <p:spPr>
          <a:xfrm flipH="1">
            <a:off x="156003" y="5924181"/>
            <a:ext cx="1882800" cy="802800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800" b="1" dirty="0">
                <a:solidFill>
                  <a:srgbClr val="FFC000"/>
                </a:solidFill>
                <a:cs typeface="Times New Roman" pitchFamily="18" charset="0"/>
              </a:rPr>
              <a:t>الانبا ونس</a:t>
            </a:r>
            <a:endParaRPr lang="en-US" sz="2800" b="1" dirty="0">
              <a:solidFill>
                <a:srgbClr val="FFC000"/>
              </a:solidFill>
            </a:endParaRPr>
          </a:p>
        </p:txBody>
      </p:sp>
      <p:sp>
        <p:nvSpPr>
          <p:cNvPr id="39" name="Rectangle 38">
            <a:hlinkClick r:id="rId7" action="ppaction://hlinkpres?slideindex=1&amp;slidetitle="/>
            <a:extLst>
              <a:ext uri="{FF2B5EF4-FFF2-40B4-BE49-F238E27FC236}">
                <a16:creationId xmlns:a16="http://schemas.microsoft.com/office/drawing/2014/main" id="{C81FDEE7-5D5B-4AC2-954D-A7F4AE5C1FFE}"/>
              </a:ext>
            </a:extLst>
          </p:cNvPr>
          <p:cNvSpPr/>
          <p:nvPr/>
        </p:nvSpPr>
        <p:spPr>
          <a:xfrm flipH="1">
            <a:off x="156003" y="3466754"/>
            <a:ext cx="1882794" cy="412955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200" b="1" dirty="0">
                <a:solidFill>
                  <a:srgbClr val="FFCC00"/>
                </a:solidFill>
                <a:cs typeface="Times New Roman" pitchFamily="18" charset="0"/>
              </a:rPr>
              <a:t>أبو مقار الكبير</a:t>
            </a:r>
            <a:endParaRPr lang="en-US" sz="2200" b="1" dirty="0">
              <a:solidFill>
                <a:srgbClr val="FFCC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7310912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4">
            <a:extLst>
              <a:ext uri="{FF2B5EF4-FFF2-40B4-BE49-F238E27FC236}">
                <a16:creationId xmlns:a16="http://schemas.microsoft.com/office/drawing/2014/main" id="{7CD425AF-24B4-4356-A640-33964D29E6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6961530"/>
              </p:ext>
            </p:extLst>
          </p:nvPr>
        </p:nvGraphicFramePr>
        <p:xfrm>
          <a:off x="0" y="4316506"/>
          <a:ext cx="9144000" cy="25414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7609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سمعت العجوز خاص السلام.</a:t>
                      </a:r>
                      <a:r>
                        <a:rPr kumimoji="0" lang="en-US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وهو خارج من فم صبية.</a:t>
                      </a:r>
                      <a:endParaRPr lang="ar-EG" sz="41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505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170342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4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سلام من فم حمام</a:t>
                      </a:r>
                      <a:r>
                        <a:rPr kumimoji="0" lang="ar-SA" sz="4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ة</a:t>
                      </a:r>
                      <a:r>
                        <a:rPr kumimoji="0" lang="ar-EG" sz="4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ar-SA" sz="4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السل</a:t>
                      </a:r>
                      <a:r>
                        <a:rPr kumimoji="0" lang="ar-EG" sz="4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ام.</a:t>
                      </a:r>
                      <a:r>
                        <a:rPr kumimoji="0" lang="en-US" sz="4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فامتلأت بالنعمة الإلهية.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43850009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4">
            <a:extLst>
              <a:ext uri="{FF2B5EF4-FFF2-40B4-BE49-F238E27FC236}">
                <a16:creationId xmlns:a16="http://schemas.microsoft.com/office/drawing/2014/main" id="{7CD425AF-24B4-4356-A640-33964D29E6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0619568"/>
              </p:ext>
            </p:extLst>
          </p:nvPr>
        </p:nvGraphicFramePr>
        <p:xfrm>
          <a:off x="0" y="4316506"/>
          <a:ext cx="9144000" cy="25414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7609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شاهد الصابغ والدة ربه.</a:t>
                      </a:r>
                      <a:r>
                        <a:rPr kumimoji="0" lang="en-US" sz="4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وامتلأ حكمة وسر وبرهان.</a:t>
                      </a:r>
                      <a:endParaRPr lang="ar-EG" sz="43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505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170342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ولوقته صاح على فم أمه.</a:t>
                      </a:r>
                      <a:r>
                        <a:rPr kumimoji="0" lang="en-US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قال مباركة </a:t>
                      </a:r>
                      <a:r>
                        <a:rPr kumimoji="0" lang="ar-SA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يا فخر الأكوان</a:t>
                      </a:r>
                      <a:r>
                        <a:rPr kumimoji="0" lang="ar-EG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60305993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14">
            <a:extLst>
              <a:ext uri="{FF2B5EF4-FFF2-40B4-BE49-F238E27FC236}">
                <a16:creationId xmlns:a16="http://schemas.microsoft.com/office/drawing/2014/main" id="{18AD39D9-DDD6-4872-B256-F555A3CBAF21}"/>
              </a:ext>
            </a:extLst>
          </p:cNvPr>
          <p:cNvGraphicFramePr>
            <a:graphicFrameLocks noGrp="1"/>
          </p:cNvGraphicFramePr>
          <p:nvPr/>
        </p:nvGraphicFramePr>
        <p:xfrm>
          <a:off x="0" y="4316507"/>
          <a:ext cx="9144000" cy="25414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7609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4000" b="1" i="0" kern="1200" dirty="0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خطرت حمامة في بيت زكريا</a:t>
                      </a:r>
                      <a:r>
                        <a:rPr kumimoji="0" lang="ar-EG" sz="4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kumimoji="0" lang="en-US" sz="4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وفي أميالها أعطت سلام.</a:t>
                      </a:r>
                      <a:endParaRPr lang="ar-EG" sz="40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505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170342">
                <a:tc>
                  <a:txBody>
                    <a:bodyPr/>
                    <a:lstStyle/>
                    <a:p>
                      <a:pPr algn="ctr" rtl="1"/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فخرجت ذات العقورية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kumimoji="0" lang="en-US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للقاء والدة منشئ الأنام.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57492489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4">
            <a:extLst>
              <a:ext uri="{FF2B5EF4-FFF2-40B4-BE49-F238E27FC236}">
                <a16:creationId xmlns:a16="http://schemas.microsoft.com/office/drawing/2014/main" id="{7CD425AF-24B4-4356-A640-33964D29E6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3469747"/>
              </p:ext>
            </p:extLst>
          </p:nvPr>
        </p:nvGraphicFramePr>
        <p:xfrm>
          <a:off x="0" y="4316506"/>
          <a:ext cx="9144000" cy="25414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7609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صارت حواء أم الأحياء.</a:t>
                      </a:r>
                      <a:r>
                        <a:rPr kumimoji="0" lang="en-US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SA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بالمخالفة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أم الأموات.</a:t>
                      </a:r>
                      <a:endParaRPr lang="ar-EG" sz="48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505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170342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لما </a:t>
                      </a:r>
                      <a:r>
                        <a:rPr kumimoji="0" lang="ar-SA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سقط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ت بالمعصية.</a:t>
                      </a:r>
                      <a:r>
                        <a:rPr kumimoji="0" lang="en-US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ومعها كل البشريات.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74863511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4">
            <a:extLst>
              <a:ext uri="{FF2B5EF4-FFF2-40B4-BE49-F238E27FC236}">
                <a16:creationId xmlns:a16="http://schemas.microsoft.com/office/drawing/2014/main" id="{7CD425AF-24B4-4356-A640-33964D29E6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5882069"/>
              </p:ext>
            </p:extLst>
          </p:nvPr>
        </p:nvGraphicFramePr>
        <p:xfrm>
          <a:off x="0" y="4316506"/>
          <a:ext cx="9144000" cy="25414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7609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وصرت مباركة حين باركك.</a:t>
                      </a:r>
                      <a:r>
                        <a:rPr kumimoji="0" lang="en-US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ربك بملاكه غبريال.</a:t>
                      </a:r>
                      <a:endParaRPr lang="ar-EG" sz="46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505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170342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4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وجميع النسوة تباركوا بك.</a:t>
                      </a:r>
                      <a:r>
                        <a:rPr kumimoji="0" lang="en-US" sz="4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وعتقوا من كل ضلال.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01423012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4">
            <a:extLst>
              <a:ext uri="{FF2B5EF4-FFF2-40B4-BE49-F238E27FC236}">
                <a16:creationId xmlns:a16="http://schemas.microsoft.com/office/drawing/2014/main" id="{7CD425AF-24B4-4356-A640-33964D29E6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9358465"/>
              </p:ext>
            </p:extLst>
          </p:nvPr>
        </p:nvGraphicFramePr>
        <p:xfrm>
          <a:off x="0" y="4316506"/>
          <a:ext cx="9144000" cy="25414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7609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ضلال آدم شمل الرجال.</a:t>
                      </a:r>
                      <a:r>
                        <a:rPr kumimoji="0" lang="en-US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والجميع صاروا به مطرودين.</a:t>
                      </a:r>
                      <a:endParaRPr lang="ar-EG" sz="41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505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170342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وبيسوع ابنك الرب المتعال.</a:t>
                      </a:r>
                      <a:r>
                        <a:rPr kumimoji="0" lang="en-US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تبارك جنسهم أجمعين.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19622581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4">
            <a:extLst>
              <a:ext uri="{FF2B5EF4-FFF2-40B4-BE49-F238E27FC236}">
                <a16:creationId xmlns:a16="http://schemas.microsoft.com/office/drawing/2014/main" id="{7CD425AF-24B4-4356-A640-33964D29E6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4521066"/>
              </p:ext>
            </p:extLst>
          </p:nvPr>
        </p:nvGraphicFramePr>
        <p:xfrm>
          <a:off x="0" y="4316506"/>
          <a:ext cx="9144000" cy="25414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7609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ضاعفت لي كل البركات.</a:t>
                      </a:r>
                      <a:r>
                        <a:rPr kumimoji="0" lang="en-US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من أين لي مجيء أم ربي إلي.</a:t>
                      </a:r>
                      <a:endParaRPr lang="ar-EG" sz="41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505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170342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طوباك يا من قبلت الكلمات.</a:t>
                      </a:r>
                      <a:r>
                        <a:rPr kumimoji="0" lang="en-US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</a:t>
                      </a:r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منت بأنك أم الحي.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95775970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4">
            <a:extLst>
              <a:ext uri="{FF2B5EF4-FFF2-40B4-BE49-F238E27FC236}">
                <a16:creationId xmlns:a16="http://schemas.microsoft.com/office/drawing/2014/main" id="{7CD425AF-24B4-4356-A640-33964D29E6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1469010"/>
              </p:ext>
            </p:extLst>
          </p:nvPr>
        </p:nvGraphicFramePr>
        <p:xfrm>
          <a:off x="0" y="4316506"/>
          <a:ext cx="9144000" cy="25414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7609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طاب قلب مريم البتول.</a:t>
                      </a:r>
                      <a:r>
                        <a:rPr kumimoji="0" lang="en-US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صاحت للوقت بصوت ما أبهاه.</a:t>
                      </a:r>
                      <a:endParaRPr lang="ar-EG" sz="41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505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170342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وسبحت الله وبدت تقول.</a:t>
                      </a:r>
                      <a:r>
                        <a:rPr kumimoji="0" lang="en-US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تعظم نفسي</a:t>
                      </a:r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الرب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لإله.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33818600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14">
            <a:extLst>
              <a:ext uri="{FF2B5EF4-FFF2-40B4-BE49-F238E27FC236}">
                <a16:creationId xmlns:a16="http://schemas.microsoft.com/office/drawing/2014/main" id="{18AD39D9-DDD6-4872-B256-F555A3CBAF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7361727"/>
              </p:ext>
            </p:extLst>
          </p:nvPr>
        </p:nvGraphicFramePr>
        <p:xfrm>
          <a:off x="0" y="4316507"/>
          <a:ext cx="9144000" cy="25414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7609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4000" b="1" i="0" kern="1200" dirty="0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خطرت حمامة في بيت زكريا</a:t>
                      </a:r>
                      <a:r>
                        <a:rPr kumimoji="0" lang="ar-EG" sz="4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kumimoji="0" lang="en-US" sz="4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وفي أميالها أعطت سلام.</a:t>
                      </a:r>
                      <a:endParaRPr lang="ar-EG" sz="40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505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170342">
                <a:tc>
                  <a:txBody>
                    <a:bodyPr/>
                    <a:lstStyle/>
                    <a:p>
                      <a:pPr algn="ctr" rtl="1"/>
                      <a:r>
                        <a:rPr kumimoji="0" lang="ar-SA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فخرجت ذات العقورية</a:t>
                      </a:r>
                      <a:r>
                        <a:rPr kumimoji="0" lang="ar-EG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kumimoji="0" lang="en-US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للقاء والدة منشئ الأنام.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96181861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4">
            <a:extLst>
              <a:ext uri="{FF2B5EF4-FFF2-40B4-BE49-F238E27FC236}">
                <a16:creationId xmlns:a16="http://schemas.microsoft.com/office/drawing/2014/main" id="{7CD425AF-24B4-4356-A640-33964D29E6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4087037"/>
              </p:ext>
            </p:extLst>
          </p:nvPr>
        </p:nvGraphicFramePr>
        <p:xfrm>
          <a:off x="0" y="4328982"/>
          <a:ext cx="9144000" cy="279795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7609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ظهر تهليل روحي بالخلاص.</a:t>
                      </a:r>
                      <a:endParaRPr kumimoji="0" lang="en-US" sz="4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خالقي في </a:t>
                      </a:r>
                      <a:r>
                        <a:rPr kumimoji="0" lang="en-GB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حشائي وهو الصانع إياه.</a:t>
                      </a:r>
                      <a:endParaRPr lang="ar-EG" sz="44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505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170342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نظر لتواضعي بغير انتقاص.</a:t>
                      </a:r>
                      <a:r>
                        <a:rPr kumimoji="0" lang="en-US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أنا أمته وأمه وسماه.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78556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 trans="22000" smoothness="6"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016183AE-7919-46F2-85B4-BF0500055E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6796025"/>
              </p:ext>
            </p:extLst>
          </p:nvPr>
        </p:nvGraphicFramePr>
        <p:xfrm>
          <a:off x="0" y="0"/>
          <a:ext cx="9144000" cy="340210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390965">
                  <a:extLst>
                    <a:ext uri="{9D8B030D-6E8A-4147-A177-3AD203B41FA5}">
                      <a16:colId xmlns:a16="http://schemas.microsoft.com/office/drawing/2014/main" val="569180622"/>
                    </a:ext>
                  </a:extLst>
                </a:gridCol>
                <a:gridCol w="753035">
                  <a:extLst>
                    <a:ext uri="{9D8B030D-6E8A-4147-A177-3AD203B41FA5}">
                      <a16:colId xmlns:a16="http://schemas.microsoft.com/office/drawing/2014/main" val="1274580594"/>
                    </a:ext>
                  </a:extLst>
                </a:gridCol>
              </a:tblGrid>
              <a:tr h="3402106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EG" sz="6600" b="1" dirty="0"/>
                        <a:t>ي</a:t>
                      </a:r>
                      <a:endParaRPr lang="en-GB" sz="80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66104652"/>
                  </a:ext>
                </a:extLst>
              </a:tr>
            </a:tbl>
          </a:graphicData>
        </a:graphic>
      </p:graphicFrame>
      <p:sp>
        <p:nvSpPr>
          <p:cNvPr id="5" name="Title 4">
            <a:extLst>
              <a:ext uri="{FF2B5EF4-FFF2-40B4-BE49-F238E27FC236}">
                <a16:creationId xmlns:a16="http://schemas.microsoft.com/office/drawing/2014/main" id="{A24E2DDE-4176-4D22-95C1-A604DE2055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460590" y="0"/>
            <a:ext cx="1460590" cy="1326321"/>
          </a:xfrm>
        </p:spPr>
        <p:txBody>
          <a:bodyPr>
            <a:normAutofit/>
          </a:bodyPr>
          <a:lstStyle/>
          <a:p>
            <a:endParaRPr lang="en-GB" sz="1800" dirty="0"/>
          </a:p>
        </p:txBody>
      </p:sp>
      <p:sp>
        <p:nvSpPr>
          <p:cNvPr id="38" name="Rectangle 37">
            <a:hlinkClick r:id="rId4" action="ppaction://hlinkpres?slideindex=1&amp;slidetitle="/>
            <a:extLst>
              <a:ext uri="{FF2B5EF4-FFF2-40B4-BE49-F238E27FC236}">
                <a16:creationId xmlns:a16="http://schemas.microsoft.com/office/drawing/2014/main" id="{15910712-CBC7-474B-817B-152E46D8E7C3}"/>
              </a:ext>
            </a:extLst>
          </p:cNvPr>
          <p:cNvSpPr/>
          <p:nvPr/>
        </p:nvSpPr>
        <p:spPr>
          <a:xfrm flipH="1">
            <a:off x="6387351" y="125944"/>
            <a:ext cx="1882800" cy="412955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400" b="1" dirty="0">
                <a:solidFill>
                  <a:srgbClr val="FFC000"/>
                </a:solidFill>
                <a:cs typeface="Times New Roman" pitchFamily="18" charset="0"/>
              </a:rPr>
              <a:t>الأنبا يحنس كاما</a:t>
            </a:r>
            <a:endParaRPr lang="en-US" sz="2400" b="1" dirty="0">
              <a:solidFill>
                <a:srgbClr val="FFC000"/>
              </a:solidFill>
            </a:endParaRPr>
          </a:p>
        </p:txBody>
      </p:sp>
      <p:sp>
        <p:nvSpPr>
          <p:cNvPr id="41" name="Rectangle 40">
            <a:hlinkClick r:id="rId5" action="ppaction://hlinkpres?slideindex=1&amp;slidetitle="/>
            <a:extLst>
              <a:ext uri="{FF2B5EF4-FFF2-40B4-BE49-F238E27FC236}">
                <a16:creationId xmlns:a16="http://schemas.microsoft.com/office/drawing/2014/main" id="{EB1AC6B4-DDC0-4437-90E0-537AA9F056E3}"/>
              </a:ext>
            </a:extLst>
          </p:cNvPr>
          <p:cNvSpPr/>
          <p:nvPr/>
        </p:nvSpPr>
        <p:spPr>
          <a:xfrm flipH="1">
            <a:off x="4305756" y="125944"/>
            <a:ext cx="1882800" cy="412955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1700" b="1" dirty="0">
                <a:solidFill>
                  <a:srgbClr val="FFC000"/>
                </a:solidFill>
                <a:cs typeface="Times New Roman" pitchFamily="18" charset="0"/>
              </a:rPr>
              <a:t>يسطس وأبالى وثاؤكليا</a:t>
            </a:r>
            <a:r>
              <a:rPr lang="en-US" sz="1700" b="1" dirty="0">
                <a:solidFill>
                  <a:srgbClr val="FFC000"/>
                </a:solidFill>
                <a:cs typeface="Times New Roman" pitchFamily="18" charset="0"/>
              </a:rPr>
              <a:t>*</a:t>
            </a:r>
            <a:endParaRPr lang="en-US" sz="1700" b="1" dirty="0">
              <a:solidFill>
                <a:srgbClr val="FFC000"/>
              </a:solidFill>
            </a:endParaRPr>
          </a:p>
        </p:txBody>
      </p:sp>
      <p:sp>
        <p:nvSpPr>
          <p:cNvPr id="42" name="Rectangle 41">
            <a:hlinkClick r:id="rId6" action="ppaction://hlinkpres?slideindex=1&amp;slidetitle="/>
            <a:extLst>
              <a:ext uri="{FF2B5EF4-FFF2-40B4-BE49-F238E27FC236}">
                <a16:creationId xmlns:a16="http://schemas.microsoft.com/office/drawing/2014/main" id="{EAE4BB18-0C9B-4651-A2A6-8911A1F55D9A}"/>
              </a:ext>
            </a:extLst>
          </p:cNvPr>
          <p:cNvSpPr/>
          <p:nvPr/>
        </p:nvSpPr>
        <p:spPr>
          <a:xfrm flipH="1">
            <a:off x="2224162" y="125944"/>
            <a:ext cx="1882800" cy="412955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b="1" dirty="0">
                <a:solidFill>
                  <a:srgbClr val="FFC000"/>
                </a:solidFill>
                <a:cs typeface="Times New Roman" pitchFamily="18" charset="0"/>
              </a:rPr>
              <a:t>أبونا يسطس الأنطوني</a:t>
            </a:r>
            <a:endParaRPr lang="en-US" b="1" dirty="0">
              <a:solidFill>
                <a:srgbClr val="FFC000"/>
              </a:solidFill>
            </a:endParaRPr>
          </a:p>
        </p:txBody>
      </p:sp>
      <p:sp>
        <p:nvSpPr>
          <p:cNvPr id="48" name="Rectangle 47">
            <a:hlinkClick r:id="rId6" action="ppaction://hlinkpres?slideindex=1&amp;slidetitle="/>
            <a:extLst>
              <a:ext uri="{FF2B5EF4-FFF2-40B4-BE49-F238E27FC236}">
                <a16:creationId xmlns:a16="http://schemas.microsoft.com/office/drawing/2014/main" id="{C09FF633-0DE8-4EFB-BFF5-40FD14861C92}"/>
              </a:ext>
            </a:extLst>
          </p:cNvPr>
          <p:cNvSpPr/>
          <p:nvPr/>
        </p:nvSpPr>
        <p:spPr>
          <a:xfrm flipH="1">
            <a:off x="142568" y="125944"/>
            <a:ext cx="1882800" cy="412955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1600" b="1" dirty="0">
                <a:solidFill>
                  <a:srgbClr val="FFC000"/>
                </a:solidFill>
                <a:cs typeface="Times New Roman" pitchFamily="18" charset="0"/>
              </a:rPr>
              <a:t>يعقوب بن حلفى الرسول</a:t>
            </a:r>
            <a:endParaRPr lang="en-US" sz="1600" b="1" dirty="0">
              <a:solidFill>
                <a:srgbClr val="FFC000"/>
              </a:solidFill>
            </a:endParaRPr>
          </a:p>
        </p:txBody>
      </p:sp>
      <p:sp>
        <p:nvSpPr>
          <p:cNvPr id="49" name="Rectangle 48">
            <a:hlinkClick r:id="rId4" action="ppaction://hlinkpres?slideindex=1&amp;slidetitle="/>
            <a:extLst>
              <a:ext uri="{FF2B5EF4-FFF2-40B4-BE49-F238E27FC236}">
                <a16:creationId xmlns:a16="http://schemas.microsoft.com/office/drawing/2014/main" id="{8CB309F1-277D-4D8F-AD8F-33017B7B4AB8}"/>
              </a:ext>
            </a:extLst>
          </p:cNvPr>
          <p:cNvSpPr/>
          <p:nvPr/>
        </p:nvSpPr>
        <p:spPr>
          <a:xfrm flipH="1">
            <a:off x="6387351" y="661303"/>
            <a:ext cx="1882800" cy="412955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1900" b="1" dirty="0">
                <a:solidFill>
                  <a:srgbClr val="FFC000"/>
                </a:solidFill>
                <a:cs typeface="Times New Roman" pitchFamily="18" charset="0"/>
              </a:rPr>
              <a:t>الشهيد يعقوب المقطع</a:t>
            </a:r>
            <a:endParaRPr lang="en-US" sz="1900" b="1" dirty="0">
              <a:solidFill>
                <a:srgbClr val="FFC000"/>
              </a:solidFill>
            </a:endParaRPr>
          </a:p>
        </p:txBody>
      </p:sp>
      <p:sp>
        <p:nvSpPr>
          <p:cNvPr id="50" name="Rectangle 49">
            <a:hlinkClick r:id="rId4" action="ppaction://hlinkpres?slideindex=1&amp;slidetitle="/>
            <a:extLst>
              <a:ext uri="{FF2B5EF4-FFF2-40B4-BE49-F238E27FC236}">
                <a16:creationId xmlns:a16="http://schemas.microsoft.com/office/drawing/2014/main" id="{24C356DC-DF0F-47BD-B9FE-A3B88F54F6C9}"/>
              </a:ext>
            </a:extLst>
          </p:cNvPr>
          <p:cNvSpPr/>
          <p:nvPr/>
        </p:nvSpPr>
        <p:spPr>
          <a:xfrm flipH="1">
            <a:off x="4305756" y="663160"/>
            <a:ext cx="1882800" cy="412955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400" b="1" dirty="0">
                <a:solidFill>
                  <a:srgbClr val="FFC000"/>
                </a:solidFill>
                <a:cs typeface="Times New Roman" pitchFamily="18" charset="0"/>
              </a:rPr>
              <a:t>يواقيم وحنة*</a:t>
            </a:r>
            <a:endParaRPr lang="en-US" sz="2400" b="1" dirty="0">
              <a:solidFill>
                <a:srgbClr val="FFC000"/>
              </a:solidFill>
            </a:endParaRPr>
          </a:p>
        </p:txBody>
      </p:sp>
      <p:sp>
        <p:nvSpPr>
          <p:cNvPr id="51" name="Rectangle 50">
            <a:hlinkClick r:id="rId4" action="ppaction://hlinkpres?slideindex=1&amp;slidetitle="/>
            <a:extLst>
              <a:ext uri="{FF2B5EF4-FFF2-40B4-BE49-F238E27FC236}">
                <a16:creationId xmlns:a16="http://schemas.microsoft.com/office/drawing/2014/main" id="{FDBC2012-1507-4230-9D68-4DA5AF3BE939}"/>
              </a:ext>
            </a:extLst>
          </p:cNvPr>
          <p:cNvSpPr/>
          <p:nvPr/>
        </p:nvSpPr>
        <p:spPr>
          <a:xfrm flipH="1">
            <a:off x="2224163" y="661303"/>
            <a:ext cx="1882800" cy="412955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000" b="1" dirty="0">
                <a:solidFill>
                  <a:srgbClr val="FFC000"/>
                </a:solidFill>
                <a:cs typeface="Times New Roman" pitchFamily="18" charset="0"/>
              </a:rPr>
              <a:t>أدروسيس و يوأنة*</a:t>
            </a:r>
            <a:endParaRPr lang="en-US" sz="2000" b="1" dirty="0">
              <a:solidFill>
                <a:srgbClr val="FFC000"/>
              </a:solidFill>
            </a:endParaRPr>
          </a:p>
        </p:txBody>
      </p:sp>
      <p:sp>
        <p:nvSpPr>
          <p:cNvPr id="52" name="Rectangle 51">
            <a:hlinkClick r:id="rId4" action="ppaction://hlinkpres?slideindex=1&amp;slidetitle="/>
            <a:extLst>
              <a:ext uri="{FF2B5EF4-FFF2-40B4-BE49-F238E27FC236}">
                <a16:creationId xmlns:a16="http://schemas.microsoft.com/office/drawing/2014/main" id="{05DBEA27-83A9-415B-B1C5-1BBC5ECEF2B9}"/>
              </a:ext>
            </a:extLst>
          </p:cNvPr>
          <p:cNvSpPr/>
          <p:nvPr/>
        </p:nvSpPr>
        <p:spPr>
          <a:xfrm flipH="1">
            <a:off x="142570" y="663160"/>
            <a:ext cx="1882800" cy="412955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1600" b="1" dirty="0">
                <a:solidFill>
                  <a:srgbClr val="FFC000"/>
                </a:solidFill>
                <a:cs typeface="Times New Roman" pitchFamily="18" charset="0"/>
              </a:rPr>
              <a:t> يوحنا الانجيلى والرسول</a:t>
            </a:r>
            <a:endParaRPr lang="en-US" sz="1600" b="1" dirty="0">
              <a:solidFill>
                <a:srgbClr val="FFC000"/>
              </a:solidFill>
            </a:endParaRPr>
          </a:p>
        </p:txBody>
      </p:sp>
      <p:sp>
        <p:nvSpPr>
          <p:cNvPr id="55" name="Rectangle 54">
            <a:hlinkClick r:id="rId4" action="ppaction://hlinkpres?slideindex=1&amp;slidetitle="/>
            <a:extLst>
              <a:ext uri="{FF2B5EF4-FFF2-40B4-BE49-F238E27FC236}">
                <a16:creationId xmlns:a16="http://schemas.microsoft.com/office/drawing/2014/main" id="{5A379F3B-1C0E-4088-AC58-8D7BCD792395}"/>
              </a:ext>
            </a:extLst>
          </p:cNvPr>
          <p:cNvSpPr/>
          <p:nvPr/>
        </p:nvSpPr>
        <p:spPr>
          <a:xfrm flipH="1">
            <a:off x="4305756" y="1200376"/>
            <a:ext cx="1882800" cy="412955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400" b="1" dirty="0">
                <a:solidFill>
                  <a:srgbClr val="FFC000"/>
                </a:solidFill>
                <a:cs typeface="Times New Roman" pitchFamily="18" charset="0"/>
              </a:rPr>
              <a:t>يوحنا الفصيح</a:t>
            </a:r>
            <a:endParaRPr lang="en-US" sz="2400" b="1" dirty="0">
              <a:solidFill>
                <a:srgbClr val="FFC000"/>
              </a:solidFill>
            </a:endParaRPr>
          </a:p>
        </p:txBody>
      </p:sp>
      <p:sp>
        <p:nvSpPr>
          <p:cNvPr id="69" name="Rectangle 68">
            <a:hlinkClick r:id="" action="ppaction://customshow?id=5&amp;return=true"/>
            <a:extLst>
              <a:ext uri="{FF2B5EF4-FFF2-40B4-BE49-F238E27FC236}">
                <a16:creationId xmlns:a16="http://schemas.microsoft.com/office/drawing/2014/main" id="{7B69591D-20E9-4AED-93A2-1A7C20FED21A}"/>
              </a:ext>
            </a:extLst>
          </p:cNvPr>
          <p:cNvSpPr/>
          <p:nvPr/>
        </p:nvSpPr>
        <p:spPr>
          <a:xfrm flipH="1">
            <a:off x="142572" y="1200376"/>
            <a:ext cx="1882800" cy="412955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400" b="1" dirty="0">
                <a:solidFill>
                  <a:srgbClr val="FFC000"/>
                </a:solidFill>
                <a:cs typeface="Times New Roman" pitchFamily="18" charset="0"/>
              </a:rPr>
              <a:t>أباكير ويوحنا*</a:t>
            </a:r>
            <a:endParaRPr lang="en-US" sz="2400" b="1" dirty="0">
              <a:solidFill>
                <a:srgbClr val="FFC000"/>
              </a:solidFill>
            </a:endParaRPr>
          </a:p>
        </p:txBody>
      </p:sp>
      <p:sp>
        <p:nvSpPr>
          <p:cNvPr id="70" name="Rectangle 69">
            <a:hlinkClick r:id="rId4" action="ppaction://hlinkpres?slideindex=1&amp;slidetitle="/>
            <a:extLst>
              <a:ext uri="{FF2B5EF4-FFF2-40B4-BE49-F238E27FC236}">
                <a16:creationId xmlns:a16="http://schemas.microsoft.com/office/drawing/2014/main" id="{7AD29466-471E-47B4-BC86-E01A3EEB6CEE}"/>
              </a:ext>
            </a:extLst>
          </p:cNvPr>
          <p:cNvSpPr/>
          <p:nvPr/>
        </p:nvSpPr>
        <p:spPr>
          <a:xfrm flipH="1">
            <a:off x="6387351" y="1734807"/>
            <a:ext cx="1882800" cy="412955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400" b="1" dirty="0">
                <a:solidFill>
                  <a:srgbClr val="FFC000"/>
                </a:solidFill>
                <a:cs typeface="Times New Roman" pitchFamily="18" charset="0"/>
              </a:rPr>
              <a:t>يحنس القصير</a:t>
            </a:r>
            <a:endParaRPr lang="en-US" sz="2400" b="1" dirty="0">
              <a:solidFill>
                <a:srgbClr val="FFC000"/>
              </a:solidFill>
            </a:endParaRPr>
          </a:p>
        </p:txBody>
      </p:sp>
      <p:sp>
        <p:nvSpPr>
          <p:cNvPr id="72" name="Rectangle 71">
            <a:hlinkClick r:id="rId7" action="ppaction://hlinkpres?slideindex=1&amp;slidetitle="/>
            <a:extLst>
              <a:ext uri="{FF2B5EF4-FFF2-40B4-BE49-F238E27FC236}">
                <a16:creationId xmlns:a16="http://schemas.microsoft.com/office/drawing/2014/main" id="{F83F0E65-404B-4A03-829F-02948E1B4A7B}"/>
              </a:ext>
            </a:extLst>
          </p:cNvPr>
          <p:cNvSpPr/>
          <p:nvPr/>
        </p:nvSpPr>
        <p:spPr>
          <a:xfrm flipH="1">
            <a:off x="2224159" y="1734807"/>
            <a:ext cx="1882801" cy="412955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000" b="1" dirty="0">
                <a:solidFill>
                  <a:srgbClr val="FFCC00"/>
                </a:solidFill>
                <a:cs typeface="Times New Roman" pitchFamily="18" charset="0"/>
              </a:rPr>
              <a:t>مار يوحنا الهرقلي</a:t>
            </a:r>
            <a:endParaRPr lang="en-US" sz="2000" b="1" dirty="0">
              <a:solidFill>
                <a:schemeClr val="tx1"/>
              </a:solidFill>
              <a:cs typeface="+mj-cs"/>
            </a:endParaRPr>
          </a:p>
        </p:txBody>
      </p:sp>
      <p:sp>
        <p:nvSpPr>
          <p:cNvPr id="73" name="Rectangle 72">
            <a:hlinkClick r:id="rId7" action="ppaction://hlinkpres?slideindex=1&amp;slidetitle="/>
            <a:extLst>
              <a:ext uri="{FF2B5EF4-FFF2-40B4-BE49-F238E27FC236}">
                <a16:creationId xmlns:a16="http://schemas.microsoft.com/office/drawing/2014/main" id="{921BFEE3-89D1-4F0F-98E3-3A9F093C6F53}"/>
              </a:ext>
            </a:extLst>
          </p:cNvPr>
          <p:cNvSpPr/>
          <p:nvPr/>
        </p:nvSpPr>
        <p:spPr>
          <a:xfrm flipH="1">
            <a:off x="142562" y="1734807"/>
            <a:ext cx="1882801" cy="412955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000" b="1" dirty="0">
                <a:solidFill>
                  <a:srgbClr val="FFCC00"/>
                </a:solidFill>
                <a:cs typeface="Times New Roman" pitchFamily="18" charset="0"/>
              </a:rPr>
              <a:t> الأنبا يوساب الأبح</a:t>
            </a:r>
            <a:endParaRPr lang="en-US" sz="2000" b="1" dirty="0">
              <a:solidFill>
                <a:schemeClr val="tx1"/>
              </a:solidFill>
              <a:cs typeface="+mj-cs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39E0361C-7B0E-488A-A06D-077A00B4D33A}"/>
              </a:ext>
            </a:extLst>
          </p:cNvPr>
          <p:cNvSpPr/>
          <p:nvPr/>
        </p:nvSpPr>
        <p:spPr>
          <a:xfrm flipH="1">
            <a:off x="142554" y="2842593"/>
            <a:ext cx="3964397" cy="414000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400" b="1" dirty="0">
                <a:solidFill>
                  <a:srgbClr val="FFC000"/>
                </a:solidFill>
                <a:cs typeface="Times New Roman" pitchFamily="18" charset="0"/>
              </a:rPr>
              <a:t>كيرياكوس و يوليطا أمه*</a:t>
            </a:r>
          </a:p>
        </p:txBody>
      </p:sp>
      <p:sp>
        <p:nvSpPr>
          <p:cNvPr id="76" name="Rectangle 75">
            <a:hlinkClick r:id="rId4" action="ppaction://hlinkpres?slideindex=1&amp;slidetitle="/>
            <a:extLst>
              <a:ext uri="{FF2B5EF4-FFF2-40B4-BE49-F238E27FC236}">
                <a16:creationId xmlns:a16="http://schemas.microsoft.com/office/drawing/2014/main" id="{3B561923-6107-4D7A-9225-C4F8C665E9C0}"/>
              </a:ext>
            </a:extLst>
          </p:cNvPr>
          <p:cNvSpPr/>
          <p:nvPr/>
        </p:nvSpPr>
        <p:spPr>
          <a:xfrm flipH="1">
            <a:off x="4305750" y="2285656"/>
            <a:ext cx="3964401" cy="412955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400" b="1" dirty="0">
                <a:solidFill>
                  <a:srgbClr val="FFC000"/>
                </a:solidFill>
                <a:cs typeface="Times New Roman" pitchFamily="18" charset="0"/>
              </a:rPr>
              <a:t>يوسف النجار</a:t>
            </a:r>
            <a:endParaRPr lang="en-US" sz="2400" b="1" dirty="0">
              <a:solidFill>
                <a:srgbClr val="FFC000"/>
              </a:solidFill>
            </a:endParaRPr>
          </a:p>
        </p:txBody>
      </p:sp>
      <p:sp>
        <p:nvSpPr>
          <p:cNvPr id="77" name="Rectangle 76">
            <a:hlinkClick r:id="rId4" action="ppaction://hlinkpres?slideindex=1&amp;slidetitle="/>
            <a:extLst>
              <a:ext uri="{FF2B5EF4-FFF2-40B4-BE49-F238E27FC236}">
                <a16:creationId xmlns:a16="http://schemas.microsoft.com/office/drawing/2014/main" id="{2632F673-AB90-486E-A515-32D805222CC8}"/>
              </a:ext>
            </a:extLst>
          </p:cNvPr>
          <p:cNvSpPr/>
          <p:nvPr/>
        </p:nvSpPr>
        <p:spPr>
          <a:xfrm flipH="1">
            <a:off x="142562" y="2269238"/>
            <a:ext cx="3964389" cy="412955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000" b="1" dirty="0">
                <a:solidFill>
                  <a:srgbClr val="FFC000"/>
                </a:solidFill>
                <a:cs typeface="Times New Roman" pitchFamily="18" charset="0"/>
              </a:rPr>
              <a:t>يوليان و باسيليس</a:t>
            </a:r>
            <a:endParaRPr lang="en-US" sz="2000" b="1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823770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4">
            <a:extLst>
              <a:ext uri="{FF2B5EF4-FFF2-40B4-BE49-F238E27FC236}">
                <a16:creationId xmlns:a16="http://schemas.microsoft.com/office/drawing/2014/main" id="{7CD425AF-24B4-4356-A640-33964D29E6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3009898"/>
              </p:ext>
            </p:extLst>
          </p:nvPr>
        </p:nvGraphicFramePr>
        <p:xfrm>
          <a:off x="0" y="4316506"/>
          <a:ext cx="9144000" cy="25414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7609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ظهر فضله لكل الأجيال.</a:t>
                      </a:r>
                      <a:r>
                        <a:rPr kumimoji="0" lang="en-US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ومن ال</a:t>
                      </a:r>
                      <a:r>
                        <a:rPr kumimoji="0" lang="en-GB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آ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ن يعطوني الطوبى.</a:t>
                      </a:r>
                      <a:endParaRPr lang="ar-EG" sz="44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505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170342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3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قد حل في أحشائي ابن متعال.</a:t>
                      </a:r>
                      <a:r>
                        <a:rPr kumimoji="0" lang="en-US" sz="3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3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وأكمل بي الرموز المكتوبة.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36697219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4">
            <a:extLst>
              <a:ext uri="{FF2B5EF4-FFF2-40B4-BE49-F238E27FC236}">
                <a16:creationId xmlns:a16="http://schemas.microsoft.com/office/drawing/2014/main" id="{7CD425AF-24B4-4356-A640-33964D29E6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4495695"/>
              </p:ext>
            </p:extLst>
          </p:nvPr>
        </p:nvGraphicFramePr>
        <p:xfrm>
          <a:off x="0" y="4316506"/>
          <a:ext cx="9144000" cy="25414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7609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عظائم صنعها بي المتعال.</a:t>
                      </a:r>
                      <a:r>
                        <a:rPr kumimoji="0" lang="en-US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قدوس اسمه في علو سماه.</a:t>
                      </a:r>
                      <a:endParaRPr lang="ar-EG" sz="41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505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170342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4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ومراحمه إلى كل جيل الأجيال</a:t>
                      </a:r>
                      <a:r>
                        <a:rPr kumimoji="0" lang="ar-EG" sz="3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  <a:r>
                        <a:rPr kumimoji="0" lang="en-US" sz="3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وعهوده أكملها ل</a:t>
                      </a:r>
                      <a:r>
                        <a:rPr kumimoji="0" lang="en-GB" sz="4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</a:t>
                      </a:r>
                      <a:r>
                        <a:rPr kumimoji="0" lang="ar-EG" sz="4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صفياه</a:t>
                      </a:r>
                      <a:r>
                        <a:rPr kumimoji="0" lang="ar-EG" sz="3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27076473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4">
            <a:extLst>
              <a:ext uri="{FF2B5EF4-FFF2-40B4-BE49-F238E27FC236}">
                <a16:creationId xmlns:a16="http://schemas.microsoft.com/office/drawing/2014/main" id="{7CD425AF-24B4-4356-A640-33964D29E6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7169148"/>
              </p:ext>
            </p:extLst>
          </p:nvPr>
        </p:nvGraphicFramePr>
        <p:xfrm>
          <a:off x="0" y="4316506"/>
          <a:ext cx="9144000" cy="25414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7609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علو ذراعه صنع القوات.</a:t>
                      </a:r>
                      <a:r>
                        <a:rPr kumimoji="0" lang="en-US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والأعزاء من الرتب أنزلهم.</a:t>
                      </a:r>
                      <a:endParaRPr lang="ar-EG" sz="42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505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170342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3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أسقط الشياطين من السموات.</a:t>
                      </a:r>
                      <a:r>
                        <a:rPr kumimoji="0" lang="en-US" sz="3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3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ليجلس الناس في مراتبهم.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04506742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4">
            <a:extLst>
              <a:ext uri="{FF2B5EF4-FFF2-40B4-BE49-F238E27FC236}">
                <a16:creationId xmlns:a16="http://schemas.microsoft.com/office/drawing/2014/main" id="{7CD425AF-24B4-4356-A640-33964D29E6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7363152"/>
              </p:ext>
            </p:extLst>
          </p:nvPr>
        </p:nvGraphicFramePr>
        <p:xfrm>
          <a:off x="0" y="4316506"/>
          <a:ext cx="9144000" cy="25414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7609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عال الجائعين و</a:t>
                      </a:r>
                      <a:r>
                        <a:rPr kumimoji="0" lang="en-GB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</a:t>
                      </a:r>
                      <a:r>
                        <a:rPr kumimoji="0" lang="ar-EG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شبعهم خيرات.</a:t>
                      </a:r>
                      <a:r>
                        <a:rPr kumimoji="0" lang="en-US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والأغنياء قد أرسلهم.</a:t>
                      </a:r>
                      <a:endParaRPr lang="ar-EG" sz="42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505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170342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فارغين فقراء من الصالحات.</a:t>
                      </a:r>
                      <a:r>
                        <a:rPr kumimoji="0" lang="en-US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ليحتاجوا إليه ويخلصهم.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02477830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14">
            <a:extLst>
              <a:ext uri="{FF2B5EF4-FFF2-40B4-BE49-F238E27FC236}">
                <a16:creationId xmlns:a16="http://schemas.microsoft.com/office/drawing/2014/main" id="{18AD39D9-DDD6-4872-B256-F555A3CBAF21}"/>
              </a:ext>
            </a:extLst>
          </p:cNvPr>
          <p:cNvGraphicFramePr>
            <a:graphicFrameLocks noGrp="1"/>
          </p:cNvGraphicFramePr>
          <p:nvPr/>
        </p:nvGraphicFramePr>
        <p:xfrm>
          <a:off x="0" y="4316507"/>
          <a:ext cx="9144000" cy="25414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7609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4000" b="1" i="0" kern="1200" dirty="0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خطرت حمامة في بيت زكريا</a:t>
                      </a:r>
                      <a:r>
                        <a:rPr kumimoji="0" lang="ar-EG" sz="4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kumimoji="0" lang="en-US" sz="4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وفي أميالها أعطت سلام.</a:t>
                      </a:r>
                      <a:endParaRPr lang="ar-EG" sz="40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505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170342">
                <a:tc>
                  <a:txBody>
                    <a:bodyPr/>
                    <a:lstStyle/>
                    <a:p>
                      <a:pPr algn="ctr" rtl="1"/>
                      <a:r>
                        <a:rPr kumimoji="0" lang="ar-SA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فخرجت ذات العقورية</a:t>
                      </a:r>
                      <a:r>
                        <a:rPr kumimoji="0" lang="ar-EG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kumimoji="0" lang="en-US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للقاء والدة منشئ الأنام.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25959360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4">
            <a:extLst>
              <a:ext uri="{FF2B5EF4-FFF2-40B4-BE49-F238E27FC236}">
                <a16:creationId xmlns:a16="http://schemas.microsoft.com/office/drawing/2014/main" id="{7CD425AF-24B4-4356-A640-33964D29E6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4723041"/>
              </p:ext>
            </p:extLst>
          </p:nvPr>
        </p:nvGraphicFramePr>
        <p:xfrm>
          <a:off x="0" y="4316506"/>
          <a:ext cx="9144000" cy="25414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7609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عندما تزوجت رفقة بثبات.</a:t>
                      </a:r>
                      <a:r>
                        <a:rPr kumimoji="0" lang="en-US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ودعوها اخوتها قائلين.</a:t>
                      </a:r>
                      <a:endParaRPr lang="ar-EG" sz="44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505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170342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4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أنت يا أختنا لألوف وربوات.</a:t>
                      </a:r>
                      <a:r>
                        <a:rPr kumimoji="0" lang="en-US" sz="4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وزرعك يرث مدن معاندين.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83888958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4">
            <a:extLst>
              <a:ext uri="{FF2B5EF4-FFF2-40B4-BE49-F238E27FC236}">
                <a16:creationId xmlns:a16="http://schemas.microsoft.com/office/drawing/2014/main" id="{7CD425AF-24B4-4356-A640-33964D29E6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0443608"/>
              </p:ext>
            </p:extLst>
          </p:nvPr>
        </p:nvGraphicFramePr>
        <p:xfrm>
          <a:off x="0" y="4054288"/>
          <a:ext cx="9144000" cy="280371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7609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غابت رفقة وظهرت مريم.</a:t>
                      </a:r>
                      <a:r>
                        <a:rPr kumimoji="0" lang="en-US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قالت هذا القول حقًا يقين.</a:t>
                      </a:r>
                      <a:endParaRPr lang="ar-EG" sz="42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505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170342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طرد المعاندين من جلال أعظم.</a:t>
                      </a:r>
                      <a:endParaRPr kumimoji="0" lang="en-US" sz="4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 rtl="1"/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ورفع عوضهم المتواضعين.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78916721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4">
            <a:extLst>
              <a:ext uri="{FF2B5EF4-FFF2-40B4-BE49-F238E27FC236}">
                <a16:creationId xmlns:a16="http://schemas.microsoft.com/office/drawing/2014/main" id="{7CD425AF-24B4-4356-A640-33964D29E6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2385733"/>
              </p:ext>
            </p:extLst>
          </p:nvPr>
        </p:nvGraphicFramePr>
        <p:xfrm>
          <a:off x="0" y="4316506"/>
          <a:ext cx="9144000" cy="25414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7609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فتاه إسرائيل ابن إبراهيم.</a:t>
                      </a:r>
                      <a:r>
                        <a:rPr kumimoji="0" lang="en-US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عضده ورفعه وبارك زرعه.</a:t>
                      </a:r>
                      <a:endParaRPr lang="ar-EG" sz="41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505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170342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من نسلي أنا ابنة يواقيم.</a:t>
                      </a:r>
                      <a:r>
                        <a:rPr kumimoji="0" lang="en-US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ظهر منه ربه ورفعه.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37715624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4">
            <a:extLst>
              <a:ext uri="{FF2B5EF4-FFF2-40B4-BE49-F238E27FC236}">
                <a16:creationId xmlns:a16="http://schemas.microsoft.com/office/drawing/2014/main" id="{7CD425AF-24B4-4356-A640-33964D29E6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0566900"/>
              </p:ext>
            </p:extLst>
          </p:nvPr>
        </p:nvGraphicFramePr>
        <p:xfrm>
          <a:off x="0" y="4054288"/>
          <a:ext cx="9144000" cy="280371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7609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قد صار ولد</a:t>
                      </a:r>
                      <a:r>
                        <a:rPr kumimoji="0" lang="en-GB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ي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نسل ليعقوب.</a:t>
                      </a:r>
                      <a:r>
                        <a:rPr kumimoji="0" lang="en-US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وإبراهيم و</a:t>
                      </a:r>
                      <a:r>
                        <a:rPr kumimoji="0" lang="en-GB" sz="4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ابنه</a:t>
                      </a:r>
                      <a:r>
                        <a:rPr kumimoji="0" lang="en-GB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اسحق.</a:t>
                      </a:r>
                      <a:endParaRPr lang="ar-EG" sz="44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505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170342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قد حل في </a:t>
                      </a:r>
                      <a:r>
                        <a:rPr kumimoji="0" lang="en-GB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حشائي إله مرهوب.</a:t>
                      </a:r>
                      <a:endParaRPr kumimoji="0" lang="en-US" sz="4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 rtl="1"/>
                      <a:r>
                        <a:rPr kumimoji="0" lang="en-US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وأكمل بي الوعد والميثاق.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17042785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4">
            <a:extLst>
              <a:ext uri="{FF2B5EF4-FFF2-40B4-BE49-F238E27FC236}">
                <a16:creationId xmlns:a16="http://schemas.microsoft.com/office/drawing/2014/main" id="{7CD425AF-24B4-4356-A640-33964D29E6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4636711"/>
              </p:ext>
            </p:extLst>
          </p:nvPr>
        </p:nvGraphicFramePr>
        <p:xfrm>
          <a:off x="0" y="4316506"/>
          <a:ext cx="9144000" cy="25414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7609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قامت مريم عند </a:t>
                      </a:r>
                      <a:r>
                        <a:rPr kumimoji="0" lang="en-GB" sz="4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أل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يصابات.</a:t>
                      </a:r>
                      <a:r>
                        <a:rPr kumimoji="0" lang="en-US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ثلاثة أشهر متوالية.</a:t>
                      </a:r>
                      <a:endParaRPr lang="ar-EG" sz="44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505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170342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كمل الزمان وجاءت ال</a:t>
                      </a:r>
                      <a:r>
                        <a:rPr kumimoji="0" lang="en-GB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</a:t>
                      </a:r>
                      <a:r>
                        <a:rPr kumimoji="0" lang="ar-EG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وقات.</a:t>
                      </a:r>
                      <a:r>
                        <a:rPr kumimoji="0" lang="en-US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لميلاد كاروز المعمودية.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159335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 trans="22000" smoothness="6"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24E2DDE-4176-4D22-95C1-A604DE2055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0" y="1"/>
            <a:ext cx="4572000" cy="995082"/>
          </a:xfrm>
        </p:spPr>
        <p:txBody>
          <a:bodyPr>
            <a:noAutofit/>
          </a:bodyPr>
          <a:lstStyle/>
          <a:p>
            <a:pPr rtl="1"/>
            <a:r>
              <a:rPr kumimoji="0" lang="ar-EG" sz="8000" b="1" i="0" u="none" strike="noStrike" kern="1200" cap="all" spc="0" normalizeH="0" baseline="0" noProof="0" dirty="0">
                <a:ln>
                  <a:noFill/>
                </a:ln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Urdu Typesetting" panose="03020402040406030203" pitchFamily="66" charset="-78"/>
                <a:ea typeface="+mj-ea"/>
                <a:cs typeface="Urdu Typesetting" panose="03020402040406030203" pitchFamily="66" charset="-78"/>
              </a:rPr>
              <a:t>الباب الثالث:</a:t>
            </a:r>
            <a:endParaRPr lang="en-GB" sz="8000" dirty="0"/>
          </a:p>
        </p:txBody>
      </p:sp>
    </p:spTree>
    <p:extLst>
      <p:ext uri="{BB962C8B-B14F-4D97-AF65-F5344CB8AC3E}">
        <p14:creationId xmlns:p14="http://schemas.microsoft.com/office/powerpoint/2010/main" val="1699973290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14">
            <a:extLst>
              <a:ext uri="{FF2B5EF4-FFF2-40B4-BE49-F238E27FC236}">
                <a16:creationId xmlns:a16="http://schemas.microsoft.com/office/drawing/2014/main" id="{18AD39D9-DDD6-4872-B256-F555A3CBAF21}"/>
              </a:ext>
            </a:extLst>
          </p:cNvPr>
          <p:cNvGraphicFramePr>
            <a:graphicFrameLocks noGrp="1"/>
          </p:cNvGraphicFramePr>
          <p:nvPr/>
        </p:nvGraphicFramePr>
        <p:xfrm>
          <a:off x="0" y="4316507"/>
          <a:ext cx="9144000" cy="25414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7609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4000" b="1" i="0" kern="1200" dirty="0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خطرت حمامة في بيت زكريا</a:t>
                      </a:r>
                      <a:r>
                        <a:rPr kumimoji="0" lang="ar-EG" sz="4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kumimoji="0" lang="en-US" sz="4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وفي أميالها أعطت سلام.</a:t>
                      </a:r>
                      <a:endParaRPr lang="ar-EG" sz="40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505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170342">
                <a:tc>
                  <a:txBody>
                    <a:bodyPr/>
                    <a:lstStyle/>
                    <a:p>
                      <a:pPr algn="ctr" rtl="1"/>
                      <a:r>
                        <a:rPr kumimoji="0" lang="ar-SA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فخرجت ذات العقورية</a:t>
                      </a:r>
                      <a:r>
                        <a:rPr kumimoji="0" lang="ar-EG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kumimoji="0" lang="en-US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للقاء والدة منشئ الأنام.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2216890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4">
            <a:extLst>
              <a:ext uri="{FF2B5EF4-FFF2-40B4-BE49-F238E27FC236}">
                <a16:creationId xmlns:a16="http://schemas.microsoft.com/office/drawing/2014/main" id="{7CD425AF-24B4-4356-A640-33964D29E6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9651208"/>
              </p:ext>
            </p:extLst>
          </p:nvPr>
        </p:nvGraphicFramePr>
        <p:xfrm>
          <a:off x="0" y="4316506"/>
          <a:ext cx="9144000" cy="25414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7609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ك</a:t>
                      </a:r>
                      <a:r>
                        <a:rPr kumimoji="0" lang="en-GB" sz="4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لم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ت العجوز الصبية.</a:t>
                      </a:r>
                      <a:r>
                        <a:rPr kumimoji="0" lang="en-US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وقالت لها أمض بسلام.</a:t>
                      </a:r>
                      <a:endParaRPr lang="ar-EG" sz="48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505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170342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4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يا مركبة لحمية ونارية.</a:t>
                      </a:r>
                      <a:r>
                        <a:rPr kumimoji="0" lang="en-US" sz="4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جالس عليها منشئ ا</a:t>
                      </a:r>
                      <a:r>
                        <a:rPr kumimoji="0" lang="en-GB" sz="43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لآ</a:t>
                      </a:r>
                      <a:r>
                        <a:rPr kumimoji="0" lang="ar-EG" sz="4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نام.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03444097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4">
            <a:extLst>
              <a:ext uri="{FF2B5EF4-FFF2-40B4-BE49-F238E27FC236}">
                <a16:creationId xmlns:a16="http://schemas.microsoft.com/office/drawing/2014/main" id="{7CD425AF-24B4-4356-A640-33964D29E6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7468043"/>
              </p:ext>
            </p:extLst>
          </p:nvPr>
        </p:nvGraphicFramePr>
        <p:xfrm>
          <a:off x="0" y="4054288"/>
          <a:ext cx="9144000" cy="280371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7609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لا يمكن </a:t>
                      </a:r>
                      <a:r>
                        <a:rPr kumimoji="0" lang="en-GB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ن الأمة تجلس.</a:t>
                      </a:r>
                      <a:r>
                        <a:rPr kumimoji="0" lang="en-US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والسيدة تخدم بقيام.</a:t>
                      </a:r>
                      <a:endParaRPr lang="ar-EG" sz="48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505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170342">
                <a:tc>
                  <a:txBody>
                    <a:bodyPr/>
                    <a:lstStyle/>
                    <a:p>
                      <a:pPr algn="ctr" rtl="1"/>
                      <a:r>
                        <a:rPr kumimoji="0" lang="en-GB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إ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مض لبيتك </a:t>
                      </a:r>
                      <a:r>
                        <a:rPr kumimoji="0" lang="en-GB" sz="4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يا</a:t>
                      </a:r>
                      <a:r>
                        <a:rPr kumimoji="0" lang="en-GB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en-GB" sz="4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عرش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مقدس.</a:t>
                      </a:r>
                      <a:endParaRPr kumimoji="0" lang="en-US" sz="4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 rtl="1"/>
                      <a:r>
                        <a:rPr kumimoji="0" lang="en-US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رجعت البتول إلى بيتها بسلام.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36299518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4">
            <a:extLst>
              <a:ext uri="{FF2B5EF4-FFF2-40B4-BE49-F238E27FC236}">
                <a16:creationId xmlns:a16="http://schemas.microsoft.com/office/drawing/2014/main" id="{7CD425AF-24B4-4356-A640-33964D29E6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3338306"/>
              </p:ext>
            </p:extLst>
          </p:nvPr>
        </p:nvGraphicFramePr>
        <p:xfrm>
          <a:off x="0" y="4316506"/>
          <a:ext cx="9144000" cy="25414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7609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مضت راجعة للناصرة.</a:t>
                      </a:r>
                      <a:r>
                        <a:rPr kumimoji="0" lang="en-US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حمامة في فمها غصن الزيتون.</a:t>
                      </a:r>
                      <a:endParaRPr lang="ar-EG" sz="41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505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170342">
                <a:tc>
                  <a:txBody>
                    <a:bodyPr/>
                    <a:lstStyle/>
                    <a:p>
                      <a:pPr algn="ctr" rtl="1"/>
                      <a:r>
                        <a:rPr kumimoji="0" lang="en-GB" sz="4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العذراء</a:t>
                      </a:r>
                      <a:r>
                        <a:rPr kumimoji="0" lang="en-GB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en-GB" sz="4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المختارة</a:t>
                      </a:r>
                      <a:r>
                        <a:rPr kumimoji="0" lang="en-GB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en-GB" sz="4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الطاهرة</a:t>
                      </a:r>
                      <a:r>
                        <a:rPr kumimoji="0" lang="ar-EG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  <a:r>
                        <a:rPr kumimoji="0" lang="en-US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قد بشرتنا بإله مكنون.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68337098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4">
            <a:extLst>
              <a:ext uri="{FF2B5EF4-FFF2-40B4-BE49-F238E27FC236}">
                <a16:creationId xmlns:a16="http://schemas.microsoft.com/office/drawing/2014/main" id="{7CD425AF-24B4-4356-A640-33964D29E6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3807898"/>
              </p:ext>
            </p:extLst>
          </p:nvPr>
        </p:nvGraphicFramePr>
        <p:xfrm>
          <a:off x="0" y="4316506"/>
          <a:ext cx="9144000" cy="25414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7609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نايم غافل ودن</a:t>
                      </a:r>
                      <a:r>
                        <a:rPr kumimoji="0" lang="en-GB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ى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وقتي.</a:t>
                      </a:r>
                      <a:r>
                        <a:rPr kumimoji="0" lang="en-US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وشمس</a:t>
                      </a:r>
                      <a:r>
                        <a:rPr kumimoji="0" lang="en-GB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ي 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قربت للمغيب.</a:t>
                      </a:r>
                      <a:endParaRPr lang="ar-EG" sz="48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505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170342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وتدانت وقربت مسكنتي.</a:t>
                      </a:r>
                      <a:r>
                        <a:rPr kumimoji="0" lang="en-US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وأنا بجميع الخطايا معيب.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13450703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4">
            <a:extLst>
              <a:ext uri="{FF2B5EF4-FFF2-40B4-BE49-F238E27FC236}">
                <a16:creationId xmlns:a16="http://schemas.microsoft.com/office/drawing/2014/main" id="{7CD425AF-24B4-4356-A640-33964D29E6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6158694"/>
              </p:ext>
            </p:extLst>
          </p:nvPr>
        </p:nvGraphicFramePr>
        <p:xfrm>
          <a:off x="0" y="4316506"/>
          <a:ext cx="9144000" cy="25414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7609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هامتي مطروحة قدامِك.</a:t>
                      </a:r>
                      <a:r>
                        <a:rPr kumimoji="0" lang="en-US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وعلى قدمي ساجد وذليل.</a:t>
                      </a:r>
                      <a:endParaRPr lang="ar-EG" sz="44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505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170342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اتخذيني من خدامك.</a:t>
                      </a:r>
                      <a:r>
                        <a:rPr kumimoji="0" lang="en-US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يا والدة يسوع عمانوئيل.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46498847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14">
            <a:extLst>
              <a:ext uri="{FF2B5EF4-FFF2-40B4-BE49-F238E27FC236}">
                <a16:creationId xmlns:a16="http://schemas.microsoft.com/office/drawing/2014/main" id="{18AD39D9-DDD6-4872-B256-F555A3CBAF21}"/>
              </a:ext>
            </a:extLst>
          </p:cNvPr>
          <p:cNvGraphicFramePr>
            <a:graphicFrameLocks noGrp="1"/>
          </p:cNvGraphicFramePr>
          <p:nvPr/>
        </p:nvGraphicFramePr>
        <p:xfrm>
          <a:off x="0" y="4316507"/>
          <a:ext cx="9144000" cy="25414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7609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4000" b="1" i="0" kern="1200" dirty="0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خطرت حمامة في بيت زكريا</a:t>
                      </a:r>
                      <a:r>
                        <a:rPr kumimoji="0" lang="ar-EG" sz="4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kumimoji="0" lang="en-US" sz="4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وفي أميالها أعطت سلام.</a:t>
                      </a:r>
                      <a:endParaRPr lang="ar-EG" sz="40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505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170342">
                <a:tc>
                  <a:txBody>
                    <a:bodyPr/>
                    <a:lstStyle/>
                    <a:p>
                      <a:pPr algn="ctr" rtl="1"/>
                      <a:r>
                        <a:rPr kumimoji="0" lang="ar-SA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فخرجت ذات العقورية</a:t>
                      </a:r>
                      <a:r>
                        <a:rPr kumimoji="0" lang="ar-EG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kumimoji="0" lang="en-US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للقاء والدة منشئ الأنام.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70897689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4">
            <a:extLst>
              <a:ext uri="{FF2B5EF4-FFF2-40B4-BE49-F238E27FC236}">
                <a16:creationId xmlns:a16="http://schemas.microsoft.com/office/drawing/2014/main" id="{7CD425AF-24B4-4356-A640-33964D29E6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8243579"/>
              </p:ext>
            </p:extLst>
          </p:nvPr>
        </p:nvGraphicFramePr>
        <p:xfrm>
          <a:off x="0" y="4316506"/>
          <a:ext cx="9144000" cy="25414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7609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3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ولى شبابي واقترب الحصاد.</a:t>
                      </a:r>
                      <a:r>
                        <a:rPr kumimoji="0" lang="en-US" sz="3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3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والزارع طالب حصاد زرعه.</a:t>
                      </a:r>
                      <a:endParaRPr lang="ar-EG" sz="39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505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170342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وأنا سالك في كل فساد.</a:t>
                      </a:r>
                      <a:r>
                        <a:rPr kumimoji="0" lang="en-US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حائد عن أحكامه وشرعه.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45738902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4">
            <a:extLst>
              <a:ext uri="{FF2B5EF4-FFF2-40B4-BE49-F238E27FC236}">
                <a16:creationId xmlns:a16="http://schemas.microsoft.com/office/drawing/2014/main" id="{7CD425AF-24B4-4356-A640-33964D29E6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2656410"/>
              </p:ext>
            </p:extLst>
          </p:nvPr>
        </p:nvGraphicFramePr>
        <p:xfrm>
          <a:off x="0" y="4316506"/>
          <a:ext cx="9144000" cy="25414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7609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والساعة اقتربت مني.</a:t>
                      </a:r>
                      <a:r>
                        <a:rPr kumimoji="0" lang="en-US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والحاكم عادل عديم الجور.</a:t>
                      </a:r>
                      <a:endParaRPr lang="ar-EG" sz="44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505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170342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ولا صدر حنون يضمني.</a:t>
                      </a:r>
                      <a:r>
                        <a:rPr kumimoji="0" lang="en-US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وموضع عذابي عميق بالغور.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3508696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4">
            <a:extLst>
              <a:ext uri="{FF2B5EF4-FFF2-40B4-BE49-F238E27FC236}">
                <a16:creationId xmlns:a16="http://schemas.microsoft.com/office/drawing/2014/main" id="{7CD425AF-24B4-4356-A640-33964D29E6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7411602"/>
              </p:ext>
            </p:extLst>
          </p:nvPr>
        </p:nvGraphicFramePr>
        <p:xfrm>
          <a:off x="0" y="4054288"/>
          <a:ext cx="9144000" cy="280371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7609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لاحظيني يا والدة الإله.</a:t>
                      </a:r>
                      <a:r>
                        <a:rPr kumimoji="0" lang="en-US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من غيرك أجد لي معين.</a:t>
                      </a:r>
                      <a:endParaRPr lang="ar-EG" sz="44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505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170342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اسألي ابنك يوهب لي حياة.</a:t>
                      </a:r>
                      <a:r>
                        <a:rPr kumimoji="0" lang="en-US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</a:p>
                    <a:p>
                      <a:pPr algn="ctr" rtl="1"/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يا عون الفقراء ورجاء المساكين.</a:t>
                      </a:r>
                      <a:endParaRPr kumimoji="0" lang="ar-EG" sz="3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699781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 trans="22000" smoothness="6"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6462A3F-2789-4B3A-8771-A0802048CB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51410" y="150565"/>
            <a:ext cx="3259283" cy="1129553"/>
          </a:xfrm>
        </p:spPr>
        <p:txBody>
          <a:bodyPr anchor="t">
            <a:noAutofit/>
          </a:bodyPr>
          <a:lstStyle/>
          <a:p>
            <a:pPr algn="r" rtl="1"/>
            <a:r>
              <a:rPr lang="ar-EG" sz="72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rdu Typesetting" panose="03020402040406030203" pitchFamily="66" charset="-78"/>
                <a:cs typeface="Urdu Typesetting" panose="03020402040406030203" pitchFamily="66" charset="-78"/>
              </a:rPr>
              <a:t>الباب الأول:</a:t>
            </a:r>
            <a:endParaRPr lang="en-GB" sz="72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Urdu Typesetting" panose="03020402040406030203" pitchFamily="66" charset="-78"/>
              <a:cs typeface="Urdu Typesetting" panose="03020402040406030203" pitchFamily="66" charset="-78"/>
            </a:endParaRPr>
          </a:p>
        </p:txBody>
      </p:sp>
      <p:sp>
        <p:nvSpPr>
          <p:cNvPr id="13" name="TextBox 12">
            <a:hlinkClick r:id="rId4" action="ppaction://hlinksldjump"/>
            <a:extLst>
              <a:ext uri="{FF2B5EF4-FFF2-40B4-BE49-F238E27FC236}">
                <a16:creationId xmlns:a16="http://schemas.microsoft.com/office/drawing/2014/main" id="{E557F899-826D-4673-9D4F-9522060743BD}"/>
              </a:ext>
            </a:extLst>
          </p:cNvPr>
          <p:cNvSpPr txBox="1"/>
          <p:nvPr/>
        </p:nvSpPr>
        <p:spPr>
          <a:xfrm>
            <a:off x="4707967" y="1516543"/>
            <a:ext cx="4402800" cy="119880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txBody>
          <a:bodyPr wrap="square" anchor="ctr">
            <a:sp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EG" sz="36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الفصل الأول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EG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(عيد النيروز وعيد الصليب و شهر كيهك)</a:t>
            </a:r>
            <a:endParaRPr kumimoji="0" lang="en-GB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hlinkClick r:id="rId5" action="ppaction://hlinksldjump"/>
            <a:extLst>
              <a:ext uri="{FF2B5EF4-FFF2-40B4-BE49-F238E27FC236}">
                <a16:creationId xmlns:a16="http://schemas.microsoft.com/office/drawing/2014/main" id="{E1274EE8-1CAB-4956-ADF5-1D8B4B969935}"/>
              </a:ext>
            </a:extLst>
          </p:cNvPr>
          <p:cNvSpPr txBox="1"/>
          <p:nvPr/>
        </p:nvSpPr>
        <p:spPr>
          <a:xfrm>
            <a:off x="9776" y="1515014"/>
            <a:ext cx="4402800" cy="119880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txBody>
          <a:bodyPr wrap="square">
            <a:sp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EG" sz="40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الفصل الثاني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EG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(الأعياد السيدية)</a:t>
            </a:r>
            <a:endParaRPr kumimoji="0" lang="en-GB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21" name="TextBox 20">
            <a:hlinkClick r:id="rId6" action="ppaction://hlinksldjump"/>
            <a:extLst>
              <a:ext uri="{FF2B5EF4-FFF2-40B4-BE49-F238E27FC236}">
                <a16:creationId xmlns:a16="http://schemas.microsoft.com/office/drawing/2014/main" id="{734403D8-1E1A-4152-89A0-51F9A13EDEE4}"/>
              </a:ext>
            </a:extLst>
          </p:cNvPr>
          <p:cNvSpPr txBox="1"/>
          <p:nvPr/>
        </p:nvSpPr>
        <p:spPr>
          <a:xfrm>
            <a:off x="4707893" y="2847240"/>
            <a:ext cx="4402800" cy="119880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txBody>
          <a:bodyPr wrap="square" rtlCol="0" anchor="ctr">
            <a:spAutoFit/>
          </a:bodyPr>
          <a:lstStyle/>
          <a:p>
            <a:pPr algn="ctr" rtl="1"/>
            <a:r>
              <a:rPr lang="ar-EG" sz="3600" b="1" dirty="0">
                <a:solidFill>
                  <a:srgbClr val="FFC000"/>
                </a:solidFill>
              </a:rPr>
              <a:t>الفصل الثالث</a:t>
            </a:r>
            <a:endParaRPr lang="ar-EG" sz="4000" b="1" dirty="0">
              <a:solidFill>
                <a:srgbClr val="FFC000"/>
              </a:solidFill>
            </a:endParaRPr>
          </a:p>
          <a:p>
            <a:pPr algn="ctr" rtl="1"/>
            <a:r>
              <a:rPr lang="ar-EG" sz="3200" b="1" dirty="0">
                <a:cs typeface="+mj-cs"/>
              </a:rPr>
              <a:t>(صوم نينوى والصوم الكبير)</a:t>
            </a:r>
            <a:endParaRPr lang="en-GB" sz="3200" b="1" dirty="0">
              <a:cs typeface="+mj-cs"/>
            </a:endParaRPr>
          </a:p>
        </p:txBody>
      </p:sp>
      <p:sp>
        <p:nvSpPr>
          <p:cNvPr id="15" name="TextBox 14">
            <a:hlinkClick r:id="rId7" action="ppaction://hlinksldjump"/>
            <a:extLst>
              <a:ext uri="{FF2B5EF4-FFF2-40B4-BE49-F238E27FC236}">
                <a16:creationId xmlns:a16="http://schemas.microsoft.com/office/drawing/2014/main" id="{E33AF9FB-17B9-4F96-AA59-169E029BF1E6}"/>
              </a:ext>
            </a:extLst>
          </p:cNvPr>
          <p:cNvSpPr txBox="1"/>
          <p:nvPr/>
        </p:nvSpPr>
        <p:spPr>
          <a:xfrm>
            <a:off x="9776" y="2847567"/>
            <a:ext cx="4402800" cy="119880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txBody>
          <a:bodyPr wrap="square" rtlCol="0" anchor="ctr">
            <a:spAutoFit/>
          </a:bodyPr>
          <a:lstStyle/>
          <a:p>
            <a:pPr algn="ctr" rtl="1"/>
            <a:r>
              <a:rPr lang="ar-EG" sz="3600" b="1" dirty="0">
                <a:solidFill>
                  <a:srgbClr val="FFC000"/>
                </a:solidFill>
              </a:rPr>
              <a:t>الفصل الرابع</a:t>
            </a:r>
            <a:endParaRPr lang="ar-EG" sz="4000" b="1" dirty="0">
              <a:solidFill>
                <a:srgbClr val="FFC000"/>
              </a:solidFill>
            </a:endParaRPr>
          </a:p>
          <a:p>
            <a:pPr algn="ctr" rtl="1"/>
            <a:r>
              <a:rPr lang="ar-EG" sz="2400" b="1" dirty="0">
                <a:cs typeface="+mj-cs"/>
              </a:rPr>
              <a:t>(</a:t>
            </a:r>
            <a:r>
              <a:rPr lang="ar-EG" sz="2400" b="1" dirty="0"/>
              <a:t>احد الشعانين واسبوع الالام وسبت الفرح</a:t>
            </a:r>
            <a:r>
              <a:rPr lang="ar-EG" sz="2400" b="1" dirty="0">
                <a:cs typeface="+mj-cs"/>
              </a:rPr>
              <a:t>)</a:t>
            </a:r>
            <a:endParaRPr lang="en-GB" sz="2400" b="1" dirty="0">
              <a:cs typeface="+mj-cs"/>
            </a:endParaRPr>
          </a:p>
        </p:txBody>
      </p:sp>
      <p:sp>
        <p:nvSpPr>
          <p:cNvPr id="18" name="TextBox 17">
            <a:hlinkClick r:id="rId8" action="ppaction://hlinksldjump"/>
            <a:extLst>
              <a:ext uri="{FF2B5EF4-FFF2-40B4-BE49-F238E27FC236}">
                <a16:creationId xmlns:a16="http://schemas.microsoft.com/office/drawing/2014/main" id="{13FF894A-E01E-4204-8DDD-07DE0D932B24}"/>
              </a:ext>
            </a:extLst>
          </p:cNvPr>
          <p:cNvSpPr txBox="1"/>
          <p:nvPr/>
        </p:nvSpPr>
        <p:spPr>
          <a:xfrm>
            <a:off x="4707893" y="4177937"/>
            <a:ext cx="4402800" cy="119880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txBody>
          <a:bodyPr wrap="square" rtlCol="0" anchor="ctr">
            <a:spAutoFit/>
          </a:bodyPr>
          <a:lstStyle/>
          <a:p>
            <a:pPr algn="ctr" rtl="1"/>
            <a:r>
              <a:rPr lang="ar-EG" sz="3600" b="1" dirty="0">
                <a:solidFill>
                  <a:srgbClr val="FFC000"/>
                </a:solidFill>
              </a:rPr>
              <a:t>الفصل الخامس</a:t>
            </a:r>
            <a:endParaRPr lang="ar-EG" sz="4000" b="1" dirty="0">
              <a:solidFill>
                <a:srgbClr val="FFC000"/>
              </a:solidFill>
            </a:endParaRPr>
          </a:p>
          <a:p>
            <a:pPr algn="ctr" rtl="1"/>
            <a:r>
              <a:rPr lang="ar-EG" sz="3200" b="1" dirty="0">
                <a:cs typeface="+mj-cs"/>
              </a:rPr>
              <a:t>(</a:t>
            </a:r>
            <a:r>
              <a:rPr lang="ar-EG" sz="3200" b="1" dirty="0"/>
              <a:t>عيد القيامة وفترة الخماسين</a:t>
            </a:r>
            <a:r>
              <a:rPr lang="ar-EG" sz="3200" b="1" dirty="0">
                <a:cs typeface="+mj-cs"/>
              </a:rPr>
              <a:t>)</a:t>
            </a:r>
            <a:endParaRPr lang="en-GB" sz="3200" b="1" dirty="0">
              <a:cs typeface="+mj-cs"/>
            </a:endParaRPr>
          </a:p>
        </p:txBody>
      </p:sp>
      <p:sp>
        <p:nvSpPr>
          <p:cNvPr id="19" name="TextBox 18">
            <a:hlinkClick r:id="rId9" action="ppaction://hlinksldjump"/>
            <a:extLst>
              <a:ext uri="{FF2B5EF4-FFF2-40B4-BE49-F238E27FC236}">
                <a16:creationId xmlns:a16="http://schemas.microsoft.com/office/drawing/2014/main" id="{341F48A6-B49A-4A40-B6B4-8EE551C0E1CB}"/>
              </a:ext>
            </a:extLst>
          </p:cNvPr>
          <p:cNvSpPr txBox="1"/>
          <p:nvPr/>
        </p:nvSpPr>
        <p:spPr>
          <a:xfrm>
            <a:off x="9776" y="4177866"/>
            <a:ext cx="4402800" cy="119880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txBody>
          <a:bodyPr wrap="square" rtlCol="0" anchor="ctr">
            <a:spAutoFit/>
          </a:bodyPr>
          <a:lstStyle/>
          <a:p>
            <a:pPr algn="ctr" rtl="1"/>
            <a:r>
              <a:rPr lang="ar-EG" sz="3600" b="1" dirty="0">
                <a:solidFill>
                  <a:srgbClr val="FFC000"/>
                </a:solidFill>
              </a:rPr>
              <a:t>الفصل السادس</a:t>
            </a:r>
            <a:endParaRPr lang="ar-EG" sz="4000" b="1" dirty="0">
              <a:solidFill>
                <a:srgbClr val="FFC000"/>
              </a:solidFill>
            </a:endParaRPr>
          </a:p>
          <a:p>
            <a:pPr algn="ctr" rtl="1"/>
            <a:r>
              <a:rPr lang="ar-EG" sz="3200" b="1" dirty="0">
                <a:cs typeface="+mj-cs"/>
              </a:rPr>
              <a:t>(صوم و</a:t>
            </a:r>
            <a:r>
              <a:rPr lang="ar-EG" sz="3200" b="1" dirty="0"/>
              <a:t>عيد الرسل</a:t>
            </a:r>
            <a:r>
              <a:rPr lang="ar-EG" sz="3200" b="1" dirty="0">
                <a:cs typeface="+mj-cs"/>
              </a:rPr>
              <a:t>)</a:t>
            </a:r>
            <a:endParaRPr lang="en-GB" sz="3200" b="1" dirty="0">
              <a:cs typeface="+mj-cs"/>
            </a:endParaRPr>
          </a:p>
        </p:txBody>
      </p:sp>
      <p:sp>
        <p:nvSpPr>
          <p:cNvPr id="23" name="TextBox 22">
            <a:hlinkClick r:id="rId6" action="ppaction://hlinksldjump"/>
            <a:extLst>
              <a:ext uri="{FF2B5EF4-FFF2-40B4-BE49-F238E27FC236}">
                <a16:creationId xmlns:a16="http://schemas.microsoft.com/office/drawing/2014/main" id="{80AA40AD-77DF-4963-8ED5-ACCE9559DDA4}"/>
              </a:ext>
            </a:extLst>
          </p:cNvPr>
          <p:cNvSpPr txBox="1"/>
          <p:nvPr/>
        </p:nvSpPr>
        <p:spPr>
          <a:xfrm>
            <a:off x="4707893" y="5508635"/>
            <a:ext cx="4402800" cy="119880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txBody>
          <a:bodyPr wrap="square" rtlCol="0" anchor="ctr">
            <a:spAutoFit/>
          </a:bodyPr>
          <a:lstStyle/>
          <a:p>
            <a:pPr algn="ctr" rtl="1"/>
            <a:r>
              <a:rPr lang="ar-EG" sz="3600" b="1" dirty="0">
                <a:solidFill>
                  <a:srgbClr val="FFC000"/>
                </a:solidFill>
              </a:rPr>
              <a:t>الفصل السابع</a:t>
            </a:r>
            <a:endParaRPr lang="ar-EG" sz="4000" b="1" dirty="0">
              <a:solidFill>
                <a:srgbClr val="FFC000"/>
              </a:solidFill>
            </a:endParaRPr>
          </a:p>
          <a:p>
            <a:pPr algn="ctr" rtl="1"/>
            <a:r>
              <a:rPr lang="ar-EG" sz="3200" b="1" dirty="0">
                <a:cs typeface="+mj-cs"/>
              </a:rPr>
              <a:t>(</a:t>
            </a:r>
            <a:r>
              <a:rPr lang="ar-EG" sz="3200" b="1" dirty="0"/>
              <a:t>مدائح العذراء</a:t>
            </a:r>
            <a:r>
              <a:rPr lang="ar-EG" sz="3200" b="1" dirty="0">
                <a:cs typeface="+mj-cs"/>
              </a:rPr>
              <a:t>)</a:t>
            </a:r>
            <a:endParaRPr lang="en-GB" sz="3200" b="1" dirty="0">
              <a:cs typeface="+mj-cs"/>
            </a:endParaRPr>
          </a:p>
        </p:txBody>
      </p:sp>
      <p:sp>
        <p:nvSpPr>
          <p:cNvPr id="24" name="TextBox 23">
            <a:hlinkClick r:id="rId10" action="ppaction://hlinksldjump"/>
            <a:extLst>
              <a:ext uri="{FF2B5EF4-FFF2-40B4-BE49-F238E27FC236}">
                <a16:creationId xmlns:a16="http://schemas.microsoft.com/office/drawing/2014/main" id="{57BBC4A0-6711-4116-A2B9-D2AC5DB240DA}"/>
              </a:ext>
            </a:extLst>
          </p:cNvPr>
          <p:cNvSpPr txBox="1"/>
          <p:nvPr/>
        </p:nvSpPr>
        <p:spPr>
          <a:xfrm>
            <a:off x="9776" y="5508635"/>
            <a:ext cx="4402800" cy="119880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txBody>
          <a:bodyPr wrap="square" rtlCol="0" anchor="ctr">
            <a:spAutoFit/>
          </a:bodyPr>
          <a:lstStyle/>
          <a:p>
            <a:pPr algn="ctr" rtl="1"/>
            <a:r>
              <a:rPr lang="ar-EG" sz="3600" b="1" dirty="0">
                <a:solidFill>
                  <a:srgbClr val="FFC000"/>
                </a:solidFill>
              </a:rPr>
              <a:t>الفصل الثامن</a:t>
            </a:r>
            <a:endParaRPr lang="ar-EG" sz="4000" b="1" dirty="0">
              <a:solidFill>
                <a:srgbClr val="FFC000"/>
              </a:solidFill>
            </a:endParaRPr>
          </a:p>
          <a:p>
            <a:pPr algn="ctr" rtl="1"/>
            <a:r>
              <a:rPr lang="ar-EG" sz="3200" b="1" dirty="0">
                <a:cs typeface="+mj-cs"/>
              </a:rPr>
              <a:t>(مدائح تقال في الأيام السنوي)</a:t>
            </a:r>
            <a:endParaRPr lang="en-GB" sz="3200" b="1" dirty="0">
              <a:cs typeface="+mj-cs"/>
            </a:endParaRPr>
          </a:p>
        </p:txBody>
      </p:sp>
      <p:sp>
        <p:nvSpPr>
          <p:cNvPr id="26" name="Pentagon 5">
            <a:hlinkClick r:id="rId11" action="ppaction://hlinksldjump"/>
            <a:extLst>
              <a:ext uri="{FF2B5EF4-FFF2-40B4-BE49-F238E27FC236}">
                <a16:creationId xmlns:a16="http://schemas.microsoft.com/office/drawing/2014/main" id="{DADF826A-DA5B-473F-A154-C8EBDD6E2819}"/>
              </a:ext>
            </a:extLst>
          </p:cNvPr>
          <p:cNvSpPr/>
          <p:nvPr/>
        </p:nvSpPr>
        <p:spPr>
          <a:xfrm flipH="1">
            <a:off x="2881846" y="215558"/>
            <a:ext cx="2877818" cy="999566"/>
          </a:xfrm>
          <a:prstGeom prst="homePlate">
            <a:avLst>
              <a:gd name="adj" fmla="val 0"/>
            </a:avLst>
          </a:prstGeom>
          <a:noFill/>
          <a:ln w="3810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balanced" dir="t"/>
          </a:scene3d>
          <a:sp3d prstMaterial="matte"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/>
            <a:r>
              <a:rPr lang="ar-EG" sz="3400" b="1" dirty="0">
                <a:solidFill>
                  <a:srgbClr val="FFC000"/>
                </a:solidFill>
                <a:latin typeface="Urdu Typesetting" panose="03020402040406030203" pitchFamily="66" charset="-78"/>
                <a:cs typeface="+mj-cs"/>
              </a:rPr>
              <a:t>الباب الثاني </a:t>
            </a:r>
          </a:p>
          <a:p>
            <a:pPr algn="ctr" rtl="1"/>
            <a:r>
              <a:rPr lang="ar-EG" sz="2200" b="1" dirty="0">
                <a:solidFill>
                  <a:schemeClr val="tx1"/>
                </a:solidFill>
                <a:latin typeface="Urdu Typesetting" panose="03020402040406030203" pitchFamily="66" charset="-78"/>
                <a:cs typeface="+mj-cs"/>
              </a:rPr>
              <a:t>(تماجيد الملائكة والقديسين)</a:t>
            </a:r>
            <a:endParaRPr lang="en-GB" sz="2200" b="1" dirty="0">
              <a:solidFill>
                <a:schemeClr val="tx1"/>
              </a:solidFill>
              <a:latin typeface="Urdu Typesetting" panose="03020402040406030203" pitchFamily="66" charset="-78"/>
              <a:cs typeface="+mj-cs"/>
            </a:endParaRPr>
          </a:p>
        </p:txBody>
      </p:sp>
      <p:sp>
        <p:nvSpPr>
          <p:cNvPr id="16" name="Pentagon 5">
            <a:extLst>
              <a:ext uri="{FF2B5EF4-FFF2-40B4-BE49-F238E27FC236}">
                <a16:creationId xmlns:a16="http://schemas.microsoft.com/office/drawing/2014/main" id="{88BBF065-723A-42F3-94C6-A16CA4D0665A}"/>
              </a:ext>
            </a:extLst>
          </p:cNvPr>
          <p:cNvSpPr/>
          <p:nvPr/>
        </p:nvSpPr>
        <p:spPr>
          <a:xfrm flipH="1">
            <a:off x="33307" y="215558"/>
            <a:ext cx="2756794" cy="999566"/>
          </a:xfrm>
          <a:prstGeom prst="homePlate">
            <a:avLst>
              <a:gd name="adj" fmla="val 43814"/>
            </a:avLst>
          </a:prstGeom>
          <a:noFill/>
          <a:ln w="3810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balanced" dir="t"/>
          </a:scene3d>
          <a:sp3d prstMaterial="matte"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>
              <a:lnSpc>
                <a:spcPct val="90000"/>
              </a:lnSpc>
            </a:pPr>
            <a:r>
              <a:rPr lang="ar-EG" sz="3400" b="1" dirty="0">
                <a:solidFill>
                  <a:srgbClr val="FFC000"/>
                </a:solidFill>
                <a:latin typeface="Urdu Typesetting" panose="03020402040406030203" pitchFamily="66" charset="-78"/>
                <a:cs typeface="+mj-cs"/>
              </a:rPr>
              <a:t>الباب الثالث </a:t>
            </a:r>
            <a:r>
              <a:rPr lang="ar-EG" sz="2800" b="1" dirty="0">
                <a:solidFill>
                  <a:schemeClr val="tx1"/>
                </a:solidFill>
                <a:latin typeface="Urdu Typesetting" panose="03020402040406030203" pitchFamily="66" charset="-78"/>
                <a:cs typeface="+mj-cs"/>
              </a:rPr>
              <a:t>(ترانيم)</a:t>
            </a:r>
            <a:endParaRPr lang="en-GB" sz="4400" b="1" dirty="0">
              <a:solidFill>
                <a:schemeClr val="tx1"/>
              </a:solidFill>
              <a:latin typeface="Urdu Typesetting" panose="03020402040406030203" pitchFamily="66" charset="-78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3881925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B46E91-8E7E-4A43-B85E-71B33DB25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438835" y="0"/>
            <a:ext cx="1438835" cy="1438835"/>
          </a:xfrm>
        </p:spPr>
        <p:txBody>
          <a:bodyPr/>
          <a:lstStyle/>
          <a:p>
            <a:pPr algn="r"/>
            <a:r>
              <a:rPr lang="ar-EG" b="1" dirty="0">
                <a:solidFill>
                  <a:srgbClr val="FDD0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مزمور التوزيع</a:t>
            </a:r>
            <a:endParaRPr lang="en-GB" b="1" dirty="0">
              <a:solidFill>
                <a:srgbClr val="FDD01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3" name="Table 14">
            <a:extLst>
              <a:ext uri="{FF2B5EF4-FFF2-40B4-BE49-F238E27FC236}">
                <a16:creationId xmlns:a16="http://schemas.microsoft.com/office/drawing/2014/main" id="{7306EE29-F285-4C35-A8AE-677180B95E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4636171"/>
              </p:ext>
            </p:extLst>
          </p:nvPr>
        </p:nvGraphicFramePr>
        <p:xfrm>
          <a:off x="0" y="4338510"/>
          <a:ext cx="9144000" cy="25194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839830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سبحوا الله في جميع قديسيه. الليلويا الليلويا.</a:t>
                      </a:r>
                      <a:endParaRPr lang="ar-EG" sz="44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83983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pt-BR" sz="3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S New Athanasius" panose="020B0500000000000000" pitchFamily="34" charset="0"/>
                          <a:ea typeface="+mn-ea"/>
                          <a:cs typeface="Traditional Arabic" pitchFamily="2" charset="-78"/>
                        </a:rPr>
                        <a:t>`Cmou `eVnou] qen nye;ouab tyrou `ntaf.</a:t>
                      </a:r>
                      <a:r>
                        <a:rPr kumimoji="0" lang="ar-EG" sz="3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S New Athanasius" panose="020B0500000000000000" pitchFamily="34" charset="0"/>
                          <a:ea typeface="+mn-ea"/>
                          <a:cs typeface="Traditional Arabic" pitchFamily="2" charset="-78"/>
                        </a:rPr>
                        <a:t> </a:t>
                      </a:r>
                      <a:r>
                        <a:rPr kumimoji="0" lang="en-US" sz="3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S New Athanasius" panose="020B0500000000000000" pitchFamily="34" charset="0"/>
                          <a:ea typeface="+mn-ea"/>
                          <a:cs typeface="Traditional Arabic" pitchFamily="2" charset="-78"/>
                        </a:rPr>
                        <a:t>A=l A=l</a:t>
                      </a:r>
                      <a:endParaRPr kumimoji="0" lang="pt-BR" sz="3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C000"/>
                        </a:solidFill>
                        <a:effectLst/>
                        <a:uLnTx/>
                        <a:uFillTx/>
                        <a:latin typeface="CS New Athanasius" panose="020B0500000000000000" pitchFamily="34" charset="0"/>
                        <a:ea typeface="+mn-ea"/>
                        <a:cs typeface="Traditional Arabic" pitchFamily="2" charset="-78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78682842"/>
                  </a:ext>
                </a:extLst>
              </a:tr>
              <a:tr h="839830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3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اسمو ا افنوتى خين نى اثوواب تيرو انتاف. هلليلويا هلليلويا.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63168818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4">
            <a:extLst>
              <a:ext uri="{FF2B5EF4-FFF2-40B4-BE49-F238E27FC236}">
                <a16:creationId xmlns:a16="http://schemas.microsoft.com/office/drawing/2014/main" id="{7CD425AF-24B4-4356-A640-33964D29E6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807243"/>
              </p:ext>
            </p:extLst>
          </p:nvPr>
        </p:nvGraphicFramePr>
        <p:xfrm>
          <a:off x="0" y="4316506"/>
          <a:ext cx="9144000" cy="25414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7609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يا مريم إن كان عدوي يز</a:t>
                      </a:r>
                      <a:r>
                        <a:rPr kumimoji="0" lang="en-GB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ر.</a:t>
                      </a:r>
                      <a:r>
                        <a:rPr kumimoji="0" lang="en-US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طالبًا حقلاً ما تعب فيه.</a:t>
                      </a:r>
                      <a:endParaRPr lang="ar-EG" sz="44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505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170342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3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والأولى هو ابنك الرب القادر.</a:t>
                      </a:r>
                      <a:r>
                        <a:rPr kumimoji="0" lang="en-US" sz="3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3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جابلني وأنا من صنع يديه.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80335540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4">
            <a:extLst>
              <a:ext uri="{FF2B5EF4-FFF2-40B4-BE49-F238E27FC236}">
                <a16:creationId xmlns:a16="http://schemas.microsoft.com/office/drawing/2014/main" id="{7CD425AF-24B4-4356-A640-33964D29E6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8117846"/>
              </p:ext>
            </p:extLst>
          </p:nvPr>
        </p:nvGraphicFramePr>
        <p:xfrm>
          <a:off x="0" y="4316506"/>
          <a:ext cx="9144000" cy="25414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7609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يورثني ابنك </a:t>
                      </a:r>
                      <a:r>
                        <a:rPr kumimoji="0" lang="en-GB" sz="42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ملكوت</a:t>
                      </a:r>
                      <a:r>
                        <a:rPr kumimoji="0" lang="en-GB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en-GB" sz="42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أبدي</a:t>
                      </a:r>
                      <a:r>
                        <a:rPr kumimoji="0" lang="ar-EG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  <a:r>
                        <a:rPr kumimoji="0" lang="en-US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ولا يشمت بي عدو شرير.</a:t>
                      </a:r>
                      <a:endParaRPr lang="ar-EG" sz="42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505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170342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ابنك يمحي رق ذنوبي.</a:t>
                      </a:r>
                      <a:r>
                        <a:rPr kumimoji="0" lang="en-US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ويحسبني في كرمه أجير.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09544010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14">
            <a:extLst>
              <a:ext uri="{FF2B5EF4-FFF2-40B4-BE49-F238E27FC236}">
                <a16:creationId xmlns:a16="http://schemas.microsoft.com/office/drawing/2014/main" id="{18AD39D9-DDD6-4872-B256-F555A3CBAF21}"/>
              </a:ext>
            </a:extLst>
          </p:cNvPr>
          <p:cNvGraphicFramePr>
            <a:graphicFrameLocks noGrp="1"/>
          </p:cNvGraphicFramePr>
          <p:nvPr/>
        </p:nvGraphicFramePr>
        <p:xfrm>
          <a:off x="0" y="4316507"/>
          <a:ext cx="9144000" cy="25414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7609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4000" b="1" i="0" kern="1200" dirty="0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خطرت حمامة في بيت زكريا</a:t>
                      </a:r>
                      <a:r>
                        <a:rPr kumimoji="0" lang="ar-EG" sz="4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kumimoji="0" lang="en-US" sz="4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وفي أميالها أعطت سلام.</a:t>
                      </a:r>
                      <a:endParaRPr lang="ar-EG" sz="40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505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170342">
                <a:tc>
                  <a:txBody>
                    <a:bodyPr/>
                    <a:lstStyle/>
                    <a:p>
                      <a:pPr algn="ctr" rtl="1"/>
                      <a:r>
                        <a:rPr kumimoji="0" lang="ar-SA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فخرجت ذات العقورية</a:t>
                      </a:r>
                      <a:r>
                        <a:rPr kumimoji="0" lang="ar-EG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kumimoji="0" lang="en-US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للقاء والدة منشئ الأنام.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52066879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4">
            <a:extLst>
              <a:ext uri="{FF2B5EF4-FFF2-40B4-BE49-F238E27FC236}">
                <a16:creationId xmlns:a16="http://schemas.microsoft.com/office/drawing/2014/main" id="{7CD425AF-24B4-4356-A640-33964D29E6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3623078"/>
              </p:ext>
            </p:extLst>
          </p:nvPr>
        </p:nvGraphicFramePr>
        <p:xfrm>
          <a:off x="0" y="4316506"/>
          <a:ext cx="9144000" cy="25414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7609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ولا يحسب عليَّ تقصير.</a:t>
                      </a:r>
                      <a:r>
                        <a:rPr kumimoji="0" lang="en-US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ولا يجعلني ذليل وأسير.</a:t>
                      </a:r>
                      <a:endParaRPr lang="ar-EG" sz="44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505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170342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3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وإن كنت أعيش بلا تدبير.</a:t>
                      </a:r>
                      <a:r>
                        <a:rPr kumimoji="0" lang="en-US" sz="3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3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فمراحمه عميقة وفضله غزير.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88189459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4">
            <a:extLst>
              <a:ext uri="{FF2B5EF4-FFF2-40B4-BE49-F238E27FC236}">
                <a16:creationId xmlns:a16="http://schemas.microsoft.com/office/drawing/2014/main" id="{7CD425AF-24B4-4356-A640-33964D29E6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3614354"/>
              </p:ext>
            </p:extLst>
          </p:nvPr>
        </p:nvGraphicFramePr>
        <p:xfrm>
          <a:off x="0" y="4316506"/>
          <a:ext cx="9144000" cy="25414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7609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واذكريني لأحيا بثبوت.</a:t>
                      </a:r>
                      <a:r>
                        <a:rPr kumimoji="0" lang="en-US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لئلا يضيع رأس المال وأموت.</a:t>
                      </a:r>
                      <a:endParaRPr lang="ar-EG" sz="42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505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170342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اشفعي قدام رب الصباؤوت.</a:t>
                      </a:r>
                      <a:r>
                        <a:rPr kumimoji="0" lang="en-US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GB" sz="4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لينعم</a:t>
                      </a:r>
                      <a:r>
                        <a:rPr kumimoji="0" lang="en-GB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en-GB" sz="4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عليَّ</a:t>
                      </a:r>
                      <a:r>
                        <a:rPr kumimoji="0" lang="en-GB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en-GB" sz="4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بالملكو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ت.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8364788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4">
            <a:extLst>
              <a:ext uri="{FF2B5EF4-FFF2-40B4-BE49-F238E27FC236}">
                <a16:creationId xmlns:a16="http://schemas.microsoft.com/office/drawing/2014/main" id="{7CD425AF-24B4-4356-A640-33964D29E6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8611726"/>
              </p:ext>
            </p:extLst>
          </p:nvPr>
        </p:nvGraphicFramePr>
        <p:xfrm>
          <a:off x="0" y="4316506"/>
          <a:ext cx="9144000" cy="25414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7609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وسلامك فليدرك شعب ابنك.</a:t>
                      </a:r>
                      <a:r>
                        <a:rPr kumimoji="0" lang="en-US" sz="4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احميهم اجمع نساء ورجال.</a:t>
                      </a:r>
                      <a:endParaRPr lang="ar-EG" sz="4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505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170342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ورتب ملتنا طالبين عفوك.</a:t>
                      </a:r>
                      <a:r>
                        <a:rPr kumimoji="0" lang="en-US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وبك يبلغوا كل الآمال.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24651097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4">
            <a:extLst>
              <a:ext uri="{FF2B5EF4-FFF2-40B4-BE49-F238E27FC236}">
                <a16:creationId xmlns:a16="http://schemas.microsoft.com/office/drawing/2014/main" id="{7CD425AF-24B4-4356-A640-33964D29E6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4768951"/>
              </p:ext>
            </p:extLst>
          </p:nvPr>
        </p:nvGraphicFramePr>
        <p:xfrm>
          <a:off x="0" y="4054288"/>
          <a:ext cx="9144000" cy="280371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7609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يا من خلَّصت سفينة نوح.</a:t>
                      </a:r>
                      <a:r>
                        <a:rPr kumimoji="0" lang="en-US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وعلى رسلك أرسلت الروح.</a:t>
                      </a:r>
                      <a:endParaRPr lang="ar-EG" sz="41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505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170342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اجعل باب البيعة دائمًا مفتوح.</a:t>
                      </a:r>
                      <a:endParaRPr kumimoji="0" lang="en-US" sz="4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 rtl="1"/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بصلاة مريم ريحانة النفوس.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15033827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14">
            <a:extLst>
              <a:ext uri="{FF2B5EF4-FFF2-40B4-BE49-F238E27FC236}">
                <a16:creationId xmlns:a16="http://schemas.microsoft.com/office/drawing/2014/main" id="{18AD39D9-DDD6-4872-B256-F555A3CBAF21}"/>
              </a:ext>
            </a:extLst>
          </p:cNvPr>
          <p:cNvGraphicFramePr>
            <a:graphicFrameLocks noGrp="1"/>
          </p:cNvGraphicFramePr>
          <p:nvPr/>
        </p:nvGraphicFramePr>
        <p:xfrm>
          <a:off x="0" y="4316507"/>
          <a:ext cx="9144000" cy="25414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7609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4000" b="1" i="0" kern="1200" dirty="0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خطرت حمامة في بيت زكريا</a:t>
                      </a:r>
                      <a:r>
                        <a:rPr kumimoji="0" lang="ar-EG" sz="4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kumimoji="0" lang="en-US" sz="4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وفي أميالها أعطت سلام.</a:t>
                      </a:r>
                      <a:endParaRPr lang="ar-EG" sz="40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505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170342">
                <a:tc>
                  <a:txBody>
                    <a:bodyPr/>
                    <a:lstStyle/>
                    <a:p>
                      <a:pPr algn="ctr" rtl="1"/>
                      <a:r>
                        <a:rPr kumimoji="0" lang="ar-SA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فخرجت ذات العقورية</a:t>
                      </a:r>
                      <a:r>
                        <a:rPr kumimoji="0" lang="ar-EG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kumimoji="0" lang="en-US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للقاء والدة منشئ الأنام.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45128298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24061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45E236-A536-4443-8F02-9254FB7AC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748118" y="0"/>
            <a:ext cx="1748118" cy="1425387"/>
          </a:xfrm>
        </p:spPr>
        <p:txBody>
          <a:bodyPr>
            <a:normAutofit/>
          </a:bodyPr>
          <a:lstStyle/>
          <a:p>
            <a:pPr algn="r" rtl="1"/>
            <a:r>
              <a:rPr lang="ar-EG" sz="3200" b="1" dirty="0">
                <a:solidFill>
                  <a:srgbClr val="FFC000"/>
                </a:solidFill>
              </a:rPr>
              <a:t>(كيهك) الأحد الثالث 2 </a:t>
            </a:r>
            <a:endParaRPr lang="en-GB" sz="3200" dirty="0"/>
          </a:p>
        </p:txBody>
      </p:sp>
      <p:graphicFrame>
        <p:nvGraphicFramePr>
          <p:cNvPr id="3" name="Table 14">
            <a:extLst>
              <a:ext uri="{FF2B5EF4-FFF2-40B4-BE49-F238E27FC236}">
                <a16:creationId xmlns:a16="http://schemas.microsoft.com/office/drawing/2014/main" id="{15F64019-31E2-45D9-BA9B-19C53E2B9E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3948476"/>
              </p:ext>
            </p:extLst>
          </p:nvPr>
        </p:nvGraphicFramePr>
        <p:xfrm>
          <a:off x="-1" y="4356413"/>
          <a:ext cx="9144000" cy="25275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939206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4100" b="1" i="0" kern="12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أبدي باسم الله القدوس</a:t>
                      </a:r>
                      <a:r>
                        <a:rPr kumimoji="0" lang="ar-EG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kumimoji="0" lang="en-US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سيدنا </a:t>
                      </a:r>
                      <a:r>
                        <a:rPr kumimoji="0" lang="ar-SA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إ</a:t>
                      </a:r>
                      <a:r>
                        <a:rPr kumimoji="0" lang="ar-EG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يسوس بي </a:t>
                      </a:r>
                      <a:r>
                        <a:rPr kumimoji="0" lang="ar-SA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إ</a:t>
                      </a:r>
                      <a:r>
                        <a:rPr kumimoji="0" lang="ar-EG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خرستوس.</a:t>
                      </a:r>
                      <a:endParaRPr lang="ar-EG" sz="41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55769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406613">
                <a:tc>
                  <a:txBody>
                    <a:bodyPr/>
                    <a:lstStyle/>
                    <a:p>
                      <a:pPr algn="ctr" rtl="1"/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إ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بشيري إم </a:t>
                      </a:r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إ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فنوتي بي لوغوس.</a:t>
                      </a:r>
                    </a:p>
                    <a:p>
                      <a:pPr algn="ctr" rtl="1"/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إ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بسوتير</a:t>
                      </a:r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إم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إب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تيرف إم بيكوزموس.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173942F9-A620-48C6-BCBF-5D5C922FD152}"/>
              </a:ext>
            </a:extLst>
          </p:cNvPr>
          <p:cNvSpPr txBox="1"/>
          <p:nvPr/>
        </p:nvSpPr>
        <p:spPr>
          <a:xfrm>
            <a:off x="0" y="3710082"/>
            <a:ext cx="91439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1"/>
            <a:r>
              <a:rPr kumimoji="0" lang="ar-SA" sz="3600" b="1" i="0" strike="noStrike" kern="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مديح ثان للأحد الثالث الكيهكي (من نظم المعلم أبوالسعد)</a:t>
            </a:r>
            <a:endParaRPr lang="en-GB" sz="1400" b="1" dirty="0"/>
          </a:p>
        </p:txBody>
      </p:sp>
    </p:spTree>
    <p:extLst>
      <p:ext uri="{BB962C8B-B14F-4D97-AF65-F5344CB8AC3E}">
        <p14:creationId xmlns:p14="http://schemas.microsoft.com/office/powerpoint/2010/main" val="22556014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14">
            <a:extLst>
              <a:ext uri="{FF2B5EF4-FFF2-40B4-BE49-F238E27FC236}">
                <a16:creationId xmlns:a16="http://schemas.microsoft.com/office/drawing/2014/main" id="{7306EE29-F285-4C35-A8AE-677180B95E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2532153"/>
              </p:ext>
            </p:extLst>
          </p:nvPr>
        </p:nvGraphicFramePr>
        <p:xfrm>
          <a:off x="0" y="4338510"/>
          <a:ext cx="9144000" cy="25194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839830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سبحوه فى جلد قوته. الليلويا الليلويا.</a:t>
                      </a:r>
                      <a:endParaRPr lang="ar-EG" sz="44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83983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4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S New Athanasius" panose="020B0500000000000000" pitchFamily="34" charset="0"/>
                          <a:ea typeface="+mn-ea"/>
                          <a:cs typeface="Traditional Arabic" pitchFamily="2" charset="-78"/>
                        </a:rPr>
                        <a:t>`</a:t>
                      </a:r>
                      <a:r>
                        <a:rPr kumimoji="0" lang="en-US" sz="40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S New Athanasius" panose="020B0500000000000000" pitchFamily="34" charset="0"/>
                          <a:ea typeface="+mn-ea"/>
                          <a:cs typeface="Traditional Arabic" pitchFamily="2" charset="-78"/>
                        </a:rPr>
                        <a:t>Cmou</a:t>
                      </a:r>
                      <a:r>
                        <a:rPr kumimoji="0" lang="en-US" sz="4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S New Athanasius" panose="020B0500000000000000" pitchFamily="34" charset="0"/>
                          <a:ea typeface="+mn-ea"/>
                          <a:cs typeface="Traditional Arabic" pitchFamily="2" charset="-78"/>
                        </a:rPr>
                        <a:t> `</a:t>
                      </a:r>
                      <a:r>
                        <a:rPr kumimoji="0" lang="en-US" sz="40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S New Athanasius" panose="020B0500000000000000" pitchFamily="34" charset="0"/>
                          <a:ea typeface="+mn-ea"/>
                          <a:cs typeface="Traditional Arabic" pitchFamily="2" charset="-78"/>
                        </a:rPr>
                        <a:t>erof</a:t>
                      </a:r>
                      <a:r>
                        <a:rPr kumimoji="0" lang="en-US" sz="4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S New Athanasius" panose="020B0500000000000000" pitchFamily="34" charset="0"/>
                          <a:ea typeface="+mn-ea"/>
                          <a:cs typeface="Traditional Arabic" pitchFamily="2" charset="-78"/>
                        </a:rPr>
                        <a:t> </a:t>
                      </a:r>
                      <a:r>
                        <a:rPr kumimoji="0" lang="en-US" sz="40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S New Athanasius" panose="020B0500000000000000" pitchFamily="34" charset="0"/>
                          <a:ea typeface="+mn-ea"/>
                          <a:cs typeface="Traditional Arabic" pitchFamily="2" charset="-78"/>
                        </a:rPr>
                        <a:t>qen</a:t>
                      </a:r>
                      <a:r>
                        <a:rPr kumimoji="0" lang="en-US" sz="4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S New Athanasius" panose="020B0500000000000000" pitchFamily="34" charset="0"/>
                          <a:ea typeface="+mn-ea"/>
                          <a:cs typeface="Traditional Arabic" pitchFamily="2" charset="-78"/>
                        </a:rPr>
                        <a:t> </a:t>
                      </a:r>
                      <a:r>
                        <a:rPr kumimoji="0" lang="en-US" sz="40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S New Athanasius" panose="020B0500000000000000" pitchFamily="34" charset="0"/>
                          <a:ea typeface="+mn-ea"/>
                          <a:cs typeface="Traditional Arabic" pitchFamily="2" charset="-78"/>
                        </a:rPr>
                        <a:t>pitajro</a:t>
                      </a:r>
                      <a:r>
                        <a:rPr kumimoji="0" lang="en-US" sz="4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S New Athanasius" panose="020B0500000000000000" pitchFamily="34" charset="0"/>
                          <a:ea typeface="+mn-ea"/>
                          <a:cs typeface="Traditional Arabic" pitchFamily="2" charset="-78"/>
                        </a:rPr>
                        <a:t> `</a:t>
                      </a:r>
                      <a:r>
                        <a:rPr kumimoji="0" lang="en-US" sz="40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S New Athanasius" panose="020B0500000000000000" pitchFamily="34" charset="0"/>
                          <a:ea typeface="+mn-ea"/>
                          <a:cs typeface="Traditional Arabic" pitchFamily="2" charset="-78"/>
                        </a:rPr>
                        <a:t>nte</a:t>
                      </a:r>
                      <a:r>
                        <a:rPr kumimoji="0" lang="en-US" sz="4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S New Athanasius" panose="020B0500000000000000" pitchFamily="34" charset="0"/>
                          <a:ea typeface="+mn-ea"/>
                          <a:cs typeface="Traditional Arabic" pitchFamily="2" charset="-78"/>
                        </a:rPr>
                        <a:t> </a:t>
                      </a:r>
                      <a:r>
                        <a:rPr kumimoji="0" lang="en-US" sz="40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S New Athanasius" panose="020B0500000000000000" pitchFamily="34" charset="0"/>
                          <a:ea typeface="+mn-ea"/>
                          <a:cs typeface="Traditional Arabic" pitchFamily="2" charset="-78"/>
                        </a:rPr>
                        <a:t>tefjom</a:t>
                      </a:r>
                      <a:r>
                        <a:rPr kumimoji="0" lang="pt-BR" sz="4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S New Athanasius" panose="020B0500000000000000" pitchFamily="34" charset="0"/>
                          <a:ea typeface="+mn-ea"/>
                          <a:cs typeface="Traditional Arabic" pitchFamily="2" charset="-78"/>
                        </a:rPr>
                        <a:t>.</a:t>
                      </a:r>
                      <a:r>
                        <a:rPr kumimoji="0" lang="ar-EG" sz="4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S New Athanasius" panose="020B0500000000000000" pitchFamily="34" charset="0"/>
                          <a:ea typeface="+mn-ea"/>
                          <a:cs typeface="Traditional Arabic" pitchFamily="2" charset="-78"/>
                        </a:rPr>
                        <a:t> </a:t>
                      </a:r>
                      <a:r>
                        <a:rPr kumimoji="0" lang="en-US" sz="4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S New Athanasius" panose="020B0500000000000000" pitchFamily="34" charset="0"/>
                          <a:ea typeface="+mn-ea"/>
                          <a:cs typeface="Traditional Arabic" pitchFamily="2" charset="-78"/>
                        </a:rPr>
                        <a:t>A=l A=l</a:t>
                      </a:r>
                      <a:endParaRPr kumimoji="0" lang="pt-BR" sz="4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C000"/>
                        </a:solidFill>
                        <a:effectLst/>
                        <a:uLnTx/>
                        <a:uFillTx/>
                        <a:latin typeface="CS New Athanasius" panose="020B0500000000000000" pitchFamily="34" charset="0"/>
                        <a:ea typeface="+mn-ea"/>
                        <a:cs typeface="Traditional Arabic" pitchFamily="2" charset="-78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78682842"/>
                  </a:ext>
                </a:extLst>
              </a:tr>
              <a:tr h="839830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3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اسمو ايروف خين بى تاجرو انتى تيف جوم. هلليلويا هلليلويا.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  <p:sp>
        <p:nvSpPr>
          <p:cNvPr id="6" name="Title 5">
            <a:extLst>
              <a:ext uri="{FF2B5EF4-FFF2-40B4-BE49-F238E27FC236}">
                <a16:creationId xmlns:a16="http://schemas.microsoft.com/office/drawing/2014/main" id="{5FC0312F-6246-4E40-B65D-AF5937C7D5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05117" y="0"/>
            <a:ext cx="605117" cy="562717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rgbClr val="FDD0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GB" b="1" dirty="0">
              <a:solidFill>
                <a:srgbClr val="FDD01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8756292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14">
            <a:extLst>
              <a:ext uri="{FF2B5EF4-FFF2-40B4-BE49-F238E27FC236}">
                <a16:creationId xmlns:a16="http://schemas.microsoft.com/office/drawing/2014/main" id="{15F64019-31E2-45D9-BA9B-19C53E2B9E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4301192"/>
              </p:ext>
            </p:extLst>
          </p:nvPr>
        </p:nvGraphicFramePr>
        <p:xfrm>
          <a:off x="0" y="4316506"/>
          <a:ext cx="9144000" cy="25414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7609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4800" b="1" i="0" kern="12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بتحننه رب الآنام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kumimoji="0" lang="en-US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نزل وسكن في مريم.</a:t>
                      </a:r>
                      <a:endParaRPr lang="ar-EG" sz="48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505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170342">
                <a:tc>
                  <a:txBody>
                    <a:bodyPr/>
                    <a:lstStyle/>
                    <a:p>
                      <a:pPr algn="ctr" rtl="1"/>
                      <a:r>
                        <a:rPr kumimoji="0" lang="ar-SA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لأجل خلاص عبده آدم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 </a:t>
                      </a:r>
                      <a:r>
                        <a:rPr kumimoji="0" lang="ar-SA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ليعيده ثاني للفردوس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89020119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14">
            <a:extLst>
              <a:ext uri="{FF2B5EF4-FFF2-40B4-BE49-F238E27FC236}">
                <a16:creationId xmlns:a16="http://schemas.microsoft.com/office/drawing/2014/main" id="{15F64019-31E2-45D9-BA9B-19C53E2B9E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9260063"/>
              </p:ext>
            </p:extLst>
          </p:nvPr>
        </p:nvGraphicFramePr>
        <p:xfrm>
          <a:off x="0" y="4316506"/>
          <a:ext cx="9144000" cy="25414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7609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تم القسم وأوفى وعده.</a:t>
                      </a:r>
                      <a:r>
                        <a:rPr kumimoji="0" lang="en-US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أتى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وسكن في صنعة يده.</a:t>
                      </a:r>
                      <a:endParaRPr lang="ar-EG" sz="44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505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170342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4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ظهر بشر</a:t>
                      </a:r>
                      <a:r>
                        <a:rPr kumimoji="0" lang="ar-SA" sz="4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يًا</a:t>
                      </a:r>
                      <a:r>
                        <a:rPr kumimoji="0" lang="ar-EG" sz="4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كامل</a:t>
                      </a:r>
                      <a:r>
                        <a:rPr kumimoji="0" lang="ar-SA" sz="4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اً</a:t>
                      </a:r>
                      <a:r>
                        <a:rPr kumimoji="0" lang="ar-EG" sz="4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جسده. من عذراء بتول بكر</a:t>
                      </a:r>
                      <a:r>
                        <a:rPr kumimoji="0" lang="ar-SA" sz="4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ar-EG" sz="4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وعروس.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88442106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14">
            <a:extLst>
              <a:ext uri="{FF2B5EF4-FFF2-40B4-BE49-F238E27FC236}">
                <a16:creationId xmlns:a16="http://schemas.microsoft.com/office/drawing/2014/main" id="{15F64019-31E2-45D9-BA9B-19C53E2B9E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7110658"/>
              </p:ext>
            </p:extLst>
          </p:nvPr>
        </p:nvGraphicFramePr>
        <p:xfrm>
          <a:off x="0" y="3993776"/>
          <a:ext cx="9144000" cy="29256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7609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4800" b="1" u="none" kern="1200" dirty="0">
                          <a:solidFill>
                            <a:srgbClr val="FFC000"/>
                          </a:solidFill>
                          <a:latin typeface="+mn-lt"/>
                          <a:ea typeface="+mn-ea"/>
                          <a:cs typeface="+mj-cs"/>
                        </a:rPr>
                        <a:t>سبحوه الله فى جميع قديسيه. هللـــويا هللـــويا</a:t>
                      </a: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505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170342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يسوع المسيح إبن الله </a:t>
                      </a:r>
                    </a:p>
                    <a:p>
                      <a:pPr algn="ctr" rtl="1"/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المولود من الآب قبل كل الدهور 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52572814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14">
            <a:extLst>
              <a:ext uri="{FF2B5EF4-FFF2-40B4-BE49-F238E27FC236}">
                <a16:creationId xmlns:a16="http://schemas.microsoft.com/office/drawing/2014/main" id="{15F64019-31E2-45D9-BA9B-19C53E2B9E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6401933"/>
              </p:ext>
            </p:extLst>
          </p:nvPr>
        </p:nvGraphicFramePr>
        <p:xfrm>
          <a:off x="0" y="4316506"/>
          <a:ext cx="9144000" cy="25414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7609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جاها مبشر غبريال.</a:t>
                      </a:r>
                      <a:r>
                        <a:rPr kumimoji="0" lang="en-US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SA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بسر عجيب عقب الأجيال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endParaRPr lang="ar-EG" sz="48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505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170342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كما تنبأ حزقيال. وتكلم من أجله عاموس.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14075422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14">
            <a:extLst>
              <a:ext uri="{FF2B5EF4-FFF2-40B4-BE49-F238E27FC236}">
                <a16:creationId xmlns:a16="http://schemas.microsoft.com/office/drawing/2014/main" id="{15F64019-31E2-45D9-BA9B-19C53E2B9E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9703555"/>
              </p:ext>
            </p:extLst>
          </p:nvPr>
        </p:nvGraphicFramePr>
        <p:xfrm>
          <a:off x="0" y="4316506"/>
          <a:ext cx="9144000" cy="25414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7609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حل الكلمة الأزلي.</a:t>
                      </a:r>
                      <a:r>
                        <a:rPr kumimoji="0" lang="en-US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SA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في بطن العذراء النقي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endParaRPr lang="ar-EG" sz="48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505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170342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3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ليخلص الجنس البشري. وتعمد من يد بي </a:t>
                      </a:r>
                      <a:r>
                        <a:rPr kumimoji="0" lang="ar-SA" sz="3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إ</a:t>
                      </a:r>
                      <a:r>
                        <a:rPr kumimoji="0" lang="ar-EG" sz="3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برودروموس.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02561951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14">
            <a:extLst>
              <a:ext uri="{FF2B5EF4-FFF2-40B4-BE49-F238E27FC236}">
                <a16:creationId xmlns:a16="http://schemas.microsoft.com/office/drawing/2014/main" id="{15F64019-31E2-45D9-BA9B-19C53E2B9E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4968012"/>
              </p:ext>
            </p:extLst>
          </p:nvPr>
        </p:nvGraphicFramePr>
        <p:xfrm>
          <a:off x="0" y="4316506"/>
          <a:ext cx="9144000" cy="25414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7609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خلصنا ابن الإنسان.</a:t>
                      </a:r>
                      <a:r>
                        <a:rPr kumimoji="0" lang="en-US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وعتقنا من كل الأحزان.</a:t>
                      </a:r>
                      <a:endParaRPr lang="ar-EG" sz="48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505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170342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حطم وكسر فخ الشيطان. وأخرجنا من ضيق الحبوس.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37433077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14">
            <a:extLst>
              <a:ext uri="{FF2B5EF4-FFF2-40B4-BE49-F238E27FC236}">
                <a16:creationId xmlns:a16="http://schemas.microsoft.com/office/drawing/2014/main" id="{15F64019-31E2-45D9-BA9B-19C53E2B9E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0574380"/>
              </p:ext>
            </p:extLst>
          </p:nvPr>
        </p:nvGraphicFramePr>
        <p:xfrm>
          <a:off x="0" y="4116356"/>
          <a:ext cx="9144000" cy="274164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070324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4800" b="1" u="none" kern="1200" dirty="0">
                          <a:solidFill>
                            <a:srgbClr val="FFC000"/>
                          </a:solidFill>
                          <a:latin typeface="+mn-lt"/>
                          <a:ea typeface="+mn-ea"/>
                          <a:cs typeface="+mj-cs"/>
                        </a:rPr>
                        <a:t>سبحوه فى جلد قوته. هللـــويا هللـــويا</a:t>
                      </a: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1"/>
                      <a:endParaRPr lang="en-GB" sz="1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414679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يسوع المسيح إبن الله </a:t>
                      </a:r>
                    </a:p>
                    <a:p>
                      <a:pPr algn="ctr" rtl="1"/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المولود من الآب قبل كل الدهور 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30562230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14">
            <a:extLst>
              <a:ext uri="{FF2B5EF4-FFF2-40B4-BE49-F238E27FC236}">
                <a16:creationId xmlns:a16="http://schemas.microsoft.com/office/drawing/2014/main" id="{15F64019-31E2-45D9-BA9B-19C53E2B9E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9772352"/>
              </p:ext>
            </p:extLst>
          </p:nvPr>
        </p:nvGraphicFramePr>
        <p:xfrm>
          <a:off x="0" y="4316506"/>
          <a:ext cx="9144000" cy="25414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7609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داود شرح في المزمور.</a:t>
                      </a:r>
                      <a:r>
                        <a:rPr kumimoji="0" lang="en-US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وقال يظهر عقب الدهور.</a:t>
                      </a:r>
                      <a:endParaRPr lang="ar-EG" sz="44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505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170342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إله عظيم نور من نور. خالق ومحيي كل نفوس.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67381246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14">
            <a:extLst>
              <a:ext uri="{FF2B5EF4-FFF2-40B4-BE49-F238E27FC236}">
                <a16:creationId xmlns:a16="http://schemas.microsoft.com/office/drawing/2014/main" id="{15F64019-31E2-45D9-BA9B-19C53E2B9E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7388417"/>
              </p:ext>
            </p:extLst>
          </p:nvPr>
        </p:nvGraphicFramePr>
        <p:xfrm>
          <a:off x="0" y="4316506"/>
          <a:ext cx="9144000" cy="25414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7609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رؤوف رحيم منعم وكريم.</a:t>
                      </a:r>
                      <a:r>
                        <a:rPr kumimoji="0" lang="en-US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تجسد من </a:t>
                      </a:r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بنة يواقيم.</a:t>
                      </a:r>
                      <a:endParaRPr lang="ar-EG" sz="44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505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170342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سر مكنون بمجد عظيم</a:t>
                      </a:r>
                      <a:r>
                        <a:rPr kumimoji="0" lang="ar-EG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 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فتح لنا باب الفردوس</a:t>
                      </a:r>
                      <a:r>
                        <a:rPr kumimoji="0" lang="ar-EG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24862059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14">
            <a:extLst>
              <a:ext uri="{FF2B5EF4-FFF2-40B4-BE49-F238E27FC236}">
                <a16:creationId xmlns:a16="http://schemas.microsoft.com/office/drawing/2014/main" id="{15F64019-31E2-45D9-BA9B-19C53E2B9E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7496740"/>
              </p:ext>
            </p:extLst>
          </p:nvPr>
        </p:nvGraphicFramePr>
        <p:xfrm>
          <a:off x="0" y="4316506"/>
          <a:ext cx="9144000" cy="25414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7609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زدت على كل الأوصاف.</a:t>
                      </a:r>
                      <a:r>
                        <a:rPr kumimoji="0" lang="en-US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واشتملت بالنور كلحاف.</a:t>
                      </a:r>
                      <a:endParaRPr lang="ar-EG" sz="44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505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170342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ومشيت يا مريم بعفاف. وعتقت ني </a:t>
                      </a:r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إ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خرستيانوس.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564329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14">
            <a:extLst>
              <a:ext uri="{FF2B5EF4-FFF2-40B4-BE49-F238E27FC236}">
                <a16:creationId xmlns:a16="http://schemas.microsoft.com/office/drawing/2014/main" id="{7306EE29-F285-4C35-A8AE-677180B95E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1824595"/>
              </p:ext>
            </p:extLst>
          </p:nvPr>
        </p:nvGraphicFramePr>
        <p:xfrm>
          <a:off x="0" y="4338510"/>
          <a:ext cx="9144000" cy="25194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839830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4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سبحوه على مقدرته. 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الليلويا الليلويا.</a:t>
                      </a:r>
                      <a:endParaRPr lang="ar-EG" sz="44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83983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4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S New Athanasius" panose="020B0500000000000000" pitchFamily="34" charset="0"/>
                          <a:ea typeface="+mn-ea"/>
                          <a:cs typeface="Traditional Arabic" pitchFamily="2" charset="-78"/>
                        </a:rPr>
                        <a:t>``</a:t>
                      </a:r>
                      <a:r>
                        <a:rPr kumimoji="0" lang="en-US" sz="40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S New Athanasius" panose="020B0500000000000000" pitchFamily="34" charset="0"/>
                          <a:ea typeface="+mn-ea"/>
                          <a:cs typeface="Traditional Arabic" pitchFamily="2" charset="-78"/>
                        </a:rPr>
                        <a:t>Cmou</a:t>
                      </a:r>
                      <a:r>
                        <a:rPr kumimoji="0" lang="en-US" sz="4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S New Athanasius" panose="020B0500000000000000" pitchFamily="34" charset="0"/>
                          <a:ea typeface="+mn-ea"/>
                          <a:cs typeface="Traditional Arabic" pitchFamily="2" charset="-78"/>
                        </a:rPr>
                        <a:t> `</a:t>
                      </a:r>
                      <a:r>
                        <a:rPr kumimoji="0" lang="en-US" sz="40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S New Athanasius" panose="020B0500000000000000" pitchFamily="34" charset="0"/>
                          <a:ea typeface="+mn-ea"/>
                          <a:cs typeface="Traditional Arabic" pitchFamily="2" charset="-78"/>
                        </a:rPr>
                        <a:t>erof</a:t>
                      </a:r>
                      <a:r>
                        <a:rPr kumimoji="0" lang="en-US" sz="4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S New Athanasius" panose="020B0500000000000000" pitchFamily="34" charset="0"/>
                          <a:ea typeface="+mn-ea"/>
                          <a:cs typeface="Traditional Arabic" pitchFamily="2" charset="-78"/>
                        </a:rPr>
                        <a:t> `</a:t>
                      </a:r>
                      <a:r>
                        <a:rPr kumimoji="0" lang="en-US" sz="40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S New Athanasius" panose="020B0500000000000000" pitchFamily="34" charset="0"/>
                          <a:ea typeface="+mn-ea"/>
                          <a:cs typeface="Traditional Arabic" pitchFamily="2" charset="-78"/>
                        </a:rPr>
                        <a:t>e`hryi</a:t>
                      </a:r>
                      <a:r>
                        <a:rPr kumimoji="0" lang="en-US" sz="4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S New Athanasius" panose="020B0500000000000000" pitchFamily="34" charset="0"/>
                          <a:ea typeface="+mn-ea"/>
                          <a:cs typeface="Traditional Arabic" pitchFamily="2" charset="-78"/>
                        </a:rPr>
                        <a:t> </a:t>
                      </a:r>
                      <a:r>
                        <a:rPr kumimoji="0" lang="en-US" sz="40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S New Athanasius" panose="020B0500000000000000" pitchFamily="34" charset="0"/>
                          <a:ea typeface="+mn-ea"/>
                          <a:cs typeface="Traditional Arabic" pitchFamily="2" charset="-78"/>
                        </a:rPr>
                        <a:t>hijen</a:t>
                      </a:r>
                      <a:r>
                        <a:rPr kumimoji="0" lang="en-US" sz="4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S New Athanasius" panose="020B0500000000000000" pitchFamily="34" charset="0"/>
                          <a:ea typeface="+mn-ea"/>
                          <a:cs typeface="Traditional Arabic" pitchFamily="2" charset="-78"/>
                        </a:rPr>
                        <a:t> </a:t>
                      </a:r>
                      <a:r>
                        <a:rPr kumimoji="0" lang="en-US" sz="40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S New Athanasius" panose="020B0500000000000000" pitchFamily="34" charset="0"/>
                          <a:ea typeface="+mn-ea"/>
                          <a:cs typeface="Traditional Arabic" pitchFamily="2" charset="-78"/>
                        </a:rPr>
                        <a:t>tefmetjwri</a:t>
                      </a:r>
                      <a:r>
                        <a:rPr kumimoji="0" lang="pt-BR" sz="4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S New Athanasius" panose="020B0500000000000000" pitchFamily="34" charset="0"/>
                          <a:ea typeface="+mn-ea"/>
                          <a:cs typeface="Traditional Arabic" pitchFamily="2" charset="-78"/>
                        </a:rPr>
                        <a:t>.</a:t>
                      </a:r>
                      <a:r>
                        <a:rPr kumimoji="0" lang="ar-EG" sz="4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S New Athanasius" panose="020B0500000000000000" pitchFamily="34" charset="0"/>
                          <a:ea typeface="+mn-ea"/>
                          <a:cs typeface="Traditional Arabic" pitchFamily="2" charset="-78"/>
                        </a:rPr>
                        <a:t> </a:t>
                      </a:r>
                      <a:r>
                        <a:rPr kumimoji="0" lang="en-US" sz="4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S New Athanasius" panose="020B0500000000000000" pitchFamily="34" charset="0"/>
                          <a:ea typeface="+mn-ea"/>
                          <a:cs typeface="Traditional Arabic" pitchFamily="2" charset="-78"/>
                        </a:rPr>
                        <a:t>A=l A=l</a:t>
                      </a:r>
                      <a:endParaRPr kumimoji="0" lang="pt-BR" sz="4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C000"/>
                        </a:solidFill>
                        <a:effectLst/>
                        <a:uLnTx/>
                        <a:uFillTx/>
                        <a:latin typeface="CS New Athanasius" panose="020B0500000000000000" pitchFamily="34" charset="0"/>
                        <a:ea typeface="+mn-ea"/>
                        <a:cs typeface="Traditional Arabic" pitchFamily="2" charset="-78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78682842"/>
                  </a:ext>
                </a:extLst>
              </a:tr>
              <a:tr h="839830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3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اسمو ايروف اايهرى هيجين تيف ميتجورى. هلليلويا هلليلويا.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  <p:sp>
        <p:nvSpPr>
          <p:cNvPr id="6" name="Title 5">
            <a:extLst>
              <a:ext uri="{FF2B5EF4-FFF2-40B4-BE49-F238E27FC236}">
                <a16:creationId xmlns:a16="http://schemas.microsoft.com/office/drawing/2014/main" id="{533E97E3-2EF9-4182-84ED-A7AB6721AE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05117" y="0"/>
            <a:ext cx="605117" cy="632012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>
                <a:solidFill>
                  <a:srgbClr val="FDD0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en-GB" sz="3600" b="1" dirty="0">
              <a:solidFill>
                <a:srgbClr val="FDD01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2660500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14">
            <a:extLst>
              <a:ext uri="{FF2B5EF4-FFF2-40B4-BE49-F238E27FC236}">
                <a16:creationId xmlns:a16="http://schemas.microsoft.com/office/drawing/2014/main" id="{15F64019-31E2-45D9-BA9B-19C53E2B9E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7672900"/>
              </p:ext>
            </p:extLst>
          </p:nvPr>
        </p:nvGraphicFramePr>
        <p:xfrm>
          <a:off x="0" y="4116356"/>
          <a:ext cx="9144000" cy="274164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070324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4800" b="1" u="none" kern="1200" dirty="0">
                          <a:solidFill>
                            <a:srgbClr val="FFC000"/>
                          </a:solidFill>
                          <a:latin typeface="+mn-lt"/>
                          <a:ea typeface="+mn-ea"/>
                          <a:cs typeface="+mj-cs"/>
                        </a:rPr>
                        <a:t>سبحوه على مقدرته. هللـــويا هللـــويا</a:t>
                      </a: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1"/>
                      <a:endParaRPr lang="en-GB" sz="1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414679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يسوع المسيح إبن الله </a:t>
                      </a:r>
                    </a:p>
                    <a:p>
                      <a:pPr algn="ctr" rtl="1"/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المولود من الآب قبل كل الدهور 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69541373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14">
            <a:extLst>
              <a:ext uri="{FF2B5EF4-FFF2-40B4-BE49-F238E27FC236}">
                <a16:creationId xmlns:a16="http://schemas.microsoft.com/office/drawing/2014/main" id="{15F64019-31E2-45D9-BA9B-19C53E2B9E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7034624"/>
              </p:ext>
            </p:extLst>
          </p:nvPr>
        </p:nvGraphicFramePr>
        <p:xfrm>
          <a:off x="0" y="4316506"/>
          <a:ext cx="9144000" cy="25414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7609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سراج منير في الفردوس.</a:t>
                      </a:r>
                      <a:r>
                        <a:rPr kumimoji="0" lang="en-US" sz="4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هو أنت يا تي</a:t>
                      </a:r>
                      <a:r>
                        <a:rPr kumimoji="0" lang="ar-SA" sz="4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ar-EG" sz="4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بارثينوس.</a:t>
                      </a:r>
                      <a:endParaRPr lang="ar-EG" sz="43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505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170342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فقت رتب </a:t>
                      </a:r>
                      <a:r>
                        <a:rPr kumimoji="0" lang="ar-SA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ن</a:t>
                      </a:r>
                      <a:r>
                        <a:rPr kumimoji="0" lang="ar-EG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ي </a:t>
                      </a:r>
                      <a:r>
                        <a:rPr kumimoji="0" lang="ar-SA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</a:t>
                      </a:r>
                      <a:r>
                        <a:rPr kumimoji="0" lang="ar-EG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نج</a:t>
                      </a:r>
                      <a:r>
                        <a:rPr kumimoji="0" lang="ar-SA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يل</a:t>
                      </a:r>
                      <a:r>
                        <a:rPr kumimoji="0" lang="ar-EG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وس. السلام لك يا أم بي </a:t>
                      </a:r>
                      <a:r>
                        <a:rPr kumimoji="0" lang="ar-SA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إ</a:t>
                      </a:r>
                      <a:r>
                        <a:rPr kumimoji="0" lang="ar-EG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خرستوس.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32696981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14">
            <a:extLst>
              <a:ext uri="{FF2B5EF4-FFF2-40B4-BE49-F238E27FC236}">
                <a16:creationId xmlns:a16="http://schemas.microsoft.com/office/drawing/2014/main" id="{15F64019-31E2-45D9-BA9B-19C53E2B9E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4411383"/>
              </p:ext>
            </p:extLst>
          </p:nvPr>
        </p:nvGraphicFramePr>
        <p:xfrm>
          <a:off x="0" y="4316506"/>
          <a:ext cx="9144000" cy="25414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7609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شاروبيم وسيرافيم.</a:t>
                      </a:r>
                      <a:r>
                        <a:rPr kumimoji="0" lang="en-US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يعطوك تمجي</a:t>
                      </a:r>
                      <a:r>
                        <a:rPr kumimoji="0" lang="en-GB" sz="4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دًا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عظيم.</a:t>
                      </a:r>
                      <a:endParaRPr lang="ar-EG" sz="48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505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170342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يا مريم </a:t>
                      </a:r>
                      <a:r>
                        <a:rPr kumimoji="0" lang="en-GB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</a:t>
                      </a:r>
                      <a:r>
                        <a:rPr kumimoji="0" lang="ar-EG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بنة يواقيم. بحبلك في باشويس </a:t>
                      </a:r>
                      <a:r>
                        <a:rPr kumimoji="0" lang="en-GB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إ</a:t>
                      </a:r>
                      <a:r>
                        <a:rPr kumimoji="0" lang="ar-EG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يسوس.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32534463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14">
            <a:extLst>
              <a:ext uri="{FF2B5EF4-FFF2-40B4-BE49-F238E27FC236}">
                <a16:creationId xmlns:a16="http://schemas.microsoft.com/office/drawing/2014/main" id="{15F64019-31E2-45D9-BA9B-19C53E2B9E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2226178"/>
              </p:ext>
            </p:extLst>
          </p:nvPr>
        </p:nvGraphicFramePr>
        <p:xfrm>
          <a:off x="0" y="4316506"/>
          <a:ext cx="9144000" cy="25414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7609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صنت سر الله المكنون.</a:t>
                      </a:r>
                      <a:r>
                        <a:rPr kumimoji="0" lang="en-US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يا مريم ابنة صهيون.</a:t>
                      </a:r>
                      <a:endParaRPr lang="ar-EG" sz="48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505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170342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تشبهت بشورية هارون. كما شرح فيك ميخاؤوس.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64310788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14">
            <a:extLst>
              <a:ext uri="{FF2B5EF4-FFF2-40B4-BE49-F238E27FC236}">
                <a16:creationId xmlns:a16="http://schemas.microsoft.com/office/drawing/2014/main" id="{15F64019-31E2-45D9-BA9B-19C53E2B9E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8958719"/>
              </p:ext>
            </p:extLst>
          </p:nvPr>
        </p:nvGraphicFramePr>
        <p:xfrm>
          <a:off x="0" y="4116356"/>
          <a:ext cx="9144000" cy="274164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070324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4800" b="1" u="none" kern="1200" dirty="0">
                          <a:solidFill>
                            <a:srgbClr val="FFC000"/>
                          </a:solidFill>
                          <a:latin typeface="+mn-lt"/>
                          <a:ea typeface="+mn-ea"/>
                          <a:cs typeface="+mj-cs"/>
                        </a:rPr>
                        <a:t>سبحوه ككثرة عظمتــه. هللـــويا هللـــويا</a:t>
                      </a: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1"/>
                      <a:endParaRPr lang="en-GB" sz="1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414679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يسوع المسيح إبن الله </a:t>
                      </a:r>
                    </a:p>
                    <a:p>
                      <a:pPr algn="ctr" rtl="1"/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المولود من الآب قبل كل الدهور 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82268044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14">
            <a:extLst>
              <a:ext uri="{FF2B5EF4-FFF2-40B4-BE49-F238E27FC236}">
                <a16:creationId xmlns:a16="http://schemas.microsoft.com/office/drawing/2014/main" id="{15F64019-31E2-45D9-BA9B-19C53E2B9E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8457258"/>
              </p:ext>
            </p:extLst>
          </p:nvPr>
        </p:nvGraphicFramePr>
        <p:xfrm>
          <a:off x="0" y="4316506"/>
          <a:ext cx="9144000" cy="25414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7609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ضابط الكل منك ظهر.</a:t>
                      </a:r>
                      <a:r>
                        <a:rPr kumimoji="0" lang="en-US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يا مريم يا كنز الجوهر.</a:t>
                      </a:r>
                      <a:endParaRPr lang="ar-EG" sz="48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505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170342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جبرائيل أتاك مبشر. بقبولك في الرب القدوس.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93543269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14">
            <a:extLst>
              <a:ext uri="{FF2B5EF4-FFF2-40B4-BE49-F238E27FC236}">
                <a16:creationId xmlns:a16="http://schemas.microsoft.com/office/drawing/2014/main" id="{15F64019-31E2-45D9-BA9B-19C53E2B9E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9166810"/>
              </p:ext>
            </p:extLst>
          </p:nvPr>
        </p:nvGraphicFramePr>
        <p:xfrm>
          <a:off x="0" y="4316506"/>
          <a:ext cx="9144000" cy="25414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7609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طغمات العرش الكل سجود.</a:t>
                      </a:r>
                      <a:r>
                        <a:rPr kumimoji="0" lang="en-US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قدامك يا ابنة داود.</a:t>
                      </a:r>
                      <a:endParaRPr lang="ar-EG" sz="48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505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170342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حملت الله المعبود. إكؤاب إكؤاب آجيوس.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59404418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14">
            <a:extLst>
              <a:ext uri="{FF2B5EF4-FFF2-40B4-BE49-F238E27FC236}">
                <a16:creationId xmlns:a16="http://schemas.microsoft.com/office/drawing/2014/main" id="{15F64019-31E2-45D9-BA9B-19C53E2B9E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6998413"/>
              </p:ext>
            </p:extLst>
          </p:nvPr>
        </p:nvGraphicFramePr>
        <p:xfrm>
          <a:off x="0" y="4316506"/>
          <a:ext cx="9144000" cy="25414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7609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ظهر منك سر الثالوث.</a:t>
                      </a:r>
                      <a:r>
                        <a:rPr kumimoji="0" lang="en-US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لاهوتًا متحدًا بالناسوت.</a:t>
                      </a:r>
                      <a:endParaRPr lang="ar-EG" sz="48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505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170342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وبك ورثنا الملكوت. وصرنا أخوة للرب إيسوس.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74458479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14">
            <a:extLst>
              <a:ext uri="{FF2B5EF4-FFF2-40B4-BE49-F238E27FC236}">
                <a16:creationId xmlns:a16="http://schemas.microsoft.com/office/drawing/2014/main" id="{15F64019-31E2-45D9-BA9B-19C53E2B9E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5395028"/>
              </p:ext>
            </p:extLst>
          </p:nvPr>
        </p:nvGraphicFramePr>
        <p:xfrm>
          <a:off x="0" y="4116356"/>
          <a:ext cx="9144000" cy="274164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070324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4800" b="1" u="none" kern="1200" dirty="0">
                          <a:solidFill>
                            <a:srgbClr val="FFC000"/>
                          </a:solidFill>
                          <a:latin typeface="+mn-lt"/>
                          <a:ea typeface="+mn-ea"/>
                          <a:cs typeface="+mj-cs"/>
                        </a:rPr>
                        <a:t>سبحوه بصوت البوق. هللـــويا هللـــويا</a:t>
                      </a: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1"/>
                      <a:endParaRPr lang="en-GB" sz="1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414679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يسوع المسيح إبن الله </a:t>
                      </a:r>
                    </a:p>
                    <a:p>
                      <a:pPr algn="ctr" rtl="1"/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المولود من الآب قبل كل الدهور 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57642097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14">
            <a:extLst>
              <a:ext uri="{FF2B5EF4-FFF2-40B4-BE49-F238E27FC236}">
                <a16:creationId xmlns:a16="http://schemas.microsoft.com/office/drawing/2014/main" id="{15F64019-31E2-45D9-BA9B-19C53E2B9E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3731095"/>
              </p:ext>
            </p:extLst>
          </p:nvPr>
        </p:nvGraphicFramePr>
        <p:xfrm>
          <a:off x="0" y="4316506"/>
          <a:ext cx="9144000" cy="25414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7609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عمانوئيل قد أتانا.</a:t>
                      </a:r>
                      <a:r>
                        <a:rPr kumimoji="0" lang="en-US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تجسد منك وفدانا.</a:t>
                      </a:r>
                      <a:endParaRPr lang="ar-EG" sz="48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505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170342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4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وعتقنا من أسر أعدانا. بظهوره أعطانا الناموس.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798940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14">
            <a:extLst>
              <a:ext uri="{FF2B5EF4-FFF2-40B4-BE49-F238E27FC236}">
                <a16:creationId xmlns:a16="http://schemas.microsoft.com/office/drawing/2014/main" id="{7306EE29-F285-4C35-A8AE-677180B95E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1614059"/>
              </p:ext>
            </p:extLst>
          </p:nvPr>
        </p:nvGraphicFramePr>
        <p:xfrm>
          <a:off x="0" y="4338510"/>
          <a:ext cx="9144000" cy="25194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839830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سبحوه ككثره عظمته. الليلويا الليلويا.</a:t>
                      </a:r>
                      <a:endParaRPr lang="ar-EG" sz="44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83983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3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S New Athanasius" panose="020B0500000000000000" pitchFamily="34" charset="0"/>
                          <a:ea typeface="+mn-ea"/>
                          <a:cs typeface="Traditional Arabic" pitchFamily="2" charset="-78"/>
                        </a:rPr>
                        <a:t>```</a:t>
                      </a:r>
                      <a:r>
                        <a:rPr kumimoji="0" lang="en-US" sz="36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S New Athanasius" panose="020B0500000000000000" pitchFamily="34" charset="0"/>
                          <a:ea typeface="+mn-ea"/>
                          <a:cs typeface="Traditional Arabic" pitchFamily="2" charset="-78"/>
                        </a:rPr>
                        <a:t>Cmou</a:t>
                      </a:r>
                      <a:r>
                        <a:rPr kumimoji="0" lang="en-US" sz="3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S New Athanasius" panose="020B0500000000000000" pitchFamily="34" charset="0"/>
                          <a:ea typeface="+mn-ea"/>
                          <a:cs typeface="Traditional Arabic" pitchFamily="2" charset="-78"/>
                        </a:rPr>
                        <a:t> `</a:t>
                      </a:r>
                      <a:r>
                        <a:rPr kumimoji="0" lang="en-US" sz="36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S New Athanasius" panose="020B0500000000000000" pitchFamily="34" charset="0"/>
                          <a:ea typeface="+mn-ea"/>
                          <a:cs typeface="Traditional Arabic" pitchFamily="2" charset="-78"/>
                        </a:rPr>
                        <a:t>erof</a:t>
                      </a:r>
                      <a:r>
                        <a:rPr kumimoji="0" lang="en-US" sz="3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S New Athanasius" panose="020B0500000000000000" pitchFamily="34" charset="0"/>
                          <a:ea typeface="+mn-ea"/>
                          <a:cs typeface="Traditional Arabic" pitchFamily="2" charset="-78"/>
                        </a:rPr>
                        <a:t> kata `</a:t>
                      </a:r>
                      <a:r>
                        <a:rPr kumimoji="0" lang="en-US" sz="36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S New Athanasius" panose="020B0500000000000000" pitchFamily="34" charset="0"/>
                          <a:ea typeface="+mn-ea"/>
                          <a:cs typeface="Traditional Arabic" pitchFamily="2" charset="-78"/>
                        </a:rPr>
                        <a:t>p`asai</a:t>
                      </a:r>
                      <a:r>
                        <a:rPr kumimoji="0" lang="en-US" sz="3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S New Athanasius" panose="020B0500000000000000" pitchFamily="34" charset="0"/>
                          <a:ea typeface="+mn-ea"/>
                          <a:cs typeface="Traditional Arabic" pitchFamily="2" charset="-78"/>
                        </a:rPr>
                        <a:t> `</a:t>
                      </a:r>
                      <a:r>
                        <a:rPr kumimoji="0" lang="en-US" sz="36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S New Athanasius" panose="020B0500000000000000" pitchFamily="34" charset="0"/>
                          <a:ea typeface="+mn-ea"/>
                          <a:cs typeface="Traditional Arabic" pitchFamily="2" charset="-78"/>
                        </a:rPr>
                        <a:t>nte</a:t>
                      </a:r>
                      <a:r>
                        <a:rPr kumimoji="0" lang="en-US" sz="3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S New Athanasius" panose="020B0500000000000000" pitchFamily="34" charset="0"/>
                          <a:ea typeface="+mn-ea"/>
                          <a:cs typeface="Traditional Arabic" pitchFamily="2" charset="-78"/>
                        </a:rPr>
                        <a:t> </a:t>
                      </a:r>
                      <a:r>
                        <a:rPr kumimoji="0" lang="en-US" sz="36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S New Athanasius" panose="020B0500000000000000" pitchFamily="34" charset="0"/>
                          <a:ea typeface="+mn-ea"/>
                          <a:cs typeface="Traditional Arabic" pitchFamily="2" charset="-78"/>
                        </a:rPr>
                        <a:t>tefmetnis</a:t>
                      </a:r>
                      <a:r>
                        <a:rPr kumimoji="0" lang="en-US" sz="3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S New Athanasius" panose="020B0500000000000000" pitchFamily="34" charset="0"/>
                          <a:ea typeface="+mn-ea"/>
                          <a:cs typeface="Traditional Arabic" pitchFamily="2" charset="-78"/>
                        </a:rPr>
                        <a:t>]</a:t>
                      </a:r>
                      <a:r>
                        <a:rPr kumimoji="0" lang="pt-BR" sz="3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S New Athanasius" panose="020B0500000000000000" pitchFamily="34" charset="0"/>
                          <a:ea typeface="+mn-ea"/>
                          <a:cs typeface="Traditional Arabic" pitchFamily="2" charset="-78"/>
                        </a:rPr>
                        <a:t>.</a:t>
                      </a:r>
                      <a:r>
                        <a:rPr kumimoji="0" lang="ar-EG" sz="3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S New Athanasius" panose="020B0500000000000000" pitchFamily="34" charset="0"/>
                          <a:ea typeface="+mn-ea"/>
                          <a:cs typeface="Traditional Arabic" pitchFamily="2" charset="-78"/>
                        </a:rPr>
                        <a:t> </a:t>
                      </a:r>
                      <a:r>
                        <a:rPr kumimoji="0" lang="en-US" sz="3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S New Athanasius" panose="020B0500000000000000" pitchFamily="34" charset="0"/>
                          <a:ea typeface="+mn-ea"/>
                          <a:cs typeface="Traditional Arabic" pitchFamily="2" charset="-78"/>
                        </a:rPr>
                        <a:t>A=l A=l</a:t>
                      </a:r>
                      <a:endParaRPr kumimoji="0" lang="pt-BR" sz="3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C000"/>
                        </a:solidFill>
                        <a:effectLst/>
                        <a:uLnTx/>
                        <a:uFillTx/>
                        <a:latin typeface="CS New Athanasius" panose="020B0500000000000000" pitchFamily="34" charset="0"/>
                        <a:ea typeface="+mn-ea"/>
                        <a:cs typeface="Traditional Arabic" pitchFamily="2" charset="-78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78682842"/>
                  </a:ext>
                </a:extLst>
              </a:tr>
              <a:tr h="839830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3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اسمو ايروف كاطا اباشاى انتى تيف ميتنيشتى. هلليلويا هلليلويا.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  <p:sp>
        <p:nvSpPr>
          <p:cNvPr id="6" name="Title 5">
            <a:extLst>
              <a:ext uri="{FF2B5EF4-FFF2-40B4-BE49-F238E27FC236}">
                <a16:creationId xmlns:a16="http://schemas.microsoft.com/office/drawing/2014/main" id="{13684D62-6BC7-47E1-A1EC-AD260BAD2F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05117" y="0"/>
            <a:ext cx="605117" cy="645459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solidFill>
                  <a:srgbClr val="FDD0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en-GB" sz="4000" b="1" dirty="0">
              <a:solidFill>
                <a:srgbClr val="FDD01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8131990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14">
            <a:extLst>
              <a:ext uri="{FF2B5EF4-FFF2-40B4-BE49-F238E27FC236}">
                <a16:creationId xmlns:a16="http://schemas.microsoft.com/office/drawing/2014/main" id="{15F64019-31E2-45D9-BA9B-19C53E2B9E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5354878"/>
              </p:ext>
            </p:extLst>
          </p:nvPr>
        </p:nvGraphicFramePr>
        <p:xfrm>
          <a:off x="0" y="4316506"/>
          <a:ext cx="9144000" cy="25414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7609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غبريال جاكِ مرسول.</a:t>
                      </a:r>
                      <a:r>
                        <a:rPr kumimoji="0" lang="en-US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يا عذراء بكر وبتول.</a:t>
                      </a:r>
                      <a:endParaRPr lang="ar-EG" sz="48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505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170342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3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صار السيد في أحشاك محمول. قدامه تسبح ني </a:t>
                      </a:r>
                      <a:r>
                        <a:rPr kumimoji="0" lang="en-GB" sz="3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</a:t>
                      </a:r>
                      <a:r>
                        <a:rPr kumimoji="0" lang="ar-EG" sz="3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نج</a:t>
                      </a:r>
                      <a:r>
                        <a:rPr kumimoji="0" lang="en-GB" sz="39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يل</a:t>
                      </a:r>
                      <a:r>
                        <a:rPr kumimoji="0" lang="ar-EG" sz="3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وس.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65898001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14">
            <a:extLst>
              <a:ext uri="{FF2B5EF4-FFF2-40B4-BE49-F238E27FC236}">
                <a16:creationId xmlns:a16="http://schemas.microsoft.com/office/drawing/2014/main" id="{15F64019-31E2-45D9-BA9B-19C53E2B9E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0015793"/>
              </p:ext>
            </p:extLst>
          </p:nvPr>
        </p:nvGraphicFramePr>
        <p:xfrm>
          <a:off x="0" y="4316506"/>
          <a:ext cx="9144000" cy="25414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7609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فقت كل الأرضيين.</a:t>
                      </a:r>
                      <a:r>
                        <a:rPr kumimoji="0" lang="en-US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وتعاليت فوق السمائيين.</a:t>
                      </a:r>
                      <a:endParaRPr lang="ar-EG" sz="48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505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170342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ورضعت الإله كطفل جنين. بين يديك ممسوك ملموس.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26642078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14">
            <a:extLst>
              <a:ext uri="{FF2B5EF4-FFF2-40B4-BE49-F238E27FC236}">
                <a16:creationId xmlns:a16="http://schemas.microsoft.com/office/drawing/2014/main" id="{15F64019-31E2-45D9-BA9B-19C53E2B9E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3125249"/>
              </p:ext>
            </p:extLst>
          </p:nvPr>
        </p:nvGraphicFramePr>
        <p:xfrm>
          <a:off x="0" y="4116356"/>
          <a:ext cx="9144000" cy="274164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070324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4800" b="1" u="none" kern="1200" dirty="0">
                          <a:solidFill>
                            <a:srgbClr val="FFC000"/>
                          </a:solidFill>
                          <a:latin typeface="+mn-lt"/>
                          <a:ea typeface="+mn-ea"/>
                          <a:cs typeface="+mj-cs"/>
                        </a:rPr>
                        <a:t>سبحوه بمزمـــار وقيثار. هللـــويا هللـــويا</a:t>
                      </a: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1"/>
                      <a:endParaRPr lang="en-GB" sz="1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414679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يسوع المسيح إبن الله </a:t>
                      </a:r>
                    </a:p>
                    <a:p>
                      <a:pPr algn="ctr" rtl="1"/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المولود من الآب قبل كل الدهور 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41347140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14">
            <a:extLst>
              <a:ext uri="{FF2B5EF4-FFF2-40B4-BE49-F238E27FC236}">
                <a16:creationId xmlns:a16="http://schemas.microsoft.com/office/drawing/2014/main" id="{15F64019-31E2-45D9-BA9B-19C53E2B9E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2529849"/>
              </p:ext>
            </p:extLst>
          </p:nvPr>
        </p:nvGraphicFramePr>
        <p:xfrm>
          <a:off x="0" y="4316506"/>
          <a:ext cx="9144000" cy="25414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7609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قد و</a:t>
                      </a:r>
                      <a:r>
                        <a:rPr kumimoji="0" lang="en-GB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</a:t>
                      </a:r>
                      <a:r>
                        <a:rPr kumimoji="0" lang="ar-EG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فوا المجوس إليكِ.</a:t>
                      </a:r>
                      <a:r>
                        <a:rPr kumimoji="0" lang="en-US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وجدوه محمولاً على ذراعيك.</a:t>
                      </a:r>
                      <a:endParaRPr lang="ar-EG" sz="42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505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170342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يرضع بفمه من ثدييك. لبن طاهر من بكر وعروس.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93893213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14">
            <a:extLst>
              <a:ext uri="{FF2B5EF4-FFF2-40B4-BE49-F238E27FC236}">
                <a16:creationId xmlns:a16="http://schemas.microsoft.com/office/drawing/2014/main" id="{15F64019-31E2-45D9-BA9B-19C53E2B9E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2538798"/>
              </p:ext>
            </p:extLst>
          </p:nvPr>
        </p:nvGraphicFramePr>
        <p:xfrm>
          <a:off x="0" y="4316506"/>
          <a:ext cx="9144000" cy="25414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7609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كملت عظم أمانتهم.</a:t>
                      </a:r>
                      <a:r>
                        <a:rPr kumimoji="0" lang="en-US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لما نظروا خالقهم.</a:t>
                      </a:r>
                      <a:endParaRPr lang="ar-EG" sz="48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505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170342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ونجمه كان يرشدهم. إلى حيث كان الرب إيسوس.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72922427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14">
            <a:extLst>
              <a:ext uri="{FF2B5EF4-FFF2-40B4-BE49-F238E27FC236}">
                <a16:creationId xmlns:a16="http://schemas.microsoft.com/office/drawing/2014/main" id="{15F64019-31E2-45D9-BA9B-19C53E2B9E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4151482"/>
              </p:ext>
            </p:extLst>
          </p:nvPr>
        </p:nvGraphicFramePr>
        <p:xfrm>
          <a:off x="0" y="4316506"/>
          <a:ext cx="9144000" cy="25414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7609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ليس لك يا مريم مثيل.</a:t>
                      </a:r>
                      <a:r>
                        <a:rPr kumimoji="0" lang="en-US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GB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إ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ن</a:t>
                      </a:r>
                      <a:r>
                        <a:rPr kumimoji="0" lang="en-GB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ث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 بيه </a:t>
                      </a:r>
                      <a:r>
                        <a:rPr kumimoji="0" lang="en-GB" sz="4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إث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ماف </a:t>
                      </a:r>
                      <a:r>
                        <a:rPr kumimoji="0" lang="en-GB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إ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ن </a:t>
                      </a:r>
                      <a:r>
                        <a:rPr kumimoji="0" lang="en-GB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إ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يمانوئيل.</a:t>
                      </a:r>
                      <a:endParaRPr lang="ar-EG" sz="44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505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170342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4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إبشوشو إمبي إسرائيل. ماريا تي إتشرومبي اثنيصوس.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01864980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14">
            <a:extLst>
              <a:ext uri="{FF2B5EF4-FFF2-40B4-BE49-F238E27FC236}">
                <a16:creationId xmlns:a16="http://schemas.microsoft.com/office/drawing/2014/main" id="{15F64019-31E2-45D9-BA9B-19C53E2B9E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8464666"/>
              </p:ext>
            </p:extLst>
          </p:nvPr>
        </p:nvGraphicFramePr>
        <p:xfrm>
          <a:off x="0" y="4116356"/>
          <a:ext cx="9144000" cy="274164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070324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4800" b="1" u="none" kern="1200" dirty="0">
                          <a:solidFill>
                            <a:srgbClr val="FFC000"/>
                          </a:solidFill>
                          <a:latin typeface="+mn-lt"/>
                          <a:ea typeface="+mn-ea"/>
                          <a:cs typeface="+mj-cs"/>
                        </a:rPr>
                        <a:t>سبحوه بدفوف وصفوف. هللـــويا هللـــويا</a:t>
                      </a: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1"/>
                      <a:endParaRPr lang="en-GB" sz="1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414679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يسوع المسيح إبن الله </a:t>
                      </a:r>
                    </a:p>
                    <a:p>
                      <a:pPr algn="ctr" rtl="1"/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المولود من الآب قبل كل الدهور 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10155702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14">
            <a:extLst>
              <a:ext uri="{FF2B5EF4-FFF2-40B4-BE49-F238E27FC236}">
                <a16:creationId xmlns:a16="http://schemas.microsoft.com/office/drawing/2014/main" id="{15F64019-31E2-45D9-BA9B-19C53E2B9E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4279712"/>
              </p:ext>
            </p:extLst>
          </p:nvPr>
        </p:nvGraphicFramePr>
        <p:xfrm>
          <a:off x="0" y="4054288"/>
          <a:ext cx="9144000" cy="280371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7609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ميخائيل وغبريال.</a:t>
                      </a:r>
                      <a:r>
                        <a:rPr kumimoji="0" lang="en-US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روفائيل وسوريال.</a:t>
                      </a: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505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170342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بيفتو إن</a:t>
                      </a:r>
                      <a:r>
                        <a:rPr kumimoji="0" lang="en-GB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en-GB" sz="4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زوؤ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ن </a:t>
                      </a:r>
                      <a:r>
                        <a:rPr kumimoji="0" lang="en-GB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إ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ن أسوماتوس. </a:t>
                      </a:r>
                    </a:p>
                    <a:p>
                      <a:pPr algn="ctr" rtl="1"/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نيم بي جوت </a:t>
                      </a:r>
                      <a:r>
                        <a:rPr kumimoji="0" lang="en-GB" sz="4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إف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تو </a:t>
                      </a:r>
                      <a:r>
                        <a:rPr kumimoji="0" lang="en-GB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إ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م </a:t>
                      </a:r>
                      <a:r>
                        <a:rPr kumimoji="0" lang="en-GB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إ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بريسفيتيروس.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40968234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14">
            <a:extLst>
              <a:ext uri="{FF2B5EF4-FFF2-40B4-BE49-F238E27FC236}">
                <a16:creationId xmlns:a16="http://schemas.microsoft.com/office/drawing/2014/main" id="{15F64019-31E2-45D9-BA9B-19C53E2B9E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4567471"/>
              </p:ext>
            </p:extLst>
          </p:nvPr>
        </p:nvGraphicFramePr>
        <p:xfrm>
          <a:off x="0" y="4316506"/>
          <a:ext cx="9144000" cy="25414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7609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نلت كرامة أكثر منهم.</a:t>
                      </a:r>
                      <a:r>
                        <a:rPr kumimoji="0" lang="en-US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حملت الإله خالقهم.</a:t>
                      </a: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505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170342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نور من نور مكونهم. سجود قدام بيف إثرونوس.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4792720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14">
            <a:extLst>
              <a:ext uri="{FF2B5EF4-FFF2-40B4-BE49-F238E27FC236}">
                <a16:creationId xmlns:a16="http://schemas.microsoft.com/office/drawing/2014/main" id="{15F64019-31E2-45D9-BA9B-19C53E2B9E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241343"/>
              </p:ext>
            </p:extLst>
          </p:nvPr>
        </p:nvGraphicFramePr>
        <p:xfrm>
          <a:off x="0" y="4054288"/>
          <a:ext cx="9144000" cy="280371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7609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هزم ابنك فخاخ الشيطان.</a:t>
                      </a:r>
                      <a:r>
                        <a:rPr kumimoji="0" lang="en-US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وطرحه في قاع النيران.</a:t>
                      </a: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505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170342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مسجون محبوس ذليل حيران.</a:t>
                      </a:r>
                      <a:endParaRPr kumimoji="0" lang="en-US" sz="4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algn="ctr" rtl="1"/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صار مخزي مفضوح معكوس.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467726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14">
            <a:extLst>
              <a:ext uri="{FF2B5EF4-FFF2-40B4-BE49-F238E27FC236}">
                <a16:creationId xmlns:a16="http://schemas.microsoft.com/office/drawing/2014/main" id="{7306EE29-F285-4C35-A8AE-677180B95E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8197284"/>
              </p:ext>
            </p:extLst>
          </p:nvPr>
        </p:nvGraphicFramePr>
        <p:xfrm>
          <a:off x="0" y="4338510"/>
          <a:ext cx="9144000" cy="25194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839830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سبحوه بصوت البوق. الليلويا الليلويا.</a:t>
                      </a:r>
                      <a:endParaRPr lang="ar-EG" sz="44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83983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4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S New Athanasius" panose="020B0500000000000000" pitchFamily="34" charset="0"/>
                          <a:ea typeface="+mn-ea"/>
                          <a:cs typeface="Traditional Arabic" pitchFamily="2" charset="-78"/>
                        </a:rPr>
                        <a:t>````</a:t>
                      </a:r>
                      <a:r>
                        <a:rPr kumimoji="0" lang="en-US" sz="42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S New Athanasius" panose="020B0500000000000000" pitchFamily="34" charset="0"/>
                          <a:ea typeface="+mn-ea"/>
                          <a:cs typeface="Traditional Arabic" pitchFamily="2" charset="-78"/>
                        </a:rPr>
                        <a:t>Cmou</a:t>
                      </a:r>
                      <a:r>
                        <a:rPr kumimoji="0" lang="en-US" sz="4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S New Athanasius" panose="020B0500000000000000" pitchFamily="34" charset="0"/>
                          <a:ea typeface="+mn-ea"/>
                          <a:cs typeface="Traditional Arabic" pitchFamily="2" charset="-78"/>
                        </a:rPr>
                        <a:t> `</a:t>
                      </a:r>
                      <a:r>
                        <a:rPr kumimoji="0" lang="en-US" sz="42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S New Athanasius" panose="020B0500000000000000" pitchFamily="34" charset="0"/>
                          <a:ea typeface="+mn-ea"/>
                          <a:cs typeface="Traditional Arabic" pitchFamily="2" charset="-78"/>
                        </a:rPr>
                        <a:t>erof</a:t>
                      </a:r>
                      <a:r>
                        <a:rPr kumimoji="0" lang="en-US" sz="4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S New Athanasius" panose="020B0500000000000000" pitchFamily="34" charset="0"/>
                          <a:ea typeface="+mn-ea"/>
                          <a:cs typeface="Traditional Arabic" pitchFamily="2" charset="-78"/>
                        </a:rPr>
                        <a:t> </a:t>
                      </a:r>
                      <a:r>
                        <a:rPr kumimoji="0" lang="en-US" sz="42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S New Athanasius" panose="020B0500000000000000" pitchFamily="34" charset="0"/>
                          <a:ea typeface="+mn-ea"/>
                          <a:cs typeface="Traditional Arabic" pitchFamily="2" charset="-78"/>
                        </a:rPr>
                        <a:t>qen</a:t>
                      </a:r>
                      <a:r>
                        <a:rPr kumimoji="0" lang="en-US" sz="4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S New Athanasius" panose="020B0500000000000000" pitchFamily="34" charset="0"/>
                          <a:ea typeface="+mn-ea"/>
                          <a:cs typeface="Traditional Arabic" pitchFamily="2" charset="-78"/>
                        </a:rPr>
                        <a:t> </a:t>
                      </a:r>
                      <a:r>
                        <a:rPr kumimoji="0" lang="en-US" sz="42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S New Athanasius" panose="020B0500000000000000" pitchFamily="34" charset="0"/>
                          <a:ea typeface="+mn-ea"/>
                          <a:cs typeface="Traditional Arabic" pitchFamily="2" charset="-78"/>
                        </a:rPr>
                        <a:t>ou`cmy</a:t>
                      </a:r>
                      <a:r>
                        <a:rPr kumimoji="0" lang="en-US" sz="4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S New Athanasius" panose="020B0500000000000000" pitchFamily="34" charset="0"/>
                          <a:ea typeface="+mn-ea"/>
                          <a:cs typeface="Traditional Arabic" pitchFamily="2" charset="-78"/>
                        </a:rPr>
                        <a:t> `</a:t>
                      </a:r>
                      <a:r>
                        <a:rPr kumimoji="0" lang="en-US" sz="42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S New Athanasius" panose="020B0500000000000000" pitchFamily="34" charset="0"/>
                          <a:ea typeface="+mn-ea"/>
                          <a:cs typeface="Traditional Arabic" pitchFamily="2" charset="-78"/>
                        </a:rPr>
                        <a:t>ncalpiggoc</a:t>
                      </a:r>
                      <a:r>
                        <a:rPr kumimoji="0" lang="pt-BR" sz="4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S New Athanasius" panose="020B0500000000000000" pitchFamily="34" charset="0"/>
                          <a:ea typeface="+mn-ea"/>
                          <a:cs typeface="Traditional Arabic" pitchFamily="2" charset="-78"/>
                        </a:rPr>
                        <a:t>.</a:t>
                      </a:r>
                      <a:r>
                        <a:rPr kumimoji="0" lang="ar-EG" sz="4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S New Athanasius" panose="020B0500000000000000" pitchFamily="34" charset="0"/>
                          <a:ea typeface="+mn-ea"/>
                          <a:cs typeface="Traditional Arabic" pitchFamily="2" charset="-78"/>
                        </a:rPr>
                        <a:t> </a:t>
                      </a:r>
                      <a:r>
                        <a:rPr kumimoji="0" lang="en-US" sz="4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S New Athanasius" panose="020B0500000000000000" pitchFamily="34" charset="0"/>
                          <a:ea typeface="+mn-ea"/>
                          <a:cs typeface="Traditional Arabic" pitchFamily="2" charset="-78"/>
                        </a:rPr>
                        <a:t>A=l A=l</a:t>
                      </a:r>
                      <a:endParaRPr kumimoji="0" lang="pt-BR" sz="4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C000"/>
                        </a:solidFill>
                        <a:effectLst/>
                        <a:uLnTx/>
                        <a:uFillTx/>
                        <a:latin typeface="CS New Athanasius" panose="020B0500000000000000" pitchFamily="34" charset="0"/>
                        <a:ea typeface="+mn-ea"/>
                        <a:cs typeface="Traditional Arabic" pitchFamily="2" charset="-78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78682842"/>
                  </a:ext>
                </a:extLst>
              </a:tr>
              <a:tr h="839830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3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اسمو ايروف خين او اسمى انسالبينغوس. هلليلويا هلليلويا.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  <p:sp>
        <p:nvSpPr>
          <p:cNvPr id="6" name="Title 5">
            <a:extLst>
              <a:ext uri="{FF2B5EF4-FFF2-40B4-BE49-F238E27FC236}">
                <a16:creationId xmlns:a16="http://schemas.microsoft.com/office/drawing/2014/main" id="{13684D62-6BC7-47E1-A1EC-AD260BAD2F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05117" y="0"/>
            <a:ext cx="605117" cy="645459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solidFill>
                  <a:srgbClr val="FDD0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en-GB" sz="4000" b="1" dirty="0">
              <a:solidFill>
                <a:srgbClr val="FDD01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4447994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14">
            <a:extLst>
              <a:ext uri="{FF2B5EF4-FFF2-40B4-BE49-F238E27FC236}">
                <a16:creationId xmlns:a16="http://schemas.microsoft.com/office/drawing/2014/main" id="{15F64019-31E2-45D9-BA9B-19C53E2B9E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6616675"/>
              </p:ext>
            </p:extLst>
          </p:nvPr>
        </p:nvGraphicFramePr>
        <p:xfrm>
          <a:off x="0" y="4116356"/>
          <a:ext cx="9144000" cy="274164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070324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4800" b="1" u="none" kern="1200" dirty="0">
                          <a:solidFill>
                            <a:srgbClr val="FFC000"/>
                          </a:solidFill>
                          <a:latin typeface="+mn-lt"/>
                          <a:ea typeface="+mn-ea"/>
                          <a:cs typeface="+mj-cs"/>
                        </a:rPr>
                        <a:t>سبحوه بأوتــار وأرغـــن. هللـــويا هللـــويا</a:t>
                      </a: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1"/>
                      <a:endParaRPr lang="en-GB" sz="1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414679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يسوع المسيح إبن الله </a:t>
                      </a:r>
                    </a:p>
                    <a:p>
                      <a:pPr algn="ctr" rtl="1"/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المولود من الآب قبل كل الدهور 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46179901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14">
            <a:extLst>
              <a:ext uri="{FF2B5EF4-FFF2-40B4-BE49-F238E27FC236}">
                <a16:creationId xmlns:a16="http://schemas.microsoft.com/office/drawing/2014/main" id="{15F64019-31E2-45D9-BA9B-19C53E2B9E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1051543"/>
              </p:ext>
            </p:extLst>
          </p:nvPr>
        </p:nvGraphicFramePr>
        <p:xfrm>
          <a:off x="0" y="4316506"/>
          <a:ext cx="9144000" cy="25414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7609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والسلام لك ثم السلام.</a:t>
                      </a:r>
                      <a:r>
                        <a:rPr kumimoji="0" lang="en-US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يا مريم بطول الدوام.</a:t>
                      </a: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505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170342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سكن فيك عتيق الأيام. بين سوتير إن أغاثوس.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90055436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14">
            <a:extLst>
              <a:ext uri="{FF2B5EF4-FFF2-40B4-BE49-F238E27FC236}">
                <a16:creationId xmlns:a16="http://schemas.microsoft.com/office/drawing/2014/main" id="{15F64019-31E2-45D9-BA9B-19C53E2B9E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3154831"/>
              </p:ext>
            </p:extLst>
          </p:nvPr>
        </p:nvGraphicFramePr>
        <p:xfrm>
          <a:off x="0" y="4316506"/>
          <a:ext cx="9144000" cy="25414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7609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لأن الرب اختار طهرك.</a:t>
                      </a:r>
                      <a:r>
                        <a:rPr kumimoji="0" lang="en-US" sz="4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بتدبيره صار في حجرك.</a:t>
                      </a: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505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170342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4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فتاة صغيرة وشاع ذكرك. صرت عروسة للقدوس.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43429654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14">
            <a:extLst>
              <a:ext uri="{FF2B5EF4-FFF2-40B4-BE49-F238E27FC236}">
                <a16:creationId xmlns:a16="http://schemas.microsoft.com/office/drawing/2014/main" id="{15F64019-31E2-45D9-BA9B-19C53E2B9E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2303388"/>
              </p:ext>
            </p:extLst>
          </p:nvPr>
        </p:nvGraphicFramePr>
        <p:xfrm>
          <a:off x="0" y="4316506"/>
          <a:ext cx="9144000" cy="25414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7609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يا لهذا السر العظيم.</a:t>
                      </a:r>
                      <a:r>
                        <a:rPr kumimoji="0" lang="en-US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لمن تخضع له الشاروبيم.</a:t>
                      </a: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505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170342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وتسبح له السيرافيم. صار طفلاً كاملاً محسوس.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609775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14">
            <a:extLst>
              <a:ext uri="{FF2B5EF4-FFF2-40B4-BE49-F238E27FC236}">
                <a16:creationId xmlns:a16="http://schemas.microsoft.com/office/drawing/2014/main" id="{15F64019-31E2-45D9-BA9B-19C53E2B9E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9587566"/>
              </p:ext>
            </p:extLst>
          </p:nvPr>
        </p:nvGraphicFramePr>
        <p:xfrm>
          <a:off x="0" y="4116356"/>
          <a:ext cx="9144000" cy="274164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070324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4400" b="1" u="none" kern="1200" dirty="0">
                          <a:solidFill>
                            <a:srgbClr val="FFC000"/>
                          </a:solidFill>
                          <a:latin typeface="+mn-lt"/>
                          <a:ea typeface="+mn-ea"/>
                          <a:cs typeface="+mj-cs"/>
                        </a:rPr>
                        <a:t>سبحوه بصنوج حسنة الصوت. هللـــويا هللـــويا</a:t>
                      </a: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1"/>
                      <a:endParaRPr lang="en-GB" sz="1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414679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يسوع المسيح إبن الله </a:t>
                      </a:r>
                    </a:p>
                    <a:p>
                      <a:pPr algn="ctr" rtl="1"/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المولود من الآب قبل كل الدهور 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11583746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14">
            <a:extLst>
              <a:ext uri="{FF2B5EF4-FFF2-40B4-BE49-F238E27FC236}">
                <a16:creationId xmlns:a16="http://schemas.microsoft.com/office/drawing/2014/main" id="{15F64019-31E2-45D9-BA9B-19C53E2B9E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0775388"/>
              </p:ext>
            </p:extLst>
          </p:nvPr>
        </p:nvGraphicFramePr>
        <p:xfrm>
          <a:off x="0" y="4316506"/>
          <a:ext cx="9144000" cy="25414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7609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اسألك من فضلك يا مريم.</a:t>
                      </a:r>
                      <a:r>
                        <a:rPr kumimoji="0" lang="en-US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كما حملت السر الأعظم.</a:t>
                      </a: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505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170342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4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جرحي أنتَن وأنتِ المرهم. داويني برسم بي استافروس.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01623217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14">
            <a:extLst>
              <a:ext uri="{FF2B5EF4-FFF2-40B4-BE49-F238E27FC236}">
                <a16:creationId xmlns:a16="http://schemas.microsoft.com/office/drawing/2014/main" id="{15F64019-31E2-45D9-BA9B-19C53E2B9E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2100574"/>
              </p:ext>
            </p:extLst>
          </p:nvPr>
        </p:nvGraphicFramePr>
        <p:xfrm>
          <a:off x="0" y="4054288"/>
          <a:ext cx="9144000" cy="280371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7609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أبو السعد اسمى منسوب.</a:t>
                      </a:r>
                      <a:r>
                        <a:rPr kumimoji="0" lang="en-US" sz="4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وبين الناس فعلي معيوب.</a:t>
                      </a: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505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170342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بشفاعتك يصير ذنبي مشطوب.</a:t>
                      </a:r>
                      <a:endParaRPr kumimoji="0" lang="en-US" sz="4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algn="ctr" rtl="1"/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أنا ومن معنا ها هنا جلوس.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00271415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14">
            <a:extLst>
              <a:ext uri="{FF2B5EF4-FFF2-40B4-BE49-F238E27FC236}">
                <a16:creationId xmlns:a16="http://schemas.microsoft.com/office/drawing/2014/main" id="{15F64019-31E2-45D9-BA9B-19C53E2B9E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4820501"/>
              </p:ext>
            </p:extLst>
          </p:nvPr>
        </p:nvGraphicFramePr>
        <p:xfrm>
          <a:off x="0" y="4316506"/>
          <a:ext cx="9144000" cy="25414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7609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أسأل من فضلك ليل ونهار.</a:t>
                      </a:r>
                      <a:r>
                        <a:rPr kumimoji="0" lang="en-US" sz="4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يا مريم ست الأبكار.</a:t>
                      </a: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505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170342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4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تنجينا من حر النار. كبار وصغار عبيد إيسوس.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16696610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14">
            <a:extLst>
              <a:ext uri="{FF2B5EF4-FFF2-40B4-BE49-F238E27FC236}">
                <a16:creationId xmlns:a16="http://schemas.microsoft.com/office/drawing/2014/main" id="{15F64019-31E2-45D9-BA9B-19C53E2B9E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4812255"/>
              </p:ext>
            </p:extLst>
          </p:nvPr>
        </p:nvGraphicFramePr>
        <p:xfrm>
          <a:off x="0" y="4116356"/>
          <a:ext cx="9144000" cy="274164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070324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4800" b="1" u="none" kern="1200" dirty="0">
                          <a:solidFill>
                            <a:srgbClr val="FFC000"/>
                          </a:solidFill>
                          <a:latin typeface="+mn-lt"/>
                          <a:ea typeface="+mn-ea"/>
                          <a:cs typeface="+mj-cs"/>
                        </a:rPr>
                        <a:t>سبحوه بصنوج التهليل. هللـــويا هللـــويا</a:t>
                      </a: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1"/>
                      <a:endParaRPr lang="en-GB" sz="1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414679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يسوع المسيح إبن الله </a:t>
                      </a:r>
                    </a:p>
                    <a:p>
                      <a:pPr algn="ctr" rtl="1"/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المولود من الآب قبل كل الدهور 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90254730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57684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14">
            <a:extLst>
              <a:ext uri="{FF2B5EF4-FFF2-40B4-BE49-F238E27FC236}">
                <a16:creationId xmlns:a16="http://schemas.microsoft.com/office/drawing/2014/main" id="{7306EE29-F285-4C35-A8AE-677180B95E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7218951"/>
              </p:ext>
            </p:extLst>
          </p:nvPr>
        </p:nvGraphicFramePr>
        <p:xfrm>
          <a:off x="0" y="4338510"/>
          <a:ext cx="9144000" cy="25194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839830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سبحوه بمزمار وقيثارة. الليلويا الليلويا.</a:t>
                      </a:r>
                      <a:endParaRPr lang="ar-EG" sz="44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83983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3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S New Athanasius" panose="020B0500000000000000" pitchFamily="34" charset="0"/>
                          <a:ea typeface="+mn-ea"/>
                          <a:cs typeface="Traditional Arabic" pitchFamily="2" charset="-78"/>
                        </a:rPr>
                        <a:t>`````</a:t>
                      </a:r>
                      <a:r>
                        <a:rPr kumimoji="0" lang="en-US" sz="36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S New Athanasius" panose="020B0500000000000000" pitchFamily="34" charset="0"/>
                          <a:ea typeface="+mn-ea"/>
                          <a:cs typeface="Traditional Arabic" pitchFamily="2" charset="-78"/>
                        </a:rPr>
                        <a:t>Cmou</a:t>
                      </a:r>
                      <a:r>
                        <a:rPr kumimoji="0" lang="en-US" sz="3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S New Athanasius" panose="020B0500000000000000" pitchFamily="34" charset="0"/>
                          <a:ea typeface="+mn-ea"/>
                          <a:cs typeface="Traditional Arabic" pitchFamily="2" charset="-78"/>
                        </a:rPr>
                        <a:t> `</a:t>
                      </a:r>
                      <a:r>
                        <a:rPr kumimoji="0" lang="en-US" sz="36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S New Athanasius" panose="020B0500000000000000" pitchFamily="34" charset="0"/>
                          <a:ea typeface="+mn-ea"/>
                          <a:cs typeface="Traditional Arabic" pitchFamily="2" charset="-78"/>
                        </a:rPr>
                        <a:t>erof</a:t>
                      </a:r>
                      <a:r>
                        <a:rPr kumimoji="0" lang="en-US" sz="3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S New Athanasius" panose="020B0500000000000000" pitchFamily="34" charset="0"/>
                          <a:ea typeface="+mn-ea"/>
                          <a:cs typeface="Traditional Arabic" pitchFamily="2" charset="-78"/>
                        </a:rPr>
                        <a:t> </a:t>
                      </a:r>
                      <a:r>
                        <a:rPr kumimoji="0" lang="en-US" sz="36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S New Athanasius" panose="020B0500000000000000" pitchFamily="34" charset="0"/>
                          <a:ea typeface="+mn-ea"/>
                          <a:cs typeface="Traditional Arabic" pitchFamily="2" charset="-78"/>
                        </a:rPr>
                        <a:t>qen</a:t>
                      </a:r>
                      <a:r>
                        <a:rPr kumimoji="0" lang="en-US" sz="3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S New Athanasius" panose="020B0500000000000000" pitchFamily="34" charset="0"/>
                          <a:ea typeface="+mn-ea"/>
                          <a:cs typeface="Traditional Arabic" pitchFamily="2" charset="-78"/>
                        </a:rPr>
                        <a:t> </a:t>
                      </a:r>
                      <a:r>
                        <a:rPr kumimoji="0" lang="en-US" sz="36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S New Athanasius" panose="020B0500000000000000" pitchFamily="34" charset="0"/>
                          <a:ea typeface="+mn-ea"/>
                          <a:cs typeface="Traditional Arabic" pitchFamily="2" charset="-78"/>
                        </a:rPr>
                        <a:t>ou'altyrion</a:t>
                      </a:r>
                      <a:r>
                        <a:rPr kumimoji="0" lang="en-US" sz="3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S New Athanasius" panose="020B0500000000000000" pitchFamily="34" charset="0"/>
                          <a:ea typeface="+mn-ea"/>
                          <a:cs typeface="Traditional Arabic" pitchFamily="2" charset="-78"/>
                        </a:rPr>
                        <a:t> </a:t>
                      </a:r>
                      <a:r>
                        <a:rPr kumimoji="0" lang="en-US" sz="36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S New Athanasius" panose="020B0500000000000000" pitchFamily="34" charset="0"/>
                          <a:ea typeface="+mn-ea"/>
                          <a:cs typeface="Traditional Arabic" pitchFamily="2" charset="-78"/>
                        </a:rPr>
                        <a:t>nem</a:t>
                      </a:r>
                      <a:r>
                        <a:rPr kumimoji="0" lang="en-US" sz="3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S New Athanasius" panose="020B0500000000000000" pitchFamily="34" charset="0"/>
                          <a:ea typeface="+mn-ea"/>
                          <a:cs typeface="Traditional Arabic" pitchFamily="2" charset="-78"/>
                        </a:rPr>
                        <a:t> </a:t>
                      </a:r>
                      <a:r>
                        <a:rPr kumimoji="0" lang="en-US" sz="36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S New Athanasius" panose="020B0500000000000000" pitchFamily="34" charset="0"/>
                          <a:ea typeface="+mn-ea"/>
                          <a:cs typeface="Traditional Arabic" pitchFamily="2" charset="-78"/>
                        </a:rPr>
                        <a:t>ouku;ara</a:t>
                      </a:r>
                      <a:r>
                        <a:rPr kumimoji="0" lang="pt-BR" sz="3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S New Athanasius" panose="020B0500000000000000" pitchFamily="34" charset="0"/>
                          <a:ea typeface="+mn-ea"/>
                          <a:cs typeface="Traditional Arabic" pitchFamily="2" charset="-78"/>
                        </a:rPr>
                        <a:t>.</a:t>
                      </a:r>
                      <a:r>
                        <a:rPr kumimoji="0" lang="ar-EG" sz="3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S New Athanasius" panose="020B0500000000000000" pitchFamily="34" charset="0"/>
                          <a:ea typeface="+mn-ea"/>
                          <a:cs typeface="Traditional Arabic" pitchFamily="2" charset="-78"/>
                        </a:rPr>
                        <a:t> </a:t>
                      </a:r>
                      <a:r>
                        <a:rPr kumimoji="0" 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S New Athanasius" panose="020B0500000000000000" pitchFamily="34" charset="0"/>
                          <a:ea typeface="+mn-ea"/>
                          <a:cs typeface="Traditional Arabic" pitchFamily="2" charset="-78"/>
                        </a:rPr>
                        <a:t>A=l A=l</a:t>
                      </a:r>
                      <a:endParaRPr kumimoji="0" lang="pt-BR" sz="3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C000"/>
                        </a:solidFill>
                        <a:effectLst/>
                        <a:uLnTx/>
                        <a:uFillTx/>
                        <a:latin typeface="CS New Athanasius" panose="020B0500000000000000" pitchFamily="34" charset="0"/>
                        <a:ea typeface="+mn-ea"/>
                        <a:cs typeface="Traditional Arabic" pitchFamily="2" charset="-78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78682842"/>
                  </a:ext>
                </a:extLst>
              </a:tr>
              <a:tr h="839830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3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اسمو ايروف خين او ابسالتريون نيم اوكيثارا. هلليلويا هلليلويا.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  <p:sp>
        <p:nvSpPr>
          <p:cNvPr id="6" name="Title 5">
            <a:extLst>
              <a:ext uri="{FF2B5EF4-FFF2-40B4-BE49-F238E27FC236}">
                <a16:creationId xmlns:a16="http://schemas.microsoft.com/office/drawing/2014/main" id="{13684D62-6BC7-47E1-A1EC-AD260BAD2F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05117" y="0"/>
            <a:ext cx="605117" cy="645459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solidFill>
                  <a:srgbClr val="FDD0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lang="en-GB" sz="4000" b="1" dirty="0">
              <a:solidFill>
                <a:srgbClr val="FDD01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0706346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45E236-A536-4443-8F02-9254FB7AC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748118" y="0"/>
            <a:ext cx="1748118" cy="1425387"/>
          </a:xfrm>
        </p:spPr>
        <p:txBody>
          <a:bodyPr>
            <a:normAutofit/>
          </a:bodyPr>
          <a:lstStyle/>
          <a:p>
            <a:pPr algn="r" rtl="1"/>
            <a:r>
              <a:rPr lang="ar-EG" sz="3200" b="1" dirty="0">
                <a:solidFill>
                  <a:srgbClr val="FFC000"/>
                </a:solidFill>
              </a:rPr>
              <a:t>(كيهك) الأحد الرابع</a:t>
            </a:r>
            <a:endParaRPr lang="en-GB" sz="3200" dirty="0"/>
          </a:p>
        </p:txBody>
      </p:sp>
      <p:graphicFrame>
        <p:nvGraphicFramePr>
          <p:cNvPr id="3" name="Table 14">
            <a:extLst>
              <a:ext uri="{FF2B5EF4-FFF2-40B4-BE49-F238E27FC236}">
                <a16:creationId xmlns:a16="http://schemas.microsoft.com/office/drawing/2014/main" id="{15F64019-31E2-45D9-BA9B-19C53E2B9E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9871999"/>
              </p:ext>
            </p:extLst>
          </p:nvPr>
        </p:nvGraphicFramePr>
        <p:xfrm>
          <a:off x="-1" y="4356413"/>
          <a:ext cx="9144000" cy="25275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939206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4100" b="1" i="0" kern="12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أنا أفتح فاي بالتسبيح</a:t>
                      </a:r>
                      <a:r>
                        <a:rPr kumimoji="0" lang="ar-EG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kumimoji="0" lang="en-US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لسيدنا إيسوس بي إخرستوس.</a:t>
                      </a:r>
                      <a:endParaRPr lang="ar-EG" sz="41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55769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406613">
                <a:tc>
                  <a:txBody>
                    <a:bodyPr/>
                    <a:lstStyle/>
                    <a:p>
                      <a:pPr algn="ctr" rtl="1"/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أمدح مريم وأصرخ وأصيح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</a:p>
                    <a:p>
                      <a:pPr algn="ctr" rtl="1"/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السلام لك يا أم بي إخرستوس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173942F9-A620-48C6-BCBF-5D5C922FD152}"/>
              </a:ext>
            </a:extLst>
          </p:cNvPr>
          <p:cNvSpPr txBox="1"/>
          <p:nvPr/>
        </p:nvSpPr>
        <p:spPr>
          <a:xfrm>
            <a:off x="0" y="3710082"/>
            <a:ext cx="9143999" cy="630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1"/>
            <a:r>
              <a:rPr kumimoji="0" lang="ar-SA" sz="3500" b="1" i="0" strike="noStrike" kern="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مديح للأحد الرابع الكيهكي</a:t>
            </a:r>
            <a:r>
              <a:rPr kumimoji="0" lang="ar-EG" sz="3500" b="1" i="0" strike="noStrike" kern="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 </a:t>
            </a:r>
            <a:r>
              <a:rPr kumimoji="0" lang="ar-SA" sz="3500" b="1" i="0" strike="noStrike" kern="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(من نظم القمص متاؤس البهجوري)</a:t>
            </a:r>
            <a:endParaRPr lang="en-GB" sz="3500" b="1" dirty="0"/>
          </a:p>
        </p:txBody>
      </p:sp>
    </p:spTree>
    <p:extLst>
      <p:ext uri="{BB962C8B-B14F-4D97-AF65-F5344CB8AC3E}">
        <p14:creationId xmlns:p14="http://schemas.microsoft.com/office/powerpoint/2010/main" val="3980464569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14">
            <a:extLst>
              <a:ext uri="{FF2B5EF4-FFF2-40B4-BE49-F238E27FC236}">
                <a16:creationId xmlns:a16="http://schemas.microsoft.com/office/drawing/2014/main" id="{15F64019-31E2-45D9-BA9B-19C53E2B9E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3418274"/>
              </p:ext>
            </p:extLst>
          </p:nvPr>
        </p:nvGraphicFramePr>
        <p:xfrm>
          <a:off x="0" y="4054288"/>
          <a:ext cx="9144000" cy="280371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7609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4800" b="1" i="0" kern="12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بك يا زين البشرية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kumimoji="0" lang="en-US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رجعنا ثاني إلى الفردوس.</a:t>
                      </a:r>
                      <a:endParaRPr lang="ar-EG" sz="48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505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170342">
                <a:tc>
                  <a:txBody>
                    <a:bodyPr/>
                    <a:lstStyle/>
                    <a:p>
                      <a:pPr algn="ctr" rtl="1"/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بعد خمسة آلاف وخمسمائة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</a:p>
                    <a:p>
                      <a:pPr algn="ctr" rtl="1"/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السلام لك يا أم بي إخرستوس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89178377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14">
            <a:extLst>
              <a:ext uri="{FF2B5EF4-FFF2-40B4-BE49-F238E27FC236}">
                <a16:creationId xmlns:a16="http://schemas.microsoft.com/office/drawing/2014/main" id="{15F64019-31E2-45D9-BA9B-19C53E2B9E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4633183"/>
              </p:ext>
            </p:extLst>
          </p:nvPr>
        </p:nvGraphicFramePr>
        <p:xfrm>
          <a:off x="0" y="4316506"/>
          <a:ext cx="9144000" cy="25414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7609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تكلم معك غبريال.</a:t>
                      </a:r>
                      <a:r>
                        <a:rPr kumimoji="0" lang="en-US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رئيس رتب ني أنجيلوس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endParaRPr lang="ar-EG" sz="44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505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170342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4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بشرك بالسلام وقال. </a:t>
                      </a:r>
                      <a:r>
                        <a:rPr kumimoji="0" lang="ar-EG" sz="43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السلام لك يا أم بي إخرستوس.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33567067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14">
            <a:extLst>
              <a:ext uri="{FF2B5EF4-FFF2-40B4-BE49-F238E27FC236}">
                <a16:creationId xmlns:a16="http://schemas.microsoft.com/office/drawing/2014/main" id="{15F64019-31E2-45D9-BA9B-19C53E2B9E51}"/>
              </a:ext>
            </a:extLst>
          </p:cNvPr>
          <p:cNvGraphicFramePr>
            <a:graphicFrameLocks noGrp="1"/>
          </p:cNvGraphicFramePr>
          <p:nvPr/>
        </p:nvGraphicFramePr>
        <p:xfrm>
          <a:off x="0" y="3993776"/>
          <a:ext cx="9144000" cy="29256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7609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4800" b="1" u="none" kern="1200" dirty="0">
                          <a:solidFill>
                            <a:srgbClr val="FFC000"/>
                          </a:solidFill>
                          <a:latin typeface="+mn-lt"/>
                          <a:ea typeface="+mn-ea"/>
                          <a:cs typeface="+mj-cs"/>
                        </a:rPr>
                        <a:t>سبحوه الله فى جميع قديسيه. هللـــويا هللـــويا</a:t>
                      </a: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505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170342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يسوع المسيح إبن الله </a:t>
                      </a:r>
                    </a:p>
                    <a:p>
                      <a:pPr algn="ctr" rtl="1"/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المولود من الآب قبل كل الدهور 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93114975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14">
            <a:extLst>
              <a:ext uri="{FF2B5EF4-FFF2-40B4-BE49-F238E27FC236}">
                <a16:creationId xmlns:a16="http://schemas.microsoft.com/office/drawing/2014/main" id="{15F64019-31E2-45D9-BA9B-19C53E2B9E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0831584"/>
              </p:ext>
            </p:extLst>
          </p:nvPr>
        </p:nvGraphicFramePr>
        <p:xfrm>
          <a:off x="0" y="4316506"/>
          <a:ext cx="9144000" cy="25414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7609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3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جئت من عند الآب مرسول إليكِ.</a:t>
                      </a:r>
                      <a:r>
                        <a:rPr kumimoji="0" lang="en-US" sz="3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3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بالنعمة يا بكر وعروس.</a:t>
                      </a:r>
                      <a:endParaRPr lang="ar-EG" sz="39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505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170342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وقوة الآب تظللك. </a:t>
                      </a:r>
                      <a:r>
                        <a:rPr kumimoji="0" lang="ar-EG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السلام لك يا أم بي إخرستوس.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99894505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14">
            <a:extLst>
              <a:ext uri="{FF2B5EF4-FFF2-40B4-BE49-F238E27FC236}">
                <a16:creationId xmlns:a16="http://schemas.microsoft.com/office/drawing/2014/main" id="{15F64019-31E2-45D9-BA9B-19C53E2B9E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1782491"/>
              </p:ext>
            </p:extLst>
          </p:nvPr>
        </p:nvGraphicFramePr>
        <p:xfrm>
          <a:off x="0" y="4316506"/>
          <a:ext cx="9144000" cy="25414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7609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حملت يا عذراء رب المجد.</a:t>
                      </a:r>
                      <a:r>
                        <a:rPr kumimoji="0" lang="en-US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SA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سوف يولد منك القدوس</a:t>
                      </a:r>
                      <a:r>
                        <a:rPr kumimoji="0" lang="ar-EG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endParaRPr lang="ar-EG" sz="42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505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170342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وبك يتم كل الوعد. 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السلام لك يا أم بي إخرستوس.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71710295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14">
            <a:extLst>
              <a:ext uri="{FF2B5EF4-FFF2-40B4-BE49-F238E27FC236}">
                <a16:creationId xmlns:a16="http://schemas.microsoft.com/office/drawing/2014/main" id="{15F64019-31E2-45D9-BA9B-19C53E2B9E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2332457"/>
              </p:ext>
            </p:extLst>
          </p:nvPr>
        </p:nvGraphicFramePr>
        <p:xfrm>
          <a:off x="0" y="4316506"/>
          <a:ext cx="9144000" cy="25414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7609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خالق كل البشرية.</a:t>
                      </a:r>
                      <a:r>
                        <a:rPr kumimoji="0" lang="en-US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في بطنك قد سكن إيسوس.</a:t>
                      </a:r>
                      <a:endParaRPr lang="ar-EG" sz="48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505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170342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تسعة أشهر متوالية. </a:t>
                      </a:r>
                      <a:r>
                        <a:rPr kumimoji="0" lang="ar-EG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السلام لك يا أم بي إخرستوس.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80772793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14">
            <a:extLst>
              <a:ext uri="{FF2B5EF4-FFF2-40B4-BE49-F238E27FC236}">
                <a16:creationId xmlns:a16="http://schemas.microsoft.com/office/drawing/2014/main" id="{15F64019-31E2-45D9-BA9B-19C53E2B9E51}"/>
              </a:ext>
            </a:extLst>
          </p:cNvPr>
          <p:cNvGraphicFramePr>
            <a:graphicFrameLocks noGrp="1"/>
          </p:cNvGraphicFramePr>
          <p:nvPr/>
        </p:nvGraphicFramePr>
        <p:xfrm>
          <a:off x="0" y="4116356"/>
          <a:ext cx="9144000" cy="274164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070324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4800" b="1" u="none" kern="1200" dirty="0">
                          <a:solidFill>
                            <a:srgbClr val="FFC000"/>
                          </a:solidFill>
                          <a:latin typeface="+mn-lt"/>
                          <a:ea typeface="+mn-ea"/>
                          <a:cs typeface="+mj-cs"/>
                        </a:rPr>
                        <a:t>سبحوه فى جلد قوته. هللـــويا هللـــويا</a:t>
                      </a: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1"/>
                      <a:endParaRPr lang="en-GB" sz="1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414679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يسوع المسيح إبن الله </a:t>
                      </a:r>
                    </a:p>
                    <a:p>
                      <a:pPr algn="ctr" rtl="1"/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المولود من الآب قبل كل الدهور 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81843586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14">
            <a:extLst>
              <a:ext uri="{FF2B5EF4-FFF2-40B4-BE49-F238E27FC236}">
                <a16:creationId xmlns:a16="http://schemas.microsoft.com/office/drawing/2014/main" id="{15F64019-31E2-45D9-BA9B-19C53E2B9E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9715989"/>
              </p:ext>
            </p:extLst>
          </p:nvPr>
        </p:nvGraphicFramePr>
        <p:xfrm>
          <a:off x="0" y="4316506"/>
          <a:ext cx="9144000" cy="25414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7609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دعيت عذراء وولدت.</a:t>
                      </a:r>
                      <a:r>
                        <a:rPr kumimoji="0" lang="en-US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خالق كل أرواح ونفوس.</a:t>
                      </a:r>
                      <a:endParaRPr lang="ar-EG" sz="48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505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170342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وفوق ذراعيك حملت. </a:t>
                      </a:r>
                      <a:r>
                        <a:rPr kumimoji="0" lang="ar-EG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السلام لك يا أم بي إخرستوس.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91967074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14">
            <a:extLst>
              <a:ext uri="{FF2B5EF4-FFF2-40B4-BE49-F238E27FC236}">
                <a16:creationId xmlns:a16="http://schemas.microsoft.com/office/drawing/2014/main" id="{15F64019-31E2-45D9-BA9B-19C53E2B9E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6206853"/>
              </p:ext>
            </p:extLst>
          </p:nvPr>
        </p:nvGraphicFramePr>
        <p:xfrm>
          <a:off x="0" y="4316506"/>
          <a:ext cx="9144000" cy="25414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7609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ربيتيه كشبه إنسان.</a:t>
                      </a:r>
                      <a:r>
                        <a:rPr kumimoji="0" lang="en-US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بشري ظاهر كامل ملموس.</a:t>
                      </a:r>
                      <a:endParaRPr lang="ar-EG" sz="46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505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170342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وهو مكون كل الأكوان. </a:t>
                      </a:r>
                      <a:r>
                        <a:rPr kumimoji="0" lang="ar-EG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السلام لك يا أم بي إخرستوس.</a:t>
                      </a:r>
                      <a:endParaRPr kumimoji="0" lang="ar-EG" sz="4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946281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14">
            <a:extLst>
              <a:ext uri="{FF2B5EF4-FFF2-40B4-BE49-F238E27FC236}">
                <a16:creationId xmlns:a16="http://schemas.microsoft.com/office/drawing/2014/main" id="{7306EE29-F285-4C35-A8AE-677180B95E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1901200"/>
              </p:ext>
            </p:extLst>
          </p:nvPr>
        </p:nvGraphicFramePr>
        <p:xfrm>
          <a:off x="0" y="4338510"/>
          <a:ext cx="9144000" cy="25194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839830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سبحوه بدفوف وصفوف. الليلويا الليلويا.</a:t>
                      </a:r>
                      <a:endParaRPr lang="ar-EG" sz="44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83983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3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S New Athanasius" panose="020B0500000000000000" pitchFamily="34" charset="0"/>
                          <a:ea typeface="+mn-ea"/>
                          <a:cs typeface="Traditional Arabic" pitchFamily="2" charset="-78"/>
                        </a:rPr>
                        <a:t>`````</a:t>
                      </a:r>
                      <a:r>
                        <a:rPr kumimoji="0" lang="da-DK" sz="3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S New Athanasius" panose="020B0500000000000000" pitchFamily="34" charset="0"/>
                          <a:ea typeface="+mn-ea"/>
                          <a:cs typeface="Traditional Arabic" pitchFamily="2" charset="-78"/>
                        </a:rPr>
                        <a:t>`Cmou `erof qen hankemkem nem han,oroc</a:t>
                      </a:r>
                      <a:r>
                        <a:rPr kumimoji="0" lang="pt-BR" sz="3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S New Athanasius" panose="020B0500000000000000" pitchFamily="34" charset="0"/>
                          <a:ea typeface="+mn-ea"/>
                          <a:cs typeface="Traditional Arabic" pitchFamily="2" charset="-78"/>
                        </a:rPr>
                        <a:t>.</a:t>
                      </a:r>
                      <a:r>
                        <a:rPr kumimoji="0" lang="ar-EG" sz="3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S New Athanasius" panose="020B0500000000000000" pitchFamily="34" charset="0"/>
                          <a:ea typeface="+mn-ea"/>
                          <a:cs typeface="Traditional Arabic" pitchFamily="2" charset="-78"/>
                        </a:rPr>
                        <a:t> </a:t>
                      </a:r>
                      <a:r>
                        <a:rPr kumimoji="0" lang="en-US" sz="3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S New Athanasius" panose="020B0500000000000000" pitchFamily="34" charset="0"/>
                          <a:ea typeface="+mn-ea"/>
                          <a:cs typeface="Traditional Arabic" pitchFamily="2" charset="-78"/>
                        </a:rPr>
                        <a:t>A=l A=l</a:t>
                      </a:r>
                      <a:endParaRPr kumimoji="0" lang="pt-BR" sz="3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C000"/>
                        </a:solidFill>
                        <a:effectLst/>
                        <a:uLnTx/>
                        <a:uFillTx/>
                        <a:latin typeface="CS New Athanasius" panose="020B0500000000000000" pitchFamily="34" charset="0"/>
                        <a:ea typeface="+mn-ea"/>
                        <a:cs typeface="Traditional Arabic" pitchFamily="2" charset="-78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78682842"/>
                  </a:ext>
                </a:extLst>
              </a:tr>
              <a:tr h="839830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3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اسمو ايروف خين هان كيم كيم نيم هان خورس. هلليلويا هلليلويا.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  <p:sp>
        <p:nvSpPr>
          <p:cNvPr id="6" name="Title 5">
            <a:extLst>
              <a:ext uri="{FF2B5EF4-FFF2-40B4-BE49-F238E27FC236}">
                <a16:creationId xmlns:a16="http://schemas.microsoft.com/office/drawing/2014/main" id="{13684D62-6BC7-47E1-A1EC-AD260BAD2F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05117" y="0"/>
            <a:ext cx="605117" cy="645459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solidFill>
                  <a:srgbClr val="FDD0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endParaRPr lang="en-GB" sz="4000" b="1" dirty="0">
              <a:solidFill>
                <a:srgbClr val="FDD01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8749455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14">
            <a:extLst>
              <a:ext uri="{FF2B5EF4-FFF2-40B4-BE49-F238E27FC236}">
                <a16:creationId xmlns:a16="http://schemas.microsoft.com/office/drawing/2014/main" id="{15F64019-31E2-45D9-BA9B-19C53E2B9E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7142989"/>
              </p:ext>
            </p:extLst>
          </p:nvPr>
        </p:nvGraphicFramePr>
        <p:xfrm>
          <a:off x="0" y="4316506"/>
          <a:ext cx="9144000" cy="25414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7609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زينتِ العالم أجمع.</a:t>
                      </a:r>
                      <a:r>
                        <a:rPr kumimoji="0" lang="en-US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يا مريم تي بارثينوس.</a:t>
                      </a:r>
                      <a:endParaRPr lang="ar-EG" sz="48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505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170342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حتى أن الآب لك اطلع. </a:t>
                      </a:r>
                      <a:r>
                        <a:rPr kumimoji="0" lang="ar-EG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السلام لك يا أم بي إخرستوس.</a:t>
                      </a:r>
                      <a:endParaRPr kumimoji="0" lang="ar-EG" sz="4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15209693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14">
            <a:extLst>
              <a:ext uri="{FF2B5EF4-FFF2-40B4-BE49-F238E27FC236}">
                <a16:creationId xmlns:a16="http://schemas.microsoft.com/office/drawing/2014/main" id="{15F64019-31E2-45D9-BA9B-19C53E2B9E51}"/>
              </a:ext>
            </a:extLst>
          </p:cNvPr>
          <p:cNvGraphicFramePr>
            <a:graphicFrameLocks noGrp="1"/>
          </p:cNvGraphicFramePr>
          <p:nvPr/>
        </p:nvGraphicFramePr>
        <p:xfrm>
          <a:off x="0" y="4116356"/>
          <a:ext cx="9144000" cy="274164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070324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4800" b="1" u="none" kern="1200" dirty="0">
                          <a:solidFill>
                            <a:srgbClr val="FFC000"/>
                          </a:solidFill>
                          <a:latin typeface="+mn-lt"/>
                          <a:ea typeface="+mn-ea"/>
                          <a:cs typeface="+mj-cs"/>
                        </a:rPr>
                        <a:t>سبحوه على مقدرته. هللـــويا هللـــويا</a:t>
                      </a: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1"/>
                      <a:endParaRPr lang="en-GB" sz="1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414679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يسوع المسيح إبن الله </a:t>
                      </a:r>
                    </a:p>
                    <a:p>
                      <a:pPr algn="ctr" rtl="1"/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المولود من الآب قبل كل الدهور 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41037841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14">
            <a:extLst>
              <a:ext uri="{FF2B5EF4-FFF2-40B4-BE49-F238E27FC236}">
                <a16:creationId xmlns:a16="http://schemas.microsoft.com/office/drawing/2014/main" id="{15F64019-31E2-45D9-BA9B-19C53E2B9E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7164136"/>
              </p:ext>
            </p:extLst>
          </p:nvPr>
        </p:nvGraphicFramePr>
        <p:xfrm>
          <a:off x="0" y="4316506"/>
          <a:ext cx="9144000" cy="25414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7609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3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سليمان قال في نشيد الأنشاد.</a:t>
                      </a:r>
                      <a:r>
                        <a:rPr kumimoji="0" lang="en-US" sz="3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3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روائح ثيابك أفخر الملبوس.</a:t>
                      </a:r>
                      <a:endParaRPr lang="ar-EG" sz="39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505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170342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شبه العنبر وأيضًا زاد. </a:t>
                      </a:r>
                      <a:r>
                        <a:rPr kumimoji="0" lang="ar-EG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السلام لك يا أم بي إخرستوس.</a:t>
                      </a:r>
                      <a:endParaRPr kumimoji="0" lang="ar-EG" sz="4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09882519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14">
            <a:extLst>
              <a:ext uri="{FF2B5EF4-FFF2-40B4-BE49-F238E27FC236}">
                <a16:creationId xmlns:a16="http://schemas.microsoft.com/office/drawing/2014/main" id="{15F64019-31E2-45D9-BA9B-19C53E2B9E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3210408"/>
              </p:ext>
            </p:extLst>
          </p:nvPr>
        </p:nvGraphicFramePr>
        <p:xfrm>
          <a:off x="0" y="4316506"/>
          <a:ext cx="9144000" cy="25414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7609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أشعيا نطق قولاً بثبات.</a:t>
                      </a:r>
                      <a:r>
                        <a:rPr kumimoji="0" lang="en-US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وقال عنك يا بكر وعروس.</a:t>
                      </a:r>
                      <a:endParaRPr lang="ar-EG" sz="44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505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170342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أنك تلدين رب الأرباب. </a:t>
                      </a:r>
                      <a:r>
                        <a:rPr kumimoji="0" lang="ar-EG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السلام لك يا أم بي إخرستوس.</a:t>
                      </a:r>
                      <a:endParaRPr kumimoji="0" lang="ar-EG" sz="4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906939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14">
            <a:extLst>
              <a:ext uri="{FF2B5EF4-FFF2-40B4-BE49-F238E27FC236}">
                <a16:creationId xmlns:a16="http://schemas.microsoft.com/office/drawing/2014/main" id="{15F64019-31E2-45D9-BA9B-19C53E2B9E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1843652"/>
              </p:ext>
            </p:extLst>
          </p:nvPr>
        </p:nvGraphicFramePr>
        <p:xfrm>
          <a:off x="0" y="4316506"/>
          <a:ext cx="9144000" cy="25414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7609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3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صوفونيوس قال قولاً موصوف.</a:t>
                      </a:r>
                      <a:r>
                        <a:rPr kumimoji="0" lang="en-US" sz="3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3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عن حبلك في ابنك القدوس.</a:t>
                      </a:r>
                      <a:endParaRPr lang="ar-EG" sz="37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505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170342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3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مثل مطر ينزل على الصوف. </a:t>
                      </a:r>
                      <a:r>
                        <a:rPr kumimoji="0" lang="ar-EG" sz="37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السلام لك يا أم بي إخرستوس.</a:t>
                      </a:r>
                      <a:endParaRPr kumimoji="0" lang="ar-EG" sz="37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65632083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14">
            <a:extLst>
              <a:ext uri="{FF2B5EF4-FFF2-40B4-BE49-F238E27FC236}">
                <a16:creationId xmlns:a16="http://schemas.microsoft.com/office/drawing/2014/main" id="{15F64019-31E2-45D9-BA9B-19C53E2B9E51}"/>
              </a:ext>
            </a:extLst>
          </p:cNvPr>
          <p:cNvGraphicFramePr>
            <a:graphicFrameLocks noGrp="1"/>
          </p:cNvGraphicFramePr>
          <p:nvPr/>
        </p:nvGraphicFramePr>
        <p:xfrm>
          <a:off x="0" y="4116356"/>
          <a:ext cx="9144000" cy="274164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070324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4800" b="1" u="none" kern="1200" dirty="0">
                          <a:solidFill>
                            <a:srgbClr val="FFC000"/>
                          </a:solidFill>
                          <a:latin typeface="+mn-lt"/>
                          <a:ea typeface="+mn-ea"/>
                          <a:cs typeface="+mj-cs"/>
                        </a:rPr>
                        <a:t>سبحوه ككثرة عظمتــه. هللـــويا هللـــويا</a:t>
                      </a: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1"/>
                      <a:endParaRPr lang="en-GB" sz="1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414679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يسوع المسيح إبن الله </a:t>
                      </a:r>
                    </a:p>
                    <a:p>
                      <a:pPr algn="ctr" rtl="1"/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المولود من الآب قبل كل الدهور 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60724686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14">
            <a:extLst>
              <a:ext uri="{FF2B5EF4-FFF2-40B4-BE49-F238E27FC236}">
                <a16:creationId xmlns:a16="http://schemas.microsoft.com/office/drawing/2014/main" id="{15F64019-31E2-45D9-BA9B-19C53E2B9E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1306681"/>
              </p:ext>
            </p:extLst>
          </p:nvPr>
        </p:nvGraphicFramePr>
        <p:xfrm>
          <a:off x="0" y="4316506"/>
          <a:ext cx="9144000" cy="25414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7609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ضربوا فيكِ أيضًا أمثال.</a:t>
                      </a:r>
                      <a:r>
                        <a:rPr kumimoji="0" lang="en-US" sz="4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واحتار الرئيس والمرؤوس.</a:t>
                      </a:r>
                      <a:endParaRPr lang="ar-EG" sz="43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505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170342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وأرميا مع دانيال. 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السلام لك يا أم بي </a:t>
                      </a:r>
                      <a:r>
                        <a:rPr kumimoji="0" lang="en-GB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إ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خرستوس.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49391539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14">
            <a:extLst>
              <a:ext uri="{FF2B5EF4-FFF2-40B4-BE49-F238E27FC236}">
                <a16:creationId xmlns:a16="http://schemas.microsoft.com/office/drawing/2014/main" id="{15F64019-31E2-45D9-BA9B-19C53E2B9E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4401156"/>
              </p:ext>
            </p:extLst>
          </p:nvPr>
        </p:nvGraphicFramePr>
        <p:xfrm>
          <a:off x="0" y="4316506"/>
          <a:ext cx="9144000" cy="25414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7609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طوباك يا من قد رآها.</a:t>
                      </a:r>
                      <a:r>
                        <a:rPr kumimoji="0" lang="en-US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شبه نار توقد في غروس.</a:t>
                      </a:r>
                      <a:endParaRPr lang="ar-EG" sz="46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505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170342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وقد صار حبلك جواها. </a:t>
                      </a:r>
                      <a:r>
                        <a:rPr kumimoji="0" lang="ar-EG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السلام لك يا أم بي </a:t>
                      </a:r>
                      <a:r>
                        <a:rPr kumimoji="0" lang="en-GB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إ</a:t>
                      </a:r>
                      <a:r>
                        <a:rPr kumimoji="0" lang="ar-EG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خرستوس.</a:t>
                      </a:r>
                      <a:endParaRPr kumimoji="0" lang="ar-EG" sz="4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85772620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14">
            <a:extLst>
              <a:ext uri="{FF2B5EF4-FFF2-40B4-BE49-F238E27FC236}">
                <a16:creationId xmlns:a16="http://schemas.microsoft.com/office/drawing/2014/main" id="{15F64019-31E2-45D9-BA9B-19C53E2B9E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9699504"/>
              </p:ext>
            </p:extLst>
          </p:nvPr>
        </p:nvGraphicFramePr>
        <p:xfrm>
          <a:off x="0" y="4316506"/>
          <a:ext cx="9144000" cy="25414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7609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ظهر منك عنبر مخزون.</a:t>
                      </a:r>
                      <a:r>
                        <a:rPr kumimoji="0" lang="en-US" sz="4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مدحك داود في إبصالموس.</a:t>
                      </a:r>
                      <a:endParaRPr lang="ar-EG" sz="43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505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170342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3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وقال أنت هي أبواب صهيون. </a:t>
                      </a:r>
                      <a:r>
                        <a:rPr kumimoji="0" lang="ar-EG" sz="37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السلام لك يا أم بي </a:t>
                      </a:r>
                      <a:r>
                        <a:rPr kumimoji="0" lang="en-GB" sz="37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إ</a:t>
                      </a:r>
                      <a:r>
                        <a:rPr kumimoji="0" lang="ar-EG" sz="37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خرستوس.</a:t>
                      </a:r>
                      <a:endParaRPr kumimoji="0" lang="ar-EG" sz="37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51030060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14">
            <a:extLst>
              <a:ext uri="{FF2B5EF4-FFF2-40B4-BE49-F238E27FC236}">
                <a16:creationId xmlns:a16="http://schemas.microsoft.com/office/drawing/2014/main" id="{15F64019-31E2-45D9-BA9B-19C53E2B9E51}"/>
              </a:ext>
            </a:extLst>
          </p:cNvPr>
          <p:cNvGraphicFramePr>
            <a:graphicFrameLocks noGrp="1"/>
          </p:cNvGraphicFramePr>
          <p:nvPr/>
        </p:nvGraphicFramePr>
        <p:xfrm>
          <a:off x="0" y="4116356"/>
          <a:ext cx="9144000" cy="274164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070324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4800" b="1" u="none" kern="1200" dirty="0">
                          <a:solidFill>
                            <a:srgbClr val="FFC000"/>
                          </a:solidFill>
                          <a:latin typeface="+mn-lt"/>
                          <a:ea typeface="+mn-ea"/>
                          <a:cs typeface="+mj-cs"/>
                        </a:rPr>
                        <a:t>سبحوه بصوت البوق. هللـــويا هللـــويا</a:t>
                      </a: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1"/>
                      <a:endParaRPr lang="en-GB" sz="1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414679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يسوع المسيح إبن الله </a:t>
                      </a:r>
                    </a:p>
                    <a:p>
                      <a:pPr algn="ctr" rtl="1"/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المولود من الآب قبل كل الدهور 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978845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14">
            <a:extLst>
              <a:ext uri="{FF2B5EF4-FFF2-40B4-BE49-F238E27FC236}">
                <a16:creationId xmlns:a16="http://schemas.microsoft.com/office/drawing/2014/main" id="{7306EE29-F285-4C35-A8AE-677180B95E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8737992"/>
              </p:ext>
            </p:extLst>
          </p:nvPr>
        </p:nvGraphicFramePr>
        <p:xfrm>
          <a:off x="0" y="4338510"/>
          <a:ext cx="9144000" cy="25194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839830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سبحوه بأوتار وأرغن. الليلويا الليلويا.</a:t>
                      </a:r>
                      <a:endParaRPr lang="ar-EG" sz="44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83983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3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S New Athanasius" panose="020B0500000000000000" pitchFamily="34" charset="0"/>
                          <a:ea typeface="+mn-ea"/>
                          <a:cs typeface="Traditional Arabic" pitchFamily="2" charset="-78"/>
                        </a:rPr>
                        <a:t>`````</a:t>
                      </a:r>
                      <a:r>
                        <a:rPr kumimoji="0" lang="da-DK" sz="3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S New Athanasius" panose="020B0500000000000000" pitchFamily="34" charset="0"/>
                          <a:ea typeface="+mn-ea"/>
                          <a:cs typeface="Traditional Arabic" pitchFamily="2" charset="-78"/>
                        </a:rPr>
                        <a:t>``Cmou `erof qen han kap nem ouorganon</a:t>
                      </a:r>
                      <a:r>
                        <a:rPr kumimoji="0" lang="pt-BR" sz="3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S New Athanasius" panose="020B0500000000000000" pitchFamily="34" charset="0"/>
                          <a:ea typeface="+mn-ea"/>
                          <a:cs typeface="Traditional Arabic" pitchFamily="2" charset="-78"/>
                        </a:rPr>
                        <a:t>.</a:t>
                      </a:r>
                      <a:r>
                        <a:rPr kumimoji="0" lang="ar-EG" sz="3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S New Athanasius" panose="020B0500000000000000" pitchFamily="34" charset="0"/>
                          <a:ea typeface="+mn-ea"/>
                          <a:cs typeface="Traditional Arabic" pitchFamily="2" charset="-78"/>
                        </a:rPr>
                        <a:t> </a:t>
                      </a:r>
                      <a:r>
                        <a:rPr kumimoji="0" lang="en-US" sz="3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S New Athanasius" panose="020B0500000000000000" pitchFamily="34" charset="0"/>
                          <a:ea typeface="+mn-ea"/>
                          <a:cs typeface="Traditional Arabic" pitchFamily="2" charset="-78"/>
                        </a:rPr>
                        <a:t>A=l A=l</a:t>
                      </a:r>
                      <a:endParaRPr kumimoji="0" lang="pt-BR" sz="3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C000"/>
                        </a:solidFill>
                        <a:effectLst/>
                        <a:uLnTx/>
                        <a:uFillTx/>
                        <a:latin typeface="CS New Athanasius" panose="020B0500000000000000" pitchFamily="34" charset="0"/>
                        <a:ea typeface="+mn-ea"/>
                        <a:cs typeface="Traditional Arabic" pitchFamily="2" charset="-78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78682842"/>
                  </a:ext>
                </a:extLst>
              </a:tr>
              <a:tr h="839830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3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اسمو ايروف خين هان كاب نيم اواورغانون. هلليلويا هلليلويا.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  <p:sp>
        <p:nvSpPr>
          <p:cNvPr id="6" name="Title 5">
            <a:extLst>
              <a:ext uri="{FF2B5EF4-FFF2-40B4-BE49-F238E27FC236}">
                <a16:creationId xmlns:a16="http://schemas.microsoft.com/office/drawing/2014/main" id="{13684D62-6BC7-47E1-A1EC-AD260BAD2F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05117" y="0"/>
            <a:ext cx="605117" cy="645459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solidFill>
                  <a:srgbClr val="FDD0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endParaRPr lang="en-GB" sz="4000" b="1" dirty="0">
              <a:solidFill>
                <a:srgbClr val="FDD01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4083645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14">
            <a:extLst>
              <a:ext uri="{FF2B5EF4-FFF2-40B4-BE49-F238E27FC236}">
                <a16:creationId xmlns:a16="http://schemas.microsoft.com/office/drawing/2014/main" id="{15F64019-31E2-45D9-BA9B-19C53E2B9E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4202017"/>
              </p:ext>
            </p:extLst>
          </p:nvPr>
        </p:nvGraphicFramePr>
        <p:xfrm>
          <a:off x="0" y="4316506"/>
          <a:ext cx="9144000" cy="25414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7609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عليت فوق الشاروبيم.</a:t>
                      </a:r>
                      <a:r>
                        <a:rPr kumimoji="0" lang="en-US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يا من صرت بي </a:t>
                      </a:r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إ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ثرونوس.</a:t>
                      </a:r>
                      <a:endParaRPr lang="ar-EG" sz="44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505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170342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4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وتشرفت فوق السيرافيم. </a:t>
                      </a:r>
                      <a:r>
                        <a:rPr kumimoji="0" lang="ar-EG" sz="4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السلام لك يا أم بي </a:t>
                      </a:r>
                      <a:r>
                        <a:rPr kumimoji="0" lang="en-GB" sz="4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إ</a:t>
                      </a:r>
                      <a:r>
                        <a:rPr kumimoji="0" lang="ar-EG" sz="4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خرستوس.</a:t>
                      </a:r>
                      <a:endParaRPr kumimoji="0" lang="ar-EG" sz="4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01305847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14">
            <a:extLst>
              <a:ext uri="{FF2B5EF4-FFF2-40B4-BE49-F238E27FC236}">
                <a16:creationId xmlns:a16="http://schemas.microsoft.com/office/drawing/2014/main" id="{15F64019-31E2-45D9-BA9B-19C53E2B9E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6978810"/>
              </p:ext>
            </p:extLst>
          </p:nvPr>
        </p:nvGraphicFramePr>
        <p:xfrm>
          <a:off x="0" y="4316506"/>
          <a:ext cx="9144000" cy="25414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7609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غلي مدحك وحلي في فاي.</a:t>
                      </a:r>
                      <a:r>
                        <a:rPr kumimoji="0" lang="en-US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أحلى من ال</a:t>
                      </a:r>
                      <a:r>
                        <a:rPr kumimoji="0" lang="ar-SA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شهد</a:t>
                      </a:r>
                      <a:r>
                        <a:rPr kumimoji="0" lang="ar-EG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في كؤوس.</a:t>
                      </a:r>
                      <a:endParaRPr lang="ar-EG" sz="41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505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170342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4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كوني لي في يوم لقاي. </a:t>
                      </a:r>
                      <a:r>
                        <a:rPr kumimoji="0" lang="ar-EG" sz="4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السلام لك يا أم بي </a:t>
                      </a:r>
                      <a:r>
                        <a:rPr kumimoji="0" lang="en-GB" sz="4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إ</a:t>
                      </a:r>
                      <a:r>
                        <a:rPr kumimoji="0" lang="ar-EG" sz="4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خرستوس.</a:t>
                      </a:r>
                      <a:endParaRPr kumimoji="0" lang="ar-EG" sz="4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56890615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14">
            <a:extLst>
              <a:ext uri="{FF2B5EF4-FFF2-40B4-BE49-F238E27FC236}">
                <a16:creationId xmlns:a16="http://schemas.microsoft.com/office/drawing/2014/main" id="{15F64019-31E2-45D9-BA9B-19C53E2B9E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2189969"/>
              </p:ext>
            </p:extLst>
          </p:nvPr>
        </p:nvGraphicFramePr>
        <p:xfrm>
          <a:off x="0" y="4316506"/>
          <a:ext cx="9144000" cy="25414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7609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فك</a:t>
                      </a:r>
                      <a:r>
                        <a:rPr kumimoji="0" lang="ar-SA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ابنك</a:t>
                      </a:r>
                      <a:r>
                        <a:rPr kumimoji="0" lang="ar-EG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آبا</a:t>
                      </a:r>
                      <a:r>
                        <a:rPr kumimoji="0" lang="ar-SA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ء</a:t>
                      </a:r>
                      <a:r>
                        <a:rPr kumimoji="0" lang="ar-EG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ك المسبيين.</a:t>
                      </a:r>
                      <a:r>
                        <a:rPr kumimoji="0" lang="en-US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من حبس إبليس المنجوس.</a:t>
                      </a:r>
                      <a:endParaRPr lang="ar-EG" sz="42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505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170342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آدم وبنيه </a:t>
                      </a:r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جمعين. 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السلام لك يا أم بي </a:t>
                      </a:r>
                      <a:r>
                        <a:rPr kumimoji="0" lang="en-GB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إ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خرستوس.</a:t>
                      </a:r>
                      <a:endParaRPr kumimoji="0" lang="ar-EG" sz="4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18159251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14">
            <a:extLst>
              <a:ext uri="{FF2B5EF4-FFF2-40B4-BE49-F238E27FC236}">
                <a16:creationId xmlns:a16="http://schemas.microsoft.com/office/drawing/2014/main" id="{15F64019-31E2-45D9-BA9B-19C53E2B9E51}"/>
              </a:ext>
            </a:extLst>
          </p:cNvPr>
          <p:cNvGraphicFramePr>
            <a:graphicFrameLocks noGrp="1"/>
          </p:cNvGraphicFramePr>
          <p:nvPr/>
        </p:nvGraphicFramePr>
        <p:xfrm>
          <a:off x="0" y="4116356"/>
          <a:ext cx="9144000" cy="274164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070324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4800" b="1" u="none" kern="1200" dirty="0">
                          <a:solidFill>
                            <a:srgbClr val="FFC000"/>
                          </a:solidFill>
                          <a:latin typeface="+mn-lt"/>
                          <a:ea typeface="+mn-ea"/>
                          <a:cs typeface="+mj-cs"/>
                        </a:rPr>
                        <a:t>سبحوه بمزمـــار وقيثار. هللـــويا هللـــويا</a:t>
                      </a: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1"/>
                      <a:endParaRPr lang="en-GB" sz="1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414679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يسوع المسيح إبن الله </a:t>
                      </a:r>
                    </a:p>
                    <a:p>
                      <a:pPr algn="ctr" rtl="1"/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المولود من الآب قبل كل الدهور 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84463934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14">
            <a:extLst>
              <a:ext uri="{FF2B5EF4-FFF2-40B4-BE49-F238E27FC236}">
                <a16:creationId xmlns:a16="http://schemas.microsoft.com/office/drawing/2014/main" id="{15F64019-31E2-45D9-BA9B-19C53E2B9E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984953"/>
              </p:ext>
            </p:extLst>
          </p:nvPr>
        </p:nvGraphicFramePr>
        <p:xfrm>
          <a:off x="0" y="4316506"/>
          <a:ext cx="9144000" cy="25414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7609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قبة صرتِ للغفران.</a:t>
                      </a:r>
                      <a:r>
                        <a:rPr kumimoji="0" lang="en-US" sz="4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مذبح طاهر من غير دنوس.</a:t>
                      </a:r>
                      <a:endParaRPr lang="ar-EG" sz="47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505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170342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3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يعجز في وصفك كل لسان. </a:t>
                      </a:r>
                      <a:r>
                        <a:rPr kumimoji="0" lang="ar-EG" sz="39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السلام لك يا أم بي </a:t>
                      </a:r>
                      <a:r>
                        <a:rPr kumimoji="0" lang="en-GB" sz="39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إ</a:t>
                      </a:r>
                      <a:r>
                        <a:rPr kumimoji="0" lang="ar-EG" sz="39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خرستوس.</a:t>
                      </a:r>
                      <a:endParaRPr kumimoji="0" lang="ar-EG" sz="3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88785230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14">
            <a:extLst>
              <a:ext uri="{FF2B5EF4-FFF2-40B4-BE49-F238E27FC236}">
                <a16:creationId xmlns:a16="http://schemas.microsoft.com/office/drawing/2014/main" id="{15F64019-31E2-45D9-BA9B-19C53E2B9E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6279317"/>
              </p:ext>
            </p:extLst>
          </p:nvPr>
        </p:nvGraphicFramePr>
        <p:xfrm>
          <a:off x="0" y="4316506"/>
          <a:ext cx="9144000" cy="25414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7609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كل اللغات البشرية.</a:t>
                      </a:r>
                      <a:r>
                        <a:rPr kumimoji="0" lang="en-US" sz="4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يصيحو</a:t>
                      </a:r>
                      <a:r>
                        <a:rPr kumimoji="0" lang="ar-SA" sz="4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ن</a:t>
                      </a:r>
                      <a:r>
                        <a:rPr kumimoji="0" lang="ar-EG" sz="4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بحناجر وحسوس.</a:t>
                      </a:r>
                      <a:endParaRPr lang="ar-EG" sz="47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505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170342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4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ويقولو</a:t>
                      </a:r>
                      <a:r>
                        <a:rPr kumimoji="0" lang="ar-SA" sz="4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ن</a:t>
                      </a:r>
                      <a:r>
                        <a:rPr kumimoji="0" lang="ar-EG" sz="4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بأصوات بهية. </a:t>
                      </a:r>
                      <a:r>
                        <a:rPr kumimoji="0" lang="ar-EG" sz="4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السلام لك يا أم بي </a:t>
                      </a:r>
                      <a:r>
                        <a:rPr kumimoji="0" lang="en-GB" sz="4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إ</a:t>
                      </a:r>
                      <a:r>
                        <a:rPr kumimoji="0" lang="ar-EG" sz="4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خرستوس.</a:t>
                      </a:r>
                      <a:endParaRPr kumimoji="0" lang="ar-EG" sz="4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66107193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14">
            <a:extLst>
              <a:ext uri="{FF2B5EF4-FFF2-40B4-BE49-F238E27FC236}">
                <a16:creationId xmlns:a16="http://schemas.microsoft.com/office/drawing/2014/main" id="{15F64019-31E2-45D9-BA9B-19C53E2B9E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4306343"/>
              </p:ext>
            </p:extLst>
          </p:nvPr>
        </p:nvGraphicFramePr>
        <p:xfrm>
          <a:off x="0" y="4316506"/>
          <a:ext cx="9144000" cy="25414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7609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لوحا العهد هما أنتِ.</a:t>
                      </a:r>
                      <a:r>
                        <a:rPr kumimoji="0" lang="en-US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المكتوب</a:t>
                      </a:r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ان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بأصبع الله القدوس.</a:t>
                      </a:r>
                      <a:endParaRPr lang="ar-EG" sz="44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505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170342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وبكرسي الرب تشبهتِ. </a:t>
                      </a:r>
                      <a:r>
                        <a:rPr kumimoji="0" lang="ar-EG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السلام لك يا أم بي </a:t>
                      </a:r>
                      <a:r>
                        <a:rPr kumimoji="0" lang="en-GB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إ</a:t>
                      </a:r>
                      <a:r>
                        <a:rPr kumimoji="0" lang="ar-EG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خرستوس.</a:t>
                      </a:r>
                      <a:endParaRPr kumimoji="0" lang="ar-EG" sz="4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7669694"/>
      </p:ext>
    </p:extLst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14">
            <a:extLst>
              <a:ext uri="{FF2B5EF4-FFF2-40B4-BE49-F238E27FC236}">
                <a16:creationId xmlns:a16="http://schemas.microsoft.com/office/drawing/2014/main" id="{15F64019-31E2-45D9-BA9B-19C53E2B9E51}"/>
              </a:ext>
            </a:extLst>
          </p:cNvPr>
          <p:cNvGraphicFramePr>
            <a:graphicFrameLocks noGrp="1"/>
          </p:cNvGraphicFramePr>
          <p:nvPr/>
        </p:nvGraphicFramePr>
        <p:xfrm>
          <a:off x="0" y="4116356"/>
          <a:ext cx="9144000" cy="274164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070324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4800" b="1" u="none" kern="1200" dirty="0">
                          <a:solidFill>
                            <a:srgbClr val="FFC000"/>
                          </a:solidFill>
                          <a:latin typeface="+mn-lt"/>
                          <a:ea typeface="+mn-ea"/>
                          <a:cs typeface="+mj-cs"/>
                        </a:rPr>
                        <a:t>سبحوه بدفوف وصفوف. هللـــويا هللـــويا</a:t>
                      </a: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1"/>
                      <a:endParaRPr lang="en-GB" sz="1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414679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يسوع المسيح إبن الله </a:t>
                      </a:r>
                    </a:p>
                    <a:p>
                      <a:pPr algn="ctr" rtl="1"/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المولود من الآب قبل كل الدهور 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0503670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14">
            <a:extLst>
              <a:ext uri="{FF2B5EF4-FFF2-40B4-BE49-F238E27FC236}">
                <a16:creationId xmlns:a16="http://schemas.microsoft.com/office/drawing/2014/main" id="{15F64019-31E2-45D9-BA9B-19C53E2B9E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9423483"/>
              </p:ext>
            </p:extLst>
          </p:nvPr>
        </p:nvGraphicFramePr>
        <p:xfrm>
          <a:off x="0" y="4316506"/>
          <a:ext cx="9144000" cy="25414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7609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3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مجمرة فضة فيها النار.</a:t>
                      </a:r>
                      <a:r>
                        <a:rPr kumimoji="0" lang="en-US" sz="3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3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في يد هارون بي </a:t>
                      </a:r>
                      <a:r>
                        <a:rPr kumimoji="0" lang="ar-SA" sz="3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إ</a:t>
                      </a:r>
                      <a:r>
                        <a:rPr kumimoji="0" lang="ar-EG" sz="3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بريسفيتيروس.</a:t>
                      </a: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505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170342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3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وأي</a:t>
                      </a:r>
                      <a:r>
                        <a:rPr kumimoji="0" lang="ar-SA" sz="3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ضً</a:t>
                      </a:r>
                      <a:r>
                        <a:rPr kumimoji="0" lang="ar-EG" sz="3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 ع</a:t>
                      </a:r>
                      <a:r>
                        <a:rPr kumimoji="0" lang="ar-SA" sz="3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صا</a:t>
                      </a:r>
                      <a:r>
                        <a:rPr kumimoji="0" lang="ar-EG" sz="3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هارون البار.</a:t>
                      </a:r>
                      <a:r>
                        <a:rPr kumimoji="0" lang="en-US" sz="3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ar-EG" sz="39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السلام لك يا أم بي </a:t>
                      </a:r>
                      <a:r>
                        <a:rPr kumimoji="0" lang="ar-SA" sz="39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إ</a:t>
                      </a:r>
                      <a:r>
                        <a:rPr kumimoji="0" lang="ar-EG" sz="39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خرستوس.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69065877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14">
            <a:extLst>
              <a:ext uri="{FF2B5EF4-FFF2-40B4-BE49-F238E27FC236}">
                <a16:creationId xmlns:a16="http://schemas.microsoft.com/office/drawing/2014/main" id="{15F64019-31E2-45D9-BA9B-19C53E2B9E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7344308"/>
              </p:ext>
            </p:extLst>
          </p:nvPr>
        </p:nvGraphicFramePr>
        <p:xfrm>
          <a:off x="0" y="4316506"/>
          <a:ext cx="9144000" cy="25414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7609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نجمة تضئ في الصبحية.</a:t>
                      </a:r>
                      <a:r>
                        <a:rPr kumimoji="0" lang="en-US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تنور أكثر من ال</a:t>
                      </a:r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شم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وس.</a:t>
                      </a: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505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170342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4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مصباح </a:t>
                      </a:r>
                      <a:r>
                        <a:rPr kumimoji="0" lang="ar-SA" sz="4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بن</a:t>
                      </a:r>
                      <a:r>
                        <a:rPr kumimoji="0" lang="ar-EG" sz="4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ي الأرثوذكسية. </a:t>
                      </a:r>
                      <a:r>
                        <a:rPr kumimoji="0" lang="ar-EG" sz="39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السلام لك يا أم بي </a:t>
                      </a:r>
                      <a:r>
                        <a:rPr kumimoji="0" lang="ar-SA" sz="39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إ</a:t>
                      </a:r>
                      <a:r>
                        <a:rPr kumimoji="0" lang="ar-EG" sz="39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خرستوس.</a:t>
                      </a:r>
                      <a:endParaRPr kumimoji="0" lang="ar-EG" sz="3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384241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14">
            <a:extLst>
              <a:ext uri="{FF2B5EF4-FFF2-40B4-BE49-F238E27FC236}">
                <a16:creationId xmlns:a16="http://schemas.microsoft.com/office/drawing/2014/main" id="{7306EE29-F285-4C35-A8AE-677180B95E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9843288"/>
              </p:ext>
            </p:extLst>
          </p:nvPr>
        </p:nvGraphicFramePr>
        <p:xfrm>
          <a:off x="0" y="4338510"/>
          <a:ext cx="9144000" cy="25194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839830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سبحوه بصنوج حسنه الصوت. الليلويا الليلويا.</a:t>
                      </a:r>
                      <a:endParaRPr lang="ar-EG" sz="44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83983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3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S New Athanasius" panose="020B0500000000000000" pitchFamily="34" charset="0"/>
                          <a:ea typeface="+mn-ea"/>
                          <a:cs typeface="Traditional Arabic" pitchFamily="2" charset="-78"/>
                        </a:rPr>
                        <a:t>`````</a:t>
                      </a:r>
                      <a:r>
                        <a:rPr kumimoji="0" lang="da-DK" sz="3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S New Athanasius" panose="020B0500000000000000" pitchFamily="34" charset="0"/>
                          <a:ea typeface="+mn-ea"/>
                          <a:cs typeface="Traditional Arabic" pitchFamily="2" charset="-78"/>
                        </a:rPr>
                        <a:t>``Cmou `erof qen hankumbalon `necetou`cmy</a:t>
                      </a:r>
                      <a:r>
                        <a:rPr kumimoji="0" lang="pt-BR" sz="3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S New Athanasius" panose="020B0500000000000000" pitchFamily="34" charset="0"/>
                          <a:ea typeface="+mn-ea"/>
                          <a:cs typeface="Traditional Arabic" pitchFamily="2" charset="-78"/>
                        </a:rPr>
                        <a:t>.</a:t>
                      </a:r>
                      <a:r>
                        <a:rPr kumimoji="0" lang="ar-EG" sz="3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S New Athanasius" panose="020B0500000000000000" pitchFamily="34" charset="0"/>
                          <a:ea typeface="+mn-ea"/>
                          <a:cs typeface="Traditional Arabic" pitchFamily="2" charset="-78"/>
                        </a:rPr>
                        <a:t> </a:t>
                      </a:r>
                      <a:r>
                        <a:rPr kumimoji="0" lang="en-US" sz="3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S New Athanasius" panose="020B0500000000000000" pitchFamily="34" charset="0"/>
                          <a:ea typeface="+mn-ea"/>
                          <a:cs typeface="Traditional Arabic" pitchFamily="2" charset="-78"/>
                        </a:rPr>
                        <a:t>A=l A=l</a:t>
                      </a:r>
                      <a:endParaRPr kumimoji="0" lang="pt-BR" sz="3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C000"/>
                        </a:solidFill>
                        <a:effectLst/>
                        <a:uLnTx/>
                        <a:uFillTx/>
                        <a:latin typeface="CS New Athanasius" panose="020B0500000000000000" pitchFamily="34" charset="0"/>
                        <a:ea typeface="+mn-ea"/>
                        <a:cs typeface="Traditional Arabic" pitchFamily="2" charset="-78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78682842"/>
                  </a:ext>
                </a:extLst>
              </a:tr>
              <a:tr h="839830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3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اسمو ايروف خين هان كيم فالون ان سى تو اسمى. هلليلويا هلليلويا.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  <p:sp>
        <p:nvSpPr>
          <p:cNvPr id="6" name="Title 5">
            <a:extLst>
              <a:ext uri="{FF2B5EF4-FFF2-40B4-BE49-F238E27FC236}">
                <a16:creationId xmlns:a16="http://schemas.microsoft.com/office/drawing/2014/main" id="{13684D62-6BC7-47E1-A1EC-AD260BAD2F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05117" y="0"/>
            <a:ext cx="605117" cy="645459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solidFill>
                  <a:srgbClr val="FDD0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  <a:endParaRPr lang="en-GB" sz="4000" b="1" dirty="0">
              <a:solidFill>
                <a:srgbClr val="FDD01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5987445"/>
      </p:ext>
    </p:extLst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14">
            <a:extLst>
              <a:ext uri="{FF2B5EF4-FFF2-40B4-BE49-F238E27FC236}">
                <a16:creationId xmlns:a16="http://schemas.microsoft.com/office/drawing/2014/main" id="{15F64019-31E2-45D9-BA9B-19C53E2B9E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1945734"/>
              </p:ext>
            </p:extLst>
          </p:nvPr>
        </p:nvGraphicFramePr>
        <p:xfrm>
          <a:off x="0" y="4316506"/>
          <a:ext cx="9144000" cy="25414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7609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هيئي لي توبة نقية.</a:t>
                      </a:r>
                      <a:r>
                        <a:rPr kumimoji="0" lang="en-US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لكي أتنعم في الفردوس.</a:t>
                      </a: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505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170342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لأني غارق في ال</a:t>
                      </a:r>
                      <a:r>
                        <a:rPr kumimoji="0" lang="ar-SA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خطي</a:t>
                      </a:r>
                      <a:r>
                        <a:rPr kumimoji="0" lang="ar-EG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ة.</a:t>
                      </a:r>
                      <a:r>
                        <a:rPr kumimoji="0" lang="en-US" sz="4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ar-EG" sz="4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السلام لك يا أم بي </a:t>
                      </a:r>
                      <a:r>
                        <a:rPr kumimoji="0" lang="ar-SA" sz="4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إ</a:t>
                      </a:r>
                      <a:r>
                        <a:rPr kumimoji="0" lang="ar-EG" sz="4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خرستوس.</a:t>
                      </a:r>
                      <a:endParaRPr kumimoji="0" lang="ar-EG" sz="4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70335104"/>
      </p:ext>
    </p:extLst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14">
            <a:extLst>
              <a:ext uri="{FF2B5EF4-FFF2-40B4-BE49-F238E27FC236}">
                <a16:creationId xmlns:a16="http://schemas.microsoft.com/office/drawing/2014/main" id="{15F64019-31E2-45D9-BA9B-19C53E2B9E51}"/>
              </a:ext>
            </a:extLst>
          </p:cNvPr>
          <p:cNvGraphicFramePr>
            <a:graphicFrameLocks noGrp="1"/>
          </p:cNvGraphicFramePr>
          <p:nvPr/>
        </p:nvGraphicFramePr>
        <p:xfrm>
          <a:off x="0" y="4116356"/>
          <a:ext cx="9144000" cy="274164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070324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4800" b="1" u="none" kern="1200" dirty="0">
                          <a:solidFill>
                            <a:srgbClr val="FFC000"/>
                          </a:solidFill>
                          <a:latin typeface="+mn-lt"/>
                          <a:ea typeface="+mn-ea"/>
                          <a:cs typeface="+mj-cs"/>
                        </a:rPr>
                        <a:t>سبحوه بأوتــار وأرغـــن. هللـــويا هللـــويا</a:t>
                      </a: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1"/>
                      <a:endParaRPr lang="en-GB" sz="1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414679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يسوع المسيح إبن الله </a:t>
                      </a:r>
                    </a:p>
                    <a:p>
                      <a:pPr algn="ctr" rtl="1"/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المولود من الآب قبل كل الدهور 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32225067"/>
      </p:ext>
    </p:extLst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14">
            <a:extLst>
              <a:ext uri="{FF2B5EF4-FFF2-40B4-BE49-F238E27FC236}">
                <a16:creationId xmlns:a16="http://schemas.microsoft.com/office/drawing/2014/main" id="{15F64019-31E2-45D9-BA9B-19C53E2B9E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3272624"/>
              </p:ext>
            </p:extLst>
          </p:nvPr>
        </p:nvGraphicFramePr>
        <p:xfrm>
          <a:off x="0" y="4316506"/>
          <a:ext cx="9144000" cy="25414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7609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وأي</a:t>
                      </a:r>
                      <a:r>
                        <a:rPr kumimoji="0" lang="ar-SA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ضًا</a:t>
                      </a:r>
                      <a:r>
                        <a:rPr kumimoji="0" lang="ar-EG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نظامي أنا المسكين.</a:t>
                      </a:r>
                      <a:r>
                        <a:rPr kumimoji="0" lang="en-US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متاؤوس بي هيغومينوس.</a:t>
                      </a: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505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170342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4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خاطي ومسكين بائس مهين. </a:t>
                      </a:r>
                      <a:r>
                        <a:rPr kumimoji="0" lang="ar-EG" sz="35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السلام لك يا أم بي </a:t>
                      </a:r>
                      <a:r>
                        <a:rPr kumimoji="0" lang="ar-SA" sz="35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إ</a:t>
                      </a:r>
                      <a:r>
                        <a:rPr kumimoji="0" lang="ar-EG" sz="35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خرستوس.</a:t>
                      </a:r>
                      <a:endParaRPr kumimoji="0" lang="ar-EG" sz="35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06772147"/>
      </p:ext>
    </p:extLst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14">
            <a:extLst>
              <a:ext uri="{FF2B5EF4-FFF2-40B4-BE49-F238E27FC236}">
                <a16:creationId xmlns:a16="http://schemas.microsoft.com/office/drawing/2014/main" id="{15F64019-31E2-45D9-BA9B-19C53E2B9E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9188019"/>
              </p:ext>
            </p:extLst>
          </p:nvPr>
        </p:nvGraphicFramePr>
        <p:xfrm>
          <a:off x="0" y="4316506"/>
          <a:ext cx="9144000" cy="25414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7609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وبلدي تسمى بهجورة.</a:t>
                      </a:r>
                      <a:r>
                        <a:rPr kumimoji="0" lang="en-US" sz="4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وفيها بيعة جاورجيوس.</a:t>
                      </a: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505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170342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4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</a:t>
                      </a:r>
                      <a:r>
                        <a:rPr kumimoji="0" lang="ar-SA" sz="4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ب</a:t>
                      </a:r>
                      <a:r>
                        <a:rPr kumimoji="0" lang="ar-EG" sz="4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رفع القرابين معمورة. </a:t>
                      </a:r>
                      <a:r>
                        <a:rPr kumimoji="0" lang="ar-EG" sz="4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السلام لك يا أم بي </a:t>
                      </a:r>
                      <a:r>
                        <a:rPr kumimoji="0" lang="ar-SA" sz="4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إ</a:t>
                      </a:r>
                      <a:r>
                        <a:rPr kumimoji="0" lang="ar-EG" sz="4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خرستوس.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73744450"/>
      </p:ext>
    </p:extLst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14">
            <a:extLst>
              <a:ext uri="{FF2B5EF4-FFF2-40B4-BE49-F238E27FC236}">
                <a16:creationId xmlns:a16="http://schemas.microsoft.com/office/drawing/2014/main" id="{15F64019-31E2-45D9-BA9B-19C53E2B9E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3423568"/>
              </p:ext>
            </p:extLst>
          </p:nvPr>
        </p:nvGraphicFramePr>
        <p:xfrm>
          <a:off x="0" y="4316506"/>
          <a:ext cx="9144000" cy="25414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7609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لأنه من قدم الأزمان.</a:t>
                      </a:r>
                      <a:r>
                        <a:rPr kumimoji="0" lang="en-US" sz="4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بي </a:t>
                      </a:r>
                      <a:r>
                        <a:rPr kumimoji="0" lang="ar-SA" sz="4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</a:t>
                      </a:r>
                      <a:r>
                        <a:rPr kumimoji="0" lang="ar-EG" sz="4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ثلوفوروس </a:t>
                      </a:r>
                      <a:r>
                        <a:rPr kumimoji="0" lang="ar-SA" sz="4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إ</a:t>
                      </a:r>
                      <a:r>
                        <a:rPr kumimoji="0" lang="ar-EG" sz="4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ممارتيروس.</a:t>
                      </a: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505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170342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3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له في كل بلد صيت ومقام. </a:t>
                      </a:r>
                      <a:r>
                        <a:rPr kumimoji="0" lang="ar-SA" sz="39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باشويس إبؤورو جاورجي</a:t>
                      </a:r>
                      <a:r>
                        <a:rPr kumimoji="0" lang="ar-EG" sz="39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وس.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62033129"/>
      </p:ext>
    </p:extLst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14">
            <a:extLst>
              <a:ext uri="{FF2B5EF4-FFF2-40B4-BE49-F238E27FC236}">
                <a16:creationId xmlns:a16="http://schemas.microsoft.com/office/drawing/2014/main" id="{15F64019-31E2-45D9-BA9B-19C53E2B9E51}"/>
              </a:ext>
            </a:extLst>
          </p:cNvPr>
          <p:cNvGraphicFramePr>
            <a:graphicFrameLocks noGrp="1"/>
          </p:cNvGraphicFramePr>
          <p:nvPr/>
        </p:nvGraphicFramePr>
        <p:xfrm>
          <a:off x="0" y="4116356"/>
          <a:ext cx="9144000" cy="274164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070324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4400" b="1" u="none" kern="1200" dirty="0">
                          <a:solidFill>
                            <a:srgbClr val="FFC000"/>
                          </a:solidFill>
                          <a:latin typeface="+mn-lt"/>
                          <a:ea typeface="+mn-ea"/>
                          <a:cs typeface="+mj-cs"/>
                        </a:rPr>
                        <a:t>سبحوه بصنوج حسنة الصوت. هللـــويا هللـــويا</a:t>
                      </a: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1"/>
                      <a:endParaRPr lang="en-GB" sz="1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414679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يسوع المسيح إبن الله </a:t>
                      </a:r>
                    </a:p>
                    <a:p>
                      <a:pPr algn="ctr" rtl="1"/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المولود من الآب قبل كل الدهور 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50548929"/>
      </p:ext>
    </p:extLst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14">
            <a:extLst>
              <a:ext uri="{FF2B5EF4-FFF2-40B4-BE49-F238E27FC236}">
                <a16:creationId xmlns:a16="http://schemas.microsoft.com/office/drawing/2014/main" id="{15F64019-31E2-45D9-BA9B-19C53E2B9E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0410290"/>
              </p:ext>
            </p:extLst>
          </p:nvPr>
        </p:nvGraphicFramePr>
        <p:xfrm>
          <a:off x="0" y="4316506"/>
          <a:ext cx="9144000" cy="25414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7609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يا مريم خلصينا.</a:t>
                      </a:r>
                      <a:r>
                        <a:rPr kumimoji="0" lang="en-US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من غواية بي ذيافلوس.</a:t>
                      </a: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505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170342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4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ونحن شعبك جيرينا. </a:t>
                      </a:r>
                      <a:r>
                        <a:rPr kumimoji="0" lang="ar-EG" sz="43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السلام لك يا أم بي </a:t>
                      </a:r>
                      <a:r>
                        <a:rPr kumimoji="0" lang="ar-SA" sz="43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إ</a:t>
                      </a:r>
                      <a:r>
                        <a:rPr kumimoji="0" lang="ar-EG" sz="43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خرستوس.</a:t>
                      </a:r>
                      <a:endParaRPr kumimoji="0" lang="ar-EG" sz="43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25156819"/>
      </p:ext>
    </p:extLst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14">
            <a:extLst>
              <a:ext uri="{FF2B5EF4-FFF2-40B4-BE49-F238E27FC236}">
                <a16:creationId xmlns:a16="http://schemas.microsoft.com/office/drawing/2014/main" id="{15F64019-31E2-45D9-BA9B-19C53E2B9E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2966984"/>
              </p:ext>
            </p:extLst>
          </p:nvPr>
        </p:nvGraphicFramePr>
        <p:xfrm>
          <a:off x="0" y="4316506"/>
          <a:ext cx="9144000" cy="25414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7609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واق</a:t>
                      </a:r>
                      <a:r>
                        <a:rPr kumimoji="0" lang="ar-SA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ري</a:t>
                      </a:r>
                      <a:r>
                        <a:rPr kumimoji="0" lang="ar-EG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سلامك ليل ونهار.</a:t>
                      </a:r>
                      <a:r>
                        <a:rPr kumimoji="0" lang="en-US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إليك أو تي بارثينوس.</a:t>
                      </a: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505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170342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السلام لك يا طهر الأطهار.</a:t>
                      </a:r>
                      <a:r>
                        <a:rPr kumimoji="0" lang="en-US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ar-EG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وشفيعة ني </a:t>
                      </a:r>
                      <a:r>
                        <a:rPr kumimoji="0" lang="ar-SA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إ</a:t>
                      </a:r>
                      <a:r>
                        <a:rPr kumimoji="0" lang="ar-EG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خرستيانوس.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53255677"/>
      </p:ext>
    </p:extLst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14">
            <a:extLst>
              <a:ext uri="{FF2B5EF4-FFF2-40B4-BE49-F238E27FC236}">
                <a16:creationId xmlns:a16="http://schemas.microsoft.com/office/drawing/2014/main" id="{15F64019-31E2-45D9-BA9B-19C53E2B9E51}"/>
              </a:ext>
            </a:extLst>
          </p:cNvPr>
          <p:cNvGraphicFramePr>
            <a:graphicFrameLocks noGrp="1"/>
          </p:cNvGraphicFramePr>
          <p:nvPr/>
        </p:nvGraphicFramePr>
        <p:xfrm>
          <a:off x="0" y="4116356"/>
          <a:ext cx="9144000" cy="274164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070324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4800" b="1" u="none" kern="1200" dirty="0">
                          <a:solidFill>
                            <a:srgbClr val="FFC000"/>
                          </a:solidFill>
                          <a:latin typeface="+mn-lt"/>
                          <a:ea typeface="+mn-ea"/>
                          <a:cs typeface="+mj-cs"/>
                        </a:rPr>
                        <a:t>سبحوه بصنوج التهليل. هللـــويا هللـــويا</a:t>
                      </a: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1"/>
                      <a:endParaRPr lang="en-GB" sz="1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414679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يسوع المسيح إبن الله </a:t>
                      </a:r>
                    </a:p>
                    <a:p>
                      <a:pPr algn="ctr" rtl="1"/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المولود من الآب قبل كل الدهور 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53463717"/>
      </p:ext>
    </p:extLst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75375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14">
            <a:extLst>
              <a:ext uri="{FF2B5EF4-FFF2-40B4-BE49-F238E27FC236}">
                <a16:creationId xmlns:a16="http://schemas.microsoft.com/office/drawing/2014/main" id="{7306EE29-F285-4C35-A8AE-677180B95E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0907116"/>
              </p:ext>
            </p:extLst>
          </p:nvPr>
        </p:nvGraphicFramePr>
        <p:xfrm>
          <a:off x="0" y="4338511"/>
          <a:ext cx="9144000" cy="254391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73757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سبحوه بصنوج التهليل. الليلويا الليلويا.</a:t>
                      </a:r>
                      <a:endParaRPr lang="ar-EG" sz="44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13238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3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S New Athanasius" panose="020B0500000000000000" pitchFamily="34" charset="0"/>
                          <a:ea typeface="+mn-ea"/>
                          <a:cs typeface="Traditional Arabic" pitchFamily="2" charset="-78"/>
                        </a:rPr>
                        <a:t>`</a:t>
                      </a:r>
                      <a:r>
                        <a:rPr kumimoji="0" lang="da-DK" sz="3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S New Athanasius" panose="020B0500000000000000" pitchFamily="34" charset="0"/>
                          <a:ea typeface="+mn-ea"/>
                          <a:cs typeface="Traditional Arabic" pitchFamily="2" charset="-78"/>
                        </a:rPr>
                        <a:t>Cmou `erof qen hankumbalon `nte ou`e`slyloui</a:t>
                      </a:r>
                      <a:r>
                        <a:rPr kumimoji="0" lang="pt-BR" sz="3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S New Athanasius" panose="020B0500000000000000" pitchFamily="34" charset="0"/>
                          <a:ea typeface="+mn-ea"/>
                          <a:cs typeface="Traditional Arabic" pitchFamily="2" charset="-78"/>
                        </a:rPr>
                        <a:t>.</a:t>
                      </a:r>
                      <a:r>
                        <a:rPr kumimoji="0" lang="ar-EG" sz="3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S New Athanasius" panose="020B0500000000000000" pitchFamily="34" charset="0"/>
                          <a:ea typeface="+mn-ea"/>
                          <a:cs typeface="Traditional Arabic" pitchFamily="2" charset="-78"/>
                        </a:rPr>
                        <a:t> </a:t>
                      </a:r>
                      <a:r>
                        <a:rPr kumimoji="0" lang="en-US" sz="3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S New Athanasius" panose="020B0500000000000000" pitchFamily="34" charset="0"/>
                          <a:ea typeface="+mn-ea"/>
                          <a:cs typeface="Traditional Arabic" pitchFamily="2" charset="-78"/>
                        </a:rPr>
                        <a:t>A=l A=l</a:t>
                      </a:r>
                      <a:endParaRPr kumimoji="0" lang="pt-BR" sz="3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C000"/>
                        </a:solidFill>
                        <a:effectLst/>
                        <a:uLnTx/>
                        <a:uFillTx/>
                        <a:latin typeface="CS New Athanasius" panose="020B0500000000000000" pitchFamily="34" charset="0"/>
                        <a:ea typeface="+mn-ea"/>
                        <a:cs typeface="Traditional Arabic" pitchFamily="2" charset="-78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78682842"/>
                  </a:ext>
                </a:extLst>
              </a:tr>
              <a:tr h="649525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3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اسمو ايروف خين هان كيمفالون انتى اوى اشيللوى. </a:t>
                      </a:r>
                      <a:r>
                        <a:rPr kumimoji="0" lang="ar-EG" sz="3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هلليلويا هلليلويا.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  <p:sp>
        <p:nvSpPr>
          <p:cNvPr id="6" name="Title 5">
            <a:extLst>
              <a:ext uri="{FF2B5EF4-FFF2-40B4-BE49-F238E27FC236}">
                <a16:creationId xmlns:a16="http://schemas.microsoft.com/office/drawing/2014/main" id="{13684D62-6BC7-47E1-A1EC-AD260BAD2F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726141" y="0"/>
            <a:ext cx="726141" cy="645459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solidFill>
                  <a:srgbClr val="FDD0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endParaRPr lang="en-GB" sz="4000" b="1" dirty="0">
              <a:solidFill>
                <a:srgbClr val="FDD01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0940866"/>
      </p:ext>
    </p:extLst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4">
            <a:extLst>
              <a:ext uri="{FF2B5EF4-FFF2-40B4-BE49-F238E27FC236}">
                <a16:creationId xmlns:a16="http://schemas.microsoft.com/office/drawing/2014/main" id="{18E616D1-117A-447F-8964-D731CB6723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4997967"/>
              </p:ext>
            </p:extLst>
          </p:nvPr>
        </p:nvGraphicFramePr>
        <p:xfrm>
          <a:off x="-1" y="4356413"/>
          <a:ext cx="9144000" cy="25275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939206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أبدأ باسم الله القدوس.</a:t>
                      </a:r>
                      <a:r>
                        <a:rPr kumimoji="0" lang="en-US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بادئ الأجسام محيي النفوس.</a:t>
                      </a:r>
                      <a:endParaRPr lang="ar-EG" sz="42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55769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406613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سيدنا</a:t>
                      </a:r>
                      <a:r>
                        <a:rPr kumimoji="0" lang="en-GB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إ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يسوس بي </a:t>
                      </a:r>
                      <a:r>
                        <a:rPr kumimoji="0" lang="en-GB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إ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خرستوس.</a:t>
                      </a:r>
                    </a:p>
                    <a:p>
                      <a:pPr algn="ctr" rtl="1"/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في إيتاف إتشي ساركس خين تي بارثينوس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  <p:sp>
        <p:nvSpPr>
          <p:cNvPr id="7" name="Title 6">
            <a:extLst>
              <a:ext uri="{FF2B5EF4-FFF2-40B4-BE49-F238E27FC236}">
                <a16:creationId xmlns:a16="http://schemas.microsoft.com/office/drawing/2014/main" id="{AAB3BA22-D160-4BCA-89F0-6C027AD908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74250"/>
            <a:ext cx="9144000" cy="682163"/>
          </a:xfrm>
        </p:spPr>
        <p:txBody>
          <a:bodyPr>
            <a:normAutofit fontScale="90000"/>
          </a:bodyPr>
          <a:lstStyle/>
          <a:p>
            <a:pPr marL="0" marR="0" lvl="0" indent="0" algn="ctr" defTabSz="4572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/>
              <a:defRPr/>
            </a:pPr>
            <a:r>
              <a:rPr kumimoji="0" lang="ar-SA" sz="4400" b="1" i="0" u="none" strike="noStrike" kern="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مديح عيد البشارة المجيد (29 من برمهات)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54418629"/>
      </p:ext>
    </p:extLst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4">
            <a:extLst>
              <a:ext uri="{FF2B5EF4-FFF2-40B4-BE49-F238E27FC236}">
                <a16:creationId xmlns:a16="http://schemas.microsoft.com/office/drawing/2014/main" id="{D4CA3DB1-3B1A-4917-8ED5-A4FBB81F2E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2059029"/>
              </p:ext>
            </p:extLst>
          </p:nvPr>
        </p:nvGraphicFramePr>
        <p:xfrm>
          <a:off x="0" y="4341824"/>
          <a:ext cx="9144000" cy="251617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758793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3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بسر وحيد الآب المكنون.</a:t>
                      </a:r>
                      <a:r>
                        <a:rPr kumimoji="0" lang="en-US" sz="3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3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الذي عجز عن فهمه البشريون.</a:t>
                      </a:r>
                      <a:endParaRPr lang="ar-EG" sz="39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72348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585035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ولم تحصر أوصافه المنشئون.</a:t>
                      </a:r>
                    </a:p>
                    <a:p>
                      <a:pPr algn="ctr" rtl="1"/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في إيتاف إتشي ساركس خين تي بارثينوس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83320670"/>
      </p:ext>
    </p:extLst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4">
            <a:extLst>
              <a:ext uri="{FF2B5EF4-FFF2-40B4-BE49-F238E27FC236}">
                <a16:creationId xmlns:a16="http://schemas.microsoft.com/office/drawing/2014/main" id="{D4CA3DB1-3B1A-4917-8ED5-A4FBB81F2E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0196557"/>
              </p:ext>
            </p:extLst>
          </p:nvPr>
        </p:nvGraphicFramePr>
        <p:xfrm>
          <a:off x="0" y="4343401"/>
          <a:ext cx="9144000" cy="24085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77790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تنبأ الأنبياء الأولون</a:t>
                      </a:r>
                      <a:r>
                        <a:rPr kumimoji="0" lang="ar-EG" sz="44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  <a:r>
                        <a:rPr kumimoji="0" lang="en-US" sz="44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4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المتقدمون والمتأخرون.</a:t>
                      </a:r>
                      <a:endParaRPr lang="ar-EG" sz="44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462462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بتجسد الكلمة المكنون.</a:t>
                      </a:r>
                    </a:p>
                    <a:p>
                      <a:pPr algn="ctr" rtl="1"/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في إيتاف إتشي ساركس خين تي بارثينوس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15736996"/>
      </p:ext>
    </p:extLst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4">
            <a:extLst>
              <a:ext uri="{FF2B5EF4-FFF2-40B4-BE49-F238E27FC236}">
                <a16:creationId xmlns:a16="http://schemas.microsoft.com/office/drawing/2014/main" id="{D4CA3DB1-3B1A-4917-8ED5-A4FBB81F2E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0671163"/>
              </p:ext>
            </p:extLst>
          </p:nvPr>
        </p:nvGraphicFramePr>
        <p:xfrm>
          <a:off x="0" y="4343401"/>
          <a:ext cx="9144000" cy="24085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77790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جَلّت قدرةُ الإله.</a:t>
                      </a:r>
                      <a:r>
                        <a:rPr kumimoji="0" lang="en-US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للذي تجلى ليعقوب فرآه.</a:t>
                      </a:r>
                      <a:endParaRPr lang="ar-EG" sz="44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462462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وقال كل الأمم تنتظر لقياه.</a:t>
                      </a:r>
                    </a:p>
                    <a:p>
                      <a:pPr algn="ctr" rtl="1"/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في إيتاف إتشي ساركس خين تي بارثينوس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64345305"/>
      </p:ext>
    </p:extLst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4">
            <a:extLst>
              <a:ext uri="{FF2B5EF4-FFF2-40B4-BE49-F238E27FC236}">
                <a16:creationId xmlns:a16="http://schemas.microsoft.com/office/drawing/2014/main" id="{D4CA3DB1-3B1A-4917-8ED5-A4FBB81F2E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5562629"/>
              </p:ext>
            </p:extLst>
          </p:nvPr>
        </p:nvGraphicFramePr>
        <p:xfrm>
          <a:off x="0" y="4343401"/>
          <a:ext cx="9144000" cy="24085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77790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حقًا أشعيا قال في رؤياه.</a:t>
                      </a:r>
                      <a:r>
                        <a:rPr kumimoji="0" lang="en-US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GB" sz="4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وُلِ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د لنا ابن</a:t>
                      </a:r>
                      <a:r>
                        <a:rPr kumimoji="0" lang="en-GB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ُ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و</a:t>
                      </a:r>
                      <a:r>
                        <a:rPr kumimoji="0" lang="en-GB" sz="4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أُ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ع</a:t>
                      </a:r>
                      <a:r>
                        <a:rPr kumimoji="0" lang="en-GB" sz="4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طَ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يناه.</a:t>
                      </a:r>
                      <a:endParaRPr lang="ar-EG" sz="44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462462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الرئاسة على كل براياه.</a:t>
                      </a:r>
                    </a:p>
                    <a:p>
                      <a:pPr algn="ctr" rtl="1"/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في إيتاف إتشي ساركس خين تي بارثينوس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54460769"/>
      </p:ext>
    </p:extLst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4">
            <a:extLst>
              <a:ext uri="{FF2B5EF4-FFF2-40B4-BE49-F238E27FC236}">
                <a16:creationId xmlns:a16="http://schemas.microsoft.com/office/drawing/2014/main" id="{D4CA3DB1-3B1A-4917-8ED5-A4FBB81F2E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7000274"/>
              </p:ext>
            </p:extLst>
          </p:nvPr>
        </p:nvGraphicFramePr>
        <p:xfrm>
          <a:off x="0" y="4343401"/>
          <a:ext cx="9144000" cy="24085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77790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خذوا بأيديكم العشرة </a:t>
                      </a:r>
                      <a:r>
                        <a:rPr kumimoji="0" lang="en-GB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وتار.</a:t>
                      </a:r>
                      <a:r>
                        <a:rPr kumimoji="0" lang="en-US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ورتلوا لإلهنا بالمزمار.</a:t>
                      </a:r>
                      <a:endParaRPr lang="ar-EG" sz="44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462462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مع أبينا داود البار.</a:t>
                      </a:r>
                    </a:p>
                    <a:p>
                      <a:pPr algn="ctr" rtl="1"/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في إيتاف إتشي ساركس خين تي بارثينوس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39160079"/>
      </p:ext>
    </p:extLst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4">
            <a:extLst>
              <a:ext uri="{FF2B5EF4-FFF2-40B4-BE49-F238E27FC236}">
                <a16:creationId xmlns:a16="http://schemas.microsoft.com/office/drawing/2014/main" id="{D4CA3DB1-3B1A-4917-8ED5-A4FBB81F2E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1171836"/>
              </p:ext>
            </p:extLst>
          </p:nvPr>
        </p:nvGraphicFramePr>
        <p:xfrm>
          <a:off x="0" y="4343401"/>
          <a:ext cx="9144000" cy="24085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77790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دانيال أخبرنا بكلام.</a:t>
                      </a:r>
                      <a:r>
                        <a:rPr kumimoji="0" lang="en-US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يظهر في العالم رئيس السلام.</a:t>
                      </a:r>
                      <a:endParaRPr lang="ar-EG" sz="44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462462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بعد سبعين أسبو</a:t>
                      </a:r>
                      <a:r>
                        <a:rPr kumimoji="0" lang="ar-SA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عً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 بتمام.</a:t>
                      </a:r>
                    </a:p>
                    <a:p>
                      <a:pPr algn="ctr" rtl="1"/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في إيتاف إتشي ساركس خين تي بارثينوس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9715060"/>
      </p:ext>
    </p:extLst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4">
            <a:extLst>
              <a:ext uri="{FF2B5EF4-FFF2-40B4-BE49-F238E27FC236}">
                <a16:creationId xmlns:a16="http://schemas.microsoft.com/office/drawing/2014/main" id="{D4CA3DB1-3B1A-4917-8ED5-A4FBB81F2E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118408"/>
              </p:ext>
            </p:extLst>
          </p:nvPr>
        </p:nvGraphicFramePr>
        <p:xfrm>
          <a:off x="0" y="4343401"/>
          <a:ext cx="9144000" cy="24085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77790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رأى الرؤيا بالعيان.</a:t>
                      </a:r>
                      <a:r>
                        <a:rPr kumimoji="0" lang="en-US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رم</a:t>
                      </a:r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زً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 لما تم وكان.</a:t>
                      </a:r>
                      <a:endParaRPr lang="ar-EG" sz="44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462462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حج</a:t>
                      </a:r>
                      <a:r>
                        <a:rPr kumimoji="0" lang="ar-SA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رً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 قطع بغير يد إنسان.</a:t>
                      </a:r>
                    </a:p>
                    <a:p>
                      <a:pPr algn="ctr" rtl="1"/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في إيتاف إتشي ساركس خين تي بارثينوس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47193416"/>
      </p:ext>
    </p:extLst>
  </p:cSld>
  <p:clrMapOvr>
    <a:masterClrMapping/>
  </p:clrMapOvr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4">
            <a:extLst>
              <a:ext uri="{FF2B5EF4-FFF2-40B4-BE49-F238E27FC236}">
                <a16:creationId xmlns:a16="http://schemas.microsoft.com/office/drawing/2014/main" id="{D4CA3DB1-3B1A-4917-8ED5-A4FBB81F2E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9785081"/>
              </p:ext>
            </p:extLst>
          </p:nvPr>
        </p:nvGraphicFramePr>
        <p:xfrm>
          <a:off x="0" y="4343401"/>
          <a:ext cx="9144000" cy="24085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77790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زاد الفتية إيما</a:t>
                      </a:r>
                      <a:r>
                        <a:rPr kumimoji="0" lang="ar-SA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نً</a:t>
                      </a:r>
                      <a:r>
                        <a:rPr kumimoji="0" lang="ar-EG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 بالإله.</a:t>
                      </a:r>
                      <a:r>
                        <a:rPr kumimoji="0" lang="en-US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</a:t>
                      </a:r>
                      <a:r>
                        <a:rPr kumimoji="0" lang="ar-SA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نبوخذ نصّ</a:t>
                      </a:r>
                      <a:r>
                        <a:rPr kumimoji="0" lang="ar-EG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ر اعترف بما رآ</a:t>
                      </a:r>
                      <a:r>
                        <a:rPr kumimoji="0" lang="ar-SA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ه</a:t>
                      </a:r>
                      <a:r>
                        <a:rPr kumimoji="0" lang="ar-EG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  <a:endParaRPr lang="ar-EG" sz="42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462462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قال الرابع يشبه ابن الله.</a:t>
                      </a:r>
                    </a:p>
                    <a:p>
                      <a:pPr algn="ctr" rtl="1"/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في إيتاف إتشي ساركس خين تي بارثينوس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93775567"/>
      </p:ext>
    </p:extLst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4">
            <a:extLst>
              <a:ext uri="{FF2B5EF4-FFF2-40B4-BE49-F238E27FC236}">
                <a16:creationId xmlns:a16="http://schemas.microsoft.com/office/drawing/2014/main" id="{D4CA3DB1-3B1A-4917-8ED5-A4FBB81F2E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9323471"/>
              </p:ext>
            </p:extLst>
          </p:nvPr>
        </p:nvGraphicFramePr>
        <p:xfrm>
          <a:off x="0" y="4343401"/>
          <a:ext cx="9144000" cy="24085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77790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سبحوا ومجدوا الملك المنان.</a:t>
                      </a:r>
                      <a:r>
                        <a:rPr kumimoji="0" lang="en-US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الذي به خلص الأبوان.</a:t>
                      </a:r>
                      <a:endParaRPr lang="ar-EG" sz="42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462462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آدم وحواء الأولان.</a:t>
                      </a:r>
                    </a:p>
                    <a:p>
                      <a:pPr algn="ctr" rtl="1"/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في إيتاف إتشي ساركس خين تي بارثينوس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027456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 trans="22000" smoothness="6"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Table 21">
            <a:extLst>
              <a:ext uri="{FF2B5EF4-FFF2-40B4-BE49-F238E27FC236}">
                <a16:creationId xmlns:a16="http://schemas.microsoft.com/office/drawing/2014/main" id="{F3C60126-A467-4085-9624-A9FA6E2C7E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6617053"/>
              </p:ext>
            </p:extLst>
          </p:nvPr>
        </p:nvGraphicFramePr>
        <p:xfrm>
          <a:off x="0" y="0"/>
          <a:ext cx="9130553" cy="6858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30553">
                  <a:extLst>
                    <a:ext uri="{9D8B030D-6E8A-4147-A177-3AD203B41FA5}">
                      <a16:colId xmlns:a16="http://schemas.microsoft.com/office/drawing/2014/main" val="2259718532"/>
                    </a:ext>
                  </a:extLst>
                </a:gridCol>
              </a:tblGrid>
              <a:tr h="1579111"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4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النيروز</a:t>
                      </a:r>
                      <a:endParaRPr kumimoji="0" lang="en-GB" sz="4400" b="1" i="0" u="sng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4867753"/>
                  </a:ext>
                </a:extLst>
              </a:tr>
              <a:tr h="1746804"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4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الصليب</a:t>
                      </a:r>
                      <a:endParaRPr kumimoji="0" lang="en-GB" sz="4400" b="1" i="0" u="sng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4076589"/>
                  </a:ext>
                </a:extLst>
              </a:tr>
              <a:tr h="3532085"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8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كيهك</a:t>
                      </a:r>
                      <a:endParaRPr kumimoji="0" lang="en-GB" sz="4800" b="1" i="0" u="sng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82250706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859F537E-0EF3-40D9-AF9A-7007A7AF5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977173" y="0"/>
            <a:ext cx="1963724" cy="2534367"/>
          </a:xfrm>
        </p:spPr>
        <p:txBody>
          <a:bodyPr>
            <a:normAutofit/>
          </a:bodyPr>
          <a:lstStyle/>
          <a:p>
            <a:r>
              <a:rPr lang="ar-EG" sz="8000" b="0" dirty="0">
                <a:solidFill>
                  <a:srgbClr val="FDD01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rdu Typesetting" panose="03020402040406030203" pitchFamily="66" charset="-78"/>
                <a:cs typeface="Urdu Typesetting" panose="03020402040406030203" pitchFamily="66" charset="-78"/>
              </a:rPr>
              <a:t>الفصل الأول</a:t>
            </a:r>
            <a:endParaRPr lang="en-GB" sz="8000" b="0" dirty="0">
              <a:solidFill>
                <a:srgbClr val="FDD01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Urdu Typesetting" panose="03020402040406030203" pitchFamily="66" charset="-78"/>
              <a:cs typeface="Urdu Typesetting" panose="03020402040406030203" pitchFamily="66" charset="-78"/>
            </a:endParaRPr>
          </a:p>
        </p:txBody>
      </p:sp>
      <p:sp>
        <p:nvSpPr>
          <p:cNvPr id="12" name="Rectangle 11">
            <a:hlinkClick r:id="rId4" action="ppaction://hlinksldjump"/>
            <a:extLst>
              <a:ext uri="{FF2B5EF4-FFF2-40B4-BE49-F238E27FC236}">
                <a16:creationId xmlns:a16="http://schemas.microsoft.com/office/drawing/2014/main" id="{F04894DB-E51A-4D08-941E-9F5F0363DF8A}"/>
              </a:ext>
            </a:extLst>
          </p:cNvPr>
          <p:cNvSpPr/>
          <p:nvPr/>
        </p:nvSpPr>
        <p:spPr>
          <a:xfrm flipH="1">
            <a:off x="6441141" y="950914"/>
            <a:ext cx="2535746" cy="48240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hangingPunct="1">
              <a:defRPr/>
            </a:pPr>
            <a:r>
              <a:rPr lang="ar-EG" sz="2800" b="1" dirty="0">
                <a:solidFill>
                  <a:srgbClr val="FFC000"/>
                </a:solidFill>
                <a:cs typeface="Times New Roman" pitchFamily="18" charset="0"/>
              </a:rPr>
              <a:t>المجد لله في علاه</a:t>
            </a:r>
            <a:endParaRPr lang="en-US" sz="2800" b="1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hlinkClick r:id="rId5" action="ppaction://hlinksldjump"/>
            <a:extLst>
              <a:ext uri="{FF2B5EF4-FFF2-40B4-BE49-F238E27FC236}">
                <a16:creationId xmlns:a16="http://schemas.microsoft.com/office/drawing/2014/main" id="{74126EC9-F586-402B-A11F-4475F7D9CFE7}"/>
              </a:ext>
            </a:extLst>
          </p:cNvPr>
          <p:cNvSpPr/>
          <p:nvPr/>
        </p:nvSpPr>
        <p:spPr>
          <a:xfrm flipH="1">
            <a:off x="167111" y="950914"/>
            <a:ext cx="2849227" cy="48240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hangingPunct="1">
              <a:defRPr/>
            </a:pPr>
            <a:r>
              <a:rPr lang="ar-EG" sz="2800" b="1" dirty="0">
                <a:solidFill>
                  <a:srgbClr val="FFC000"/>
                </a:solidFill>
                <a:cs typeface="Times New Roman" pitchFamily="18" charset="0"/>
              </a:rPr>
              <a:t>المجد للمحسن لعبيده </a:t>
            </a:r>
            <a:endParaRPr lang="en-US" sz="2800" b="1" dirty="0">
              <a:solidFill>
                <a:srgbClr val="FFC000"/>
              </a:solidFill>
            </a:endParaRPr>
          </a:p>
        </p:txBody>
      </p:sp>
      <p:sp>
        <p:nvSpPr>
          <p:cNvPr id="14" name="Rectangle 13">
            <a:hlinkClick r:id="rId6" action="ppaction://hlinksldjump"/>
            <a:extLst>
              <a:ext uri="{FF2B5EF4-FFF2-40B4-BE49-F238E27FC236}">
                <a16:creationId xmlns:a16="http://schemas.microsoft.com/office/drawing/2014/main" id="{1850377F-C238-4377-9D8B-68001A7E58AD}"/>
              </a:ext>
            </a:extLst>
          </p:cNvPr>
          <p:cNvSpPr/>
          <p:nvPr/>
        </p:nvSpPr>
        <p:spPr>
          <a:xfrm flipH="1">
            <a:off x="3304126" y="950914"/>
            <a:ext cx="2849227" cy="48240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hangingPunct="1">
              <a:defRPr/>
            </a:pPr>
            <a:r>
              <a:rPr lang="ar-EG" sz="2800" b="1" dirty="0">
                <a:solidFill>
                  <a:srgbClr val="FFC000"/>
                </a:solidFill>
                <a:cs typeface="Times New Roman" pitchFamily="18" charset="0"/>
              </a:rPr>
              <a:t>المجد للآب آب الرحمة</a:t>
            </a:r>
            <a:endParaRPr lang="en-US" sz="2800" b="1" dirty="0">
              <a:solidFill>
                <a:srgbClr val="FFC000"/>
              </a:solidFill>
            </a:endParaRPr>
          </a:p>
        </p:txBody>
      </p:sp>
      <p:sp>
        <p:nvSpPr>
          <p:cNvPr id="15" name="Rectangle 14">
            <a:hlinkClick r:id="" action="ppaction://customshow?id=1&amp;return=true"/>
            <a:extLst>
              <a:ext uri="{FF2B5EF4-FFF2-40B4-BE49-F238E27FC236}">
                <a16:creationId xmlns:a16="http://schemas.microsoft.com/office/drawing/2014/main" id="{BB07BF4F-12D9-4D55-8699-622F50874B9F}"/>
              </a:ext>
            </a:extLst>
          </p:cNvPr>
          <p:cNvSpPr/>
          <p:nvPr/>
        </p:nvSpPr>
        <p:spPr>
          <a:xfrm flipH="1">
            <a:off x="3541451" y="2534367"/>
            <a:ext cx="5471486" cy="62075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hangingPunct="1">
              <a:defRPr/>
            </a:pPr>
            <a:r>
              <a:rPr lang="ar-EG" sz="3200" b="1" dirty="0">
                <a:solidFill>
                  <a:srgbClr val="FFC000"/>
                </a:solidFill>
                <a:cs typeface="Times New Roman" pitchFamily="18" charset="0"/>
              </a:rPr>
              <a:t>أبدي باسم الثالوث </a:t>
            </a:r>
            <a:r>
              <a:rPr lang="ar-EG" sz="2300" b="1" dirty="0">
                <a:solidFill>
                  <a:schemeClr val="tx1"/>
                </a:solidFill>
                <a:cs typeface="Times New Roman" pitchFamily="18" charset="0"/>
              </a:rPr>
              <a:t>(شيري ناك اوبي استافروس)</a:t>
            </a:r>
            <a:endParaRPr lang="en-US" sz="2300" b="1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hlinkClick r:id="rId7" action="ppaction://hlinksldjump"/>
            <a:extLst>
              <a:ext uri="{FF2B5EF4-FFF2-40B4-BE49-F238E27FC236}">
                <a16:creationId xmlns:a16="http://schemas.microsoft.com/office/drawing/2014/main" id="{651656E3-CF43-4259-A6D3-F10AB0C8FE5D}"/>
              </a:ext>
            </a:extLst>
          </p:cNvPr>
          <p:cNvSpPr/>
          <p:nvPr/>
        </p:nvSpPr>
        <p:spPr>
          <a:xfrm flipH="1">
            <a:off x="153663" y="2534367"/>
            <a:ext cx="3220676" cy="62075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hangingPunct="1">
              <a:defRPr/>
            </a:pPr>
            <a:r>
              <a:rPr lang="ar-EG" sz="3200" b="1" dirty="0">
                <a:solidFill>
                  <a:srgbClr val="FFC000"/>
                </a:solidFill>
                <a:cs typeface="Times New Roman" pitchFamily="18" charset="0"/>
              </a:rPr>
              <a:t>أبدأ باسم الله الديان </a:t>
            </a:r>
            <a:endParaRPr lang="en-US" sz="3200" b="1" dirty="0">
              <a:solidFill>
                <a:srgbClr val="FFC000"/>
              </a:solidFill>
            </a:endParaRPr>
          </a:p>
        </p:txBody>
      </p:sp>
      <p:sp>
        <p:nvSpPr>
          <p:cNvPr id="17" name="Action Button: Custom 7">
            <a:hlinkClick r:id="rId8" action="ppaction://hlinksldjump" highlightClick="1"/>
            <a:extLst>
              <a:ext uri="{FF2B5EF4-FFF2-40B4-BE49-F238E27FC236}">
                <a16:creationId xmlns:a16="http://schemas.microsoft.com/office/drawing/2014/main" id="{A367DA97-56DE-4861-A85E-8ECE6861F89B}"/>
              </a:ext>
            </a:extLst>
          </p:cNvPr>
          <p:cNvSpPr/>
          <p:nvPr/>
        </p:nvSpPr>
        <p:spPr>
          <a:xfrm>
            <a:off x="167111" y="4288061"/>
            <a:ext cx="4295398" cy="620754"/>
          </a:xfrm>
          <a:prstGeom prst="actionButtonBlank">
            <a:avLst/>
          </a:prstGeom>
          <a:noFill/>
          <a:ln w="3810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tIns="0" rIns="0" bIns="0" anchor="ctr">
            <a:normAutofit/>
          </a:bodyPr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800" b="1" dirty="0">
                <a:solidFill>
                  <a:srgbClr val="FFC000"/>
                </a:solidFill>
                <a:cs typeface="Times New Roman" pitchFamily="18" charset="0"/>
              </a:rPr>
              <a:t>الأحد الثانى </a:t>
            </a:r>
            <a:r>
              <a:rPr lang="ar-EG" sz="2800" b="1" dirty="0">
                <a:solidFill>
                  <a:schemeClr val="tx1"/>
                </a:solidFill>
                <a:cs typeface="Times New Roman" pitchFamily="18" charset="0"/>
              </a:rPr>
              <a:t>(</a:t>
            </a:r>
            <a:r>
              <a:rPr lang="ar-EG" sz="28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أبدي باسم الله القدوس</a:t>
            </a:r>
            <a:r>
              <a:rPr lang="ar-EG" sz="2800" b="1" dirty="0">
                <a:solidFill>
                  <a:schemeClr val="tx1"/>
                </a:solidFill>
                <a:cs typeface="Times New Roman" pitchFamily="18" charset="0"/>
              </a:rPr>
              <a:t>)</a:t>
            </a:r>
          </a:p>
        </p:txBody>
      </p:sp>
      <p:sp>
        <p:nvSpPr>
          <p:cNvPr id="18" name="Action Button: Custom 8">
            <a:hlinkClick r:id="rId9" action="ppaction://hlinksldjump"/>
            <a:extLst>
              <a:ext uri="{FF2B5EF4-FFF2-40B4-BE49-F238E27FC236}">
                <a16:creationId xmlns:a16="http://schemas.microsoft.com/office/drawing/2014/main" id="{C7027102-AB04-44C9-9B5B-AE901E624EA9}"/>
              </a:ext>
            </a:extLst>
          </p:cNvPr>
          <p:cNvSpPr/>
          <p:nvPr/>
        </p:nvSpPr>
        <p:spPr>
          <a:xfrm>
            <a:off x="4681493" y="5097574"/>
            <a:ext cx="4331446" cy="620753"/>
          </a:xfrm>
          <a:prstGeom prst="actionButtonBlank">
            <a:avLst/>
          </a:prstGeom>
          <a:noFill/>
          <a:ln w="3810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tIns="0" rIns="0" bIns="0"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800" b="1" dirty="0">
                <a:solidFill>
                  <a:srgbClr val="FFC000"/>
                </a:solidFill>
                <a:cs typeface="Times New Roman" pitchFamily="18" charset="0"/>
              </a:rPr>
              <a:t>الأحد الثالث </a:t>
            </a:r>
            <a:r>
              <a:rPr lang="ar-EG" sz="2300" b="1" dirty="0">
                <a:solidFill>
                  <a:schemeClr val="tx1"/>
                </a:solidFill>
                <a:cs typeface="Times New Roman" pitchFamily="18" charset="0"/>
              </a:rPr>
              <a:t>(خطرت حمامة في بيت زكريا)</a:t>
            </a:r>
          </a:p>
        </p:txBody>
      </p:sp>
      <p:sp>
        <p:nvSpPr>
          <p:cNvPr id="19" name="Action Button: Custom 9">
            <a:hlinkClick r:id="rId10" action="ppaction://hlinksldjump"/>
            <a:extLst>
              <a:ext uri="{FF2B5EF4-FFF2-40B4-BE49-F238E27FC236}">
                <a16:creationId xmlns:a16="http://schemas.microsoft.com/office/drawing/2014/main" id="{77887541-B6C8-433A-BADB-B0A9680D0D16}"/>
              </a:ext>
            </a:extLst>
          </p:cNvPr>
          <p:cNvSpPr/>
          <p:nvPr/>
        </p:nvSpPr>
        <p:spPr>
          <a:xfrm>
            <a:off x="167110" y="5907086"/>
            <a:ext cx="8845829" cy="777822"/>
          </a:xfrm>
          <a:prstGeom prst="actionButtonBlank">
            <a:avLst/>
          </a:prstGeom>
          <a:noFill/>
          <a:ln w="3810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tIns="0" rIns="0" bIns="0" anchor="ctr">
            <a:normAutofit/>
          </a:bodyPr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3200" b="1" dirty="0">
                <a:solidFill>
                  <a:srgbClr val="FFC000"/>
                </a:solidFill>
                <a:cs typeface="Times New Roman" pitchFamily="18" charset="0"/>
              </a:rPr>
              <a:t>الأحد الرابع </a:t>
            </a:r>
            <a:r>
              <a:rPr lang="ar-EG" sz="3200" b="1" dirty="0">
                <a:solidFill>
                  <a:schemeClr val="tx1"/>
                </a:solidFill>
                <a:cs typeface="Times New Roman" pitchFamily="18" charset="0"/>
              </a:rPr>
              <a:t>(</a:t>
            </a:r>
            <a:r>
              <a:rPr lang="ar-EG" sz="32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أنا افتح فاي بالتسبيح</a:t>
            </a:r>
            <a:r>
              <a:rPr lang="ar-EG" sz="3200" b="1" dirty="0">
                <a:solidFill>
                  <a:schemeClr val="tx1"/>
                </a:solidFill>
                <a:cs typeface="Times New Roman" pitchFamily="18" charset="0"/>
              </a:rPr>
              <a:t>)</a:t>
            </a:r>
          </a:p>
        </p:txBody>
      </p:sp>
      <p:sp>
        <p:nvSpPr>
          <p:cNvPr id="21" name="Action Button: Custom 10">
            <a:hlinkClick r:id="rId11" action="ppaction://hlinksldjump" highlightClick="1"/>
            <a:extLst>
              <a:ext uri="{FF2B5EF4-FFF2-40B4-BE49-F238E27FC236}">
                <a16:creationId xmlns:a16="http://schemas.microsoft.com/office/drawing/2014/main" id="{11EDC9AE-B3BF-4319-AA17-37D5BC94AFDF}"/>
              </a:ext>
            </a:extLst>
          </p:cNvPr>
          <p:cNvSpPr/>
          <p:nvPr/>
        </p:nvSpPr>
        <p:spPr>
          <a:xfrm>
            <a:off x="4681491" y="4288061"/>
            <a:ext cx="4331446" cy="620754"/>
          </a:xfrm>
          <a:prstGeom prst="actionButtonBlank">
            <a:avLst/>
          </a:prstGeom>
          <a:noFill/>
          <a:ln w="3810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tIns="0" rIns="0" bIns="0" anchor="ctr">
            <a:normAutofit/>
          </a:bodyPr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800" b="1" dirty="0">
                <a:solidFill>
                  <a:srgbClr val="FFC000"/>
                </a:solidFill>
                <a:cs typeface="Times New Roman" pitchFamily="18" charset="0"/>
              </a:rPr>
              <a:t>الأحد الاول </a:t>
            </a:r>
            <a:r>
              <a:rPr lang="ar-EG" sz="2800" b="1" dirty="0">
                <a:solidFill>
                  <a:schemeClr val="tx1"/>
                </a:solidFill>
                <a:cs typeface="Times New Roman" pitchFamily="18" charset="0"/>
              </a:rPr>
              <a:t>(</a:t>
            </a:r>
            <a:r>
              <a:rPr lang="ar-EG" sz="28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أمدح فيك يا بكر بتول)</a:t>
            </a:r>
            <a:endParaRPr lang="en-US" sz="2800" b="1" dirty="0">
              <a:solidFill>
                <a:schemeClr val="tx1"/>
              </a:solidFill>
            </a:endParaRPr>
          </a:p>
        </p:txBody>
      </p:sp>
      <p:sp>
        <p:nvSpPr>
          <p:cNvPr id="22" name="Action Button: Custom 8">
            <a:extLst>
              <a:ext uri="{FF2B5EF4-FFF2-40B4-BE49-F238E27FC236}">
                <a16:creationId xmlns:a16="http://schemas.microsoft.com/office/drawing/2014/main" id="{9D1C8BBD-8441-47C1-B7C6-E31490C49563}"/>
              </a:ext>
            </a:extLst>
          </p:cNvPr>
          <p:cNvSpPr/>
          <p:nvPr/>
        </p:nvSpPr>
        <p:spPr>
          <a:xfrm>
            <a:off x="6441141" y="194244"/>
            <a:ext cx="2535746" cy="482401"/>
          </a:xfrm>
          <a:prstGeom prst="actionButtonBlank">
            <a:avLst/>
          </a:prstGeom>
          <a:noFill/>
          <a:ln w="3810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balanced" dir="t"/>
          </a:scene3d>
          <a:sp3d prstMaterial="matte"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tIns="0" rIns="0" bIns="0" anchor="ctr"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1" eaLnBrk="1" hangingPunct="1">
              <a:defRPr/>
            </a:pPr>
            <a:r>
              <a:rPr lang="ar-EG" sz="2800" b="1" dirty="0">
                <a:solidFill>
                  <a:srgbClr val="FFC000"/>
                </a:solidFill>
                <a:cs typeface="Times New Roman" pitchFamily="18" charset="0"/>
              </a:rPr>
              <a:t>كنيستي القبطية</a:t>
            </a:r>
            <a:endParaRPr lang="en-US" sz="2800" b="1" dirty="0">
              <a:solidFill>
                <a:srgbClr val="FFC000"/>
              </a:solidFill>
            </a:endParaRPr>
          </a:p>
        </p:txBody>
      </p:sp>
      <p:sp>
        <p:nvSpPr>
          <p:cNvPr id="23" name="Action Button: Custom 8">
            <a:extLst>
              <a:ext uri="{FF2B5EF4-FFF2-40B4-BE49-F238E27FC236}">
                <a16:creationId xmlns:a16="http://schemas.microsoft.com/office/drawing/2014/main" id="{3EF2061C-31A7-4573-9629-930EDB5C3EB3}"/>
              </a:ext>
            </a:extLst>
          </p:cNvPr>
          <p:cNvSpPr/>
          <p:nvPr/>
        </p:nvSpPr>
        <p:spPr>
          <a:xfrm>
            <a:off x="167111" y="194244"/>
            <a:ext cx="2849227" cy="482400"/>
          </a:xfrm>
          <a:prstGeom prst="actionButtonBlank">
            <a:avLst/>
          </a:prstGeom>
          <a:noFill/>
          <a:ln w="3810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balanced" dir="t"/>
          </a:scene3d>
          <a:sp3d prstMaterial="matte"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tIns="0" rIns="0" bIns="0" anchor="ctr">
            <a:normAutofit fontScale="92500"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1" eaLnBrk="1" hangingPunct="1">
              <a:defRPr/>
            </a:pPr>
            <a:r>
              <a:rPr lang="ar-EG" sz="3000" b="1" dirty="0">
                <a:solidFill>
                  <a:srgbClr val="FFC000"/>
                </a:solidFill>
                <a:cs typeface="Times New Roman" pitchFamily="18" charset="0"/>
              </a:rPr>
              <a:t>أعروس الفادي القبطية</a:t>
            </a:r>
            <a:endParaRPr lang="en-US" sz="3000" b="1" dirty="0">
              <a:solidFill>
                <a:srgbClr val="FFC000"/>
              </a:solidFill>
            </a:endParaRPr>
          </a:p>
        </p:txBody>
      </p:sp>
      <p:sp>
        <p:nvSpPr>
          <p:cNvPr id="24" name="Action Button: Custom 8">
            <a:hlinkClick r:id="rId12" action="ppaction://hlinksldjump"/>
            <a:extLst>
              <a:ext uri="{FF2B5EF4-FFF2-40B4-BE49-F238E27FC236}">
                <a16:creationId xmlns:a16="http://schemas.microsoft.com/office/drawing/2014/main" id="{C9D9BE38-D1C3-4830-93EF-6F9FE392BE5A}"/>
              </a:ext>
            </a:extLst>
          </p:cNvPr>
          <p:cNvSpPr/>
          <p:nvPr/>
        </p:nvSpPr>
        <p:spPr>
          <a:xfrm>
            <a:off x="153663" y="5101401"/>
            <a:ext cx="4308845" cy="620753"/>
          </a:xfrm>
          <a:prstGeom prst="actionButtonBlank">
            <a:avLst/>
          </a:prstGeom>
          <a:noFill/>
          <a:ln w="3810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tIns="0" rIns="0" bIns="0"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800" b="1" dirty="0">
                <a:solidFill>
                  <a:srgbClr val="FFC000"/>
                </a:solidFill>
                <a:cs typeface="Times New Roman" pitchFamily="18" charset="0"/>
              </a:rPr>
              <a:t>الأحد الثالث </a:t>
            </a:r>
            <a:r>
              <a:rPr lang="ar-EG" sz="2800" b="1" dirty="0">
                <a:solidFill>
                  <a:schemeClr val="tx1"/>
                </a:solidFill>
                <a:cs typeface="Times New Roman" pitchFamily="18" charset="0"/>
              </a:rPr>
              <a:t>(أبدي باسم الله القدوس)</a:t>
            </a:r>
            <a:endParaRPr lang="ar-EG" sz="2300" b="1" dirty="0">
              <a:solidFill>
                <a:schemeClr val="tx1"/>
              </a:solidFill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05971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14">
            <a:extLst>
              <a:ext uri="{FF2B5EF4-FFF2-40B4-BE49-F238E27FC236}">
                <a16:creationId xmlns:a16="http://schemas.microsoft.com/office/drawing/2014/main" id="{7306EE29-F285-4C35-A8AE-677180B95E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1927433"/>
              </p:ext>
            </p:extLst>
          </p:nvPr>
        </p:nvGraphicFramePr>
        <p:xfrm>
          <a:off x="0" y="4338511"/>
          <a:ext cx="9144000" cy="250423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73757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كل نسمه فلتسبح اسم الرب الهنا الليلويا.</a:t>
                      </a:r>
                      <a:endParaRPr lang="ar-EG" sz="44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00445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pt-BR" sz="3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S New Athanasius" panose="020B0500000000000000" pitchFamily="34" charset="0"/>
                          <a:ea typeface="+mn-ea"/>
                          <a:cs typeface="Traditional Arabic" pitchFamily="2" charset="-78"/>
                        </a:rPr>
                        <a:t>Nifi niben marou`cmou tyrou `e`vran `mp=o=c pennou] =a=l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78682842"/>
                  </a:ext>
                </a:extLst>
              </a:tr>
              <a:tr h="649525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3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نيفى نيفين مارو اسمو تيرو أي افران امبشويس بينوتى الليلويا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  <p:sp>
        <p:nvSpPr>
          <p:cNvPr id="6" name="Title 5">
            <a:extLst>
              <a:ext uri="{FF2B5EF4-FFF2-40B4-BE49-F238E27FC236}">
                <a16:creationId xmlns:a16="http://schemas.microsoft.com/office/drawing/2014/main" id="{13684D62-6BC7-47E1-A1EC-AD260BAD2F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726141" y="0"/>
            <a:ext cx="726141" cy="645459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solidFill>
                  <a:srgbClr val="FDD0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  <a:endParaRPr lang="en-GB" sz="4000" b="1" dirty="0">
              <a:solidFill>
                <a:srgbClr val="FDD01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5495690"/>
      </p:ext>
    </p:extLst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4">
            <a:extLst>
              <a:ext uri="{FF2B5EF4-FFF2-40B4-BE49-F238E27FC236}">
                <a16:creationId xmlns:a16="http://schemas.microsoft.com/office/drawing/2014/main" id="{D4CA3DB1-3B1A-4917-8ED5-A4FBB81F2E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2045021"/>
              </p:ext>
            </p:extLst>
          </p:nvPr>
        </p:nvGraphicFramePr>
        <p:xfrm>
          <a:off x="0" y="4343401"/>
          <a:ext cx="9144000" cy="24085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77790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شاهد الآب القدوس.</a:t>
                      </a:r>
                      <a:r>
                        <a:rPr kumimoji="0" lang="en-US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فلم يجد أطهر من تي بارثينوس.</a:t>
                      </a:r>
                      <a:endParaRPr lang="ar-EG" sz="42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462462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فأوفد لبشراها بي انجليوس.</a:t>
                      </a:r>
                    </a:p>
                    <a:p>
                      <a:pPr algn="ctr" rtl="1"/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في إيتاف إتشي ساركس خين تي بارثينوس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58889400"/>
      </p:ext>
    </p:extLst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4">
            <a:extLst>
              <a:ext uri="{FF2B5EF4-FFF2-40B4-BE49-F238E27FC236}">
                <a16:creationId xmlns:a16="http://schemas.microsoft.com/office/drawing/2014/main" id="{D4CA3DB1-3B1A-4917-8ED5-A4FBB81F2E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1331759"/>
              </p:ext>
            </p:extLst>
          </p:nvPr>
        </p:nvGraphicFramePr>
        <p:xfrm>
          <a:off x="0" y="4343401"/>
          <a:ext cx="9144000" cy="24085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77790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صاغ لها البشرى بعد السلام.</a:t>
                      </a:r>
                      <a:r>
                        <a:rPr kumimoji="0" lang="en-US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قائلاً افرحي يا مريم.</a:t>
                      </a:r>
                      <a:endParaRPr lang="ar-EG" sz="44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462462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سيولد منك العتيق الأيام.</a:t>
                      </a:r>
                    </a:p>
                    <a:p>
                      <a:pPr algn="ctr" rtl="1"/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في إيتاف إتشي ساركس خين تي بارثينوس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05415006"/>
      </p:ext>
    </p:extLst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4">
            <a:extLst>
              <a:ext uri="{FF2B5EF4-FFF2-40B4-BE49-F238E27FC236}">
                <a16:creationId xmlns:a16="http://schemas.microsoft.com/office/drawing/2014/main" id="{D4CA3DB1-3B1A-4917-8ED5-A4FBB81F2E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8153920"/>
              </p:ext>
            </p:extLst>
          </p:nvPr>
        </p:nvGraphicFramePr>
        <p:xfrm>
          <a:off x="0" y="4343401"/>
          <a:ext cx="9144000" cy="24085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77790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ضابط كل البرية.</a:t>
                      </a:r>
                      <a:r>
                        <a:rPr kumimoji="0" lang="en-US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ظهر لنا بالناسوتية.</a:t>
                      </a:r>
                      <a:endParaRPr lang="ar-EG" sz="44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462462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لأجل خلاص البشرية.</a:t>
                      </a:r>
                    </a:p>
                    <a:p>
                      <a:pPr algn="ctr" rtl="1"/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في إيتاف إتشي ساركس خين تي بارثينوس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99489636"/>
      </p:ext>
    </p:extLst>
  </p:cSld>
  <p:clrMapOvr>
    <a:masterClrMapping/>
  </p:clrMapOvr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4">
            <a:extLst>
              <a:ext uri="{FF2B5EF4-FFF2-40B4-BE49-F238E27FC236}">
                <a16:creationId xmlns:a16="http://schemas.microsoft.com/office/drawing/2014/main" id="{D4CA3DB1-3B1A-4917-8ED5-A4FBB81F2E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7699076"/>
              </p:ext>
            </p:extLst>
          </p:nvPr>
        </p:nvGraphicFramePr>
        <p:xfrm>
          <a:off x="0" y="4343401"/>
          <a:ext cx="9144000" cy="24085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77790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طهر الخالق أحشاها.</a:t>
                      </a:r>
                      <a:r>
                        <a:rPr kumimoji="0" lang="en-US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حيث اختارها منذ صباها.</a:t>
                      </a:r>
                      <a:endParaRPr lang="ar-EG" sz="44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462462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ومن روحه القدس ملاها.</a:t>
                      </a:r>
                    </a:p>
                    <a:p>
                      <a:pPr algn="ctr" rtl="1"/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في إيتاف إتشي ساركس خين تي بارثينوس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56349921"/>
      </p:ext>
    </p:extLst>
  </p:cSld>
  <p:clrMapOvr>
    <a:masterClrMapping/>
  </p:clrMapOvr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4">
            <a:extLst>
              <a:ext uri="{FF2B5EF4-FFF2-40B4-BE49-F238E27FC236}">
                <a16:creationId xmlns:a16="http://schemas.microsoft.com/office/drawing/2014/main" id="{D4CA3DB1-3B1A-4917-8ED5-A4FBB81F2E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5433304"/>
              </p:ext>
            </p:extLst>
          </p:nvPr>
        </p:nvGraphicFramePr>
        <p:xfrm>
          <a:off x="0" y="4343401"/>
          <a:ext cx="9144000" cy="24085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77790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ظهر منها أحد الأقانيم.</a:t>
                      </a:r>
                      <a:r>
                        <a:rPr kumimoji="0" lang="en-US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إله وإنسان باتحاد مقيم.</a:t>
                      </a:r>
                      <a:endParaRPr lang="ar-EG" sz="44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462462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وصارت أما لله الكريم.</a:t>
                      </a:r>
                    </a:p>
                    <a:p>
                      <a:pPr algn="ctr" rtl="1"/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في إيتاف إتشي ساركس خين تي بارثينوس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32808733"/>
      </p:ext>
    </p:extLst>
  </p:cSld>
  <p:clrMapOvr>
    <a:masterClrMapping/>
  </p:clrMapOvr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4">
            <a:extLst>
              <a:ext uri="{FF2B5EF4-FFF2-40B4-BE49-F238E27FC236}">
                <a16:creationId xmlns:a16="http://schemas.microsoft.com/office/drawing/2014/main" id="{D4CA3DB1-3B1A-4917-8ED5-A4FBB81F2E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6762863"/>
              </p:ext>
            </p:extLst>
          </p:nvPr>
        </p:nvGraphicFramePr>
        <p:xfrm>
          <a:off x="0" y="4343401"/>
          <a:ext cx="9144000" cy="24085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77790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عنه قال الأنبياء القديسون.</a:t>
                      </a:r>
                      <a:r>
                        <a:rPr kumimoji="0" lang="en-US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الله يظهر في صهيون.</a:t>
                      </a:r>
                      <a:endParaRPr lang="ar-EG" sz="44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462462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ويماثل خلقه وبه ينجون.</a:t>
                      </a:r>
                    </a:p>
                    <a:p>
                      <a:pPr algn="ctr" rtl="1"/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في إيتاف إتشي ساركس خين تي بارثينوس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30236728"/>
      </p:ext>
    </p:extLst>
  </p:cSld>
  <p:clrMapOvr>
    <a:masterClrMapping/>
  </p:clrMapOvr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4">
            <a:extLst>
              <a:ext uri="{FF2B5EF4-FFF2-40B4-BE49-F238E27FC236}">
                <a16:creationId xmlns:a16="http://schemas.microsoft.com/office/drawing/2014/main" id="{D4CA3DB1-3B1A-4917-8ED5-A4FBB81F2E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1333054"/>
              </p:ext>
            </p:extLst>
          </p:nvPr>
        </p:nvGraphicFramePr>
        <p:xfrm>
          <a:off x="0" y="4343401"/>
          <a:ext cx="9144000" cy="24085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77790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غبريال بلغ بشراه.</a:t>
                      </a:r>
                      <a:r>
                        <a:rPr kumimoji="0" lang="en-US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للعذراء بما تلقاه.</a:t>
                      </a:r>
                      <a:endParaRPr lang="ar-EG" sz="44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462462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من لدن الله مولاه.</a:t>
                      </a:r>
                    </a:p>
                    <a:p>
                      <a:pPr algn="ctr" rtl="1"/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في إيتاف إتشي ساركس خين تي بارثينوس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19099748"/>
      </p:ext>
    </p:extLst>
  </p:cSld>
  <p:clrMapOvr>
    <a:masterClrMapping/>
  </p:clrMapOvr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4">
            <a:extLst>
              <a:ext uri="{FF2B5EF4-FFF2-40B4-BE49-F238E27FC236}">
                <a16:creationId xmlns:a16="http://schemas.microsoft.com/office/drawing/2014/main" id="{D4CA3DB1-3B1A-4917-8ED5-A4FBB81F2E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8288869"/>
              </p:ext>
            </p:extLst>
          </p:nvPr>
        </p:nvGraphicFramePr>
        <p:xfrm>
          <a:off x="0" y="4343401"/>
          <a:ext cx="9144000" cy="24085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77790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SA" sz="4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فسر كلام اشعيا الجليل</a:t>
                      </a:r>
                      <a:r>
                        <a:rPr kumimoji="0" lang="ar-EG" sz="4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  <a:r>
                        <a:rPr kumimoji="0" lang="en-US" sz="4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SA" sz="4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العذراء تحبل من غير مثيل</a:t>
                      </a:r>
                      <a:r>
                        <a:rPr kumimoji="0" lang="ar-EG" sz="4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  <a:endParaRPr lang="ar-EG" sz="43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462462">
                <a:tc>
                  <a:txBody>
                    <a:bodyPr/>
                    <a:lstStyle/>
                    <a:p>
                      <a:pPr algn="ctr" rtl="1"/>
                      <a:r>
                        <a:rPr kumimoji="0" lang="ar-SA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وتلد ابنًا يدعى عمانوئيل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</a:p>
                    <a:p>
                      <a:pPr algn="ctr" rtl="1"/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في إيتاف إتشي ساركس خين تي بارثينوس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69577220"/>
      </p:ext>
    </p:extLst>
  </p:cSld>
  <p:clrMapOvr>
    <a:masterClrMapping/>
  </p:clrMapOvr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4">
            <a:extLst>
              <a:ext uri="{FF2B5EF4-FFF2-40B4-BE49-F238E27FC236}">
                <a16:creationId xmlns:a16="http://schemas.microsoft.com/office/drawing/2014/main" id="{D4CA3DB1-3B1A-4917-8ED5-A4FBB81F2E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5480454"/>
              </p:ext>
            </p:extLst>
          </p:nvPr>
        </p:nvGraphicFramePr>
        <p:xfrm>
          <a:off x="0" y="4343401"/>
          <a:ext cx="9144000" cy="24085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77790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قال داود اليوم ولدتك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  <a:r>
                        <a:rPr kumimoji="0" lang="en-US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أنت ابني وقد أورثتك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  <a:endParaRPr lang="ar-EG" sz="44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462462">
                <a:tc>
                  <a:txBody>
                    <a:bodyPr/>
                    <a:lstStyle/>
                    <a:p>
                      <a:pPr algn="ctr" rtl="1"/>
                      <a:r>
                        <a:rPr kumimoji="0" lang="ar-SA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كل الأمم تتعبد لك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</a:p>
                    <a:p>
                      <a:pPr algn="ctr" rtl="1"/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في إيتاف إتشي ساركس خين تي بارثينوس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64886455"/>
      </p:ext>
    </p:extLst>
  </p:cSld>
  <p:clrMapOvr>
    <a:masterClrMapping/>
  </p:clrMapOvr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4">
            <a:extLst>
              <a:ext uri="{FF2B5EF4-FFF2-40B4-BE49-F238E27FC236}">
                <a16:creationId xmlns:a16="http://schemas.microsoft.com/office/drawing/2014/main" id="{D4CA3DB1-3B1A-4917-8ED5-A4FBB81F2E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9093138"/>
              </p:ext>
            </p:extLst>
          </p:nvPr>
        </p:nvGraphicFramePr>
        <p:xfrm>
          <a:off x="0" y="4343401"/>
          <a:ext cx="9144000" cy="24085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77790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كل الطغمات العلوية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  <a:r>
                        <a:rPr kumimoji="0" lang="en-US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والمراتب النورانية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  <a:endParaRPr lang="ar-EG" sz="44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462462">
                <a:tc>
                  <a:txBody>
                    <a:bodyPr/>
                    <a:lstStyle/>
                    <a:p>
                      <a:pPr algn="ctr" rtl="1"/>
                      <a:r>
                        <a:rPr kumimoji="0" lang="ar-SA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يسجدون لذي الأبدية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</a:p>
                    <a:p>
                      <a:pPr algn="ctr" rtl="1"/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في إيتاف إتشي ساركس خين تي بارثينوس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723351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14">
            <a:extLst>
              <a:ext uri="{FF2B5EF4-FFF2-40B4-BE49-F238E27FC236}">
                <a16:creationId xmlns:a16="http://schemas.microsoft.com/office/drawing/2014/main" id="{7306EE29-F285-4C35-A8AE-677180B95E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662069"/>
              </p:ext>
            </p:extLst>
          </p:nvPr>
        </p:nvGraphicFramePr>
        <p:xfrm>
          <a:off x="0" y="4338511"/>
          <a:ext cx="9144000" cy="25194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839830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المجد للاب والابن والروح القدس الليلويا.</a:t>
                      </a:r>
                      <a:endParaRPr lang="ar-EG" sz="44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83983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pt-BR" sz="4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S New Athanasius" panose="020B0500000000000000" pitchFamily="34" charset="0"/>
                          <a:ea typeface="+mn-ea"/>
                          <a:cs typeface="Traditional Arabic" pitchFamily="2" charset="-78"/>
                        </a:rPr>
                        <a:t>Doxa patri ke `Uiw ke `agiw Pneumati =a=l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78682842"/>
                  </a:ext>
                </a:extLst>
              </a:tr>
              <a:tr h="839830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ذوكسا باترى كى ايو كى اجيو ابنفما تى الليلويا.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  <p:sp>
        <p:nvSpPr>
          <p:cNvPr id="6" name="Title 5">
            <a:extLst>
              <a:ext uri="{FF2B5EF4-FFF2-40B4-BE49-F238E27FC236}">
                <a16:creationId xmlns:a16="http://schemas.microsoft.com/office/drawing/2014/main" id="{13684D62-6BC7-47E1-A1EC-AD260BAD2F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726141" y="0"/>
            <a:ext cx="726141" cy="645459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solidFill>
                  <a:srgbClr val="FDD0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ar-EG" sz="4000" b="1" dirty="0">
                <a:solidFill>
                  <a:srgbClr val="FDD0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GB" sz="4000" b="1" dirty="0">
              <a:solidFill>
                <a:srgbClr val="FDD01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4121471"/>
      </p:ext>
    </p:extLst>
  </p:cSld>
  <p:clrMapOvr>
    <a:masterClrMapping/>
  </p:clrMapOvr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4">
            <a:extLst>
              <a:ext uri="{FF2B5EF4-FFF2-40B4-BE49-F238E27FC236}">
                <a16:creationId xmlns:a16="http://schemas.microsoft.com/office/drawing/2014/main" id="{D4CA3DB1-3B1A-4917-8ED5-A4FBB81F2E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6166974"/>
              </p:ext>
            </p:extLst>
          </p:nvPr>
        </p:nvGraphicFramePr>
        <p:xfrm>
          <a:off x="0" y="4343401"/>
          <a:ext cx="9144000" cy="24085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77790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SA" sz="3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لكِ الشعوب صاروا مهنئين</a:t>
                      </a:r>
                      <a:r>
                        <a:rPr kumimoji="0" lang="ar-EG" sz="3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  <a:r>
                        <a:rPr kumimoji="0" lang="en-US" sz="3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SA" sz="3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يا من حملتِ قدس القديسين</a:t>
                      </a:r>
                      <a:r>
                        <a:rPr kumimoji="0" lang="ar-EG" sz="3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  <a:endParaRPr lang="ar-EG" sz="39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462462">
                <a:tc>
                  <a:txBody>
                    <a:bodyPr/>
                    <a:lstStyle/>
                    <a:p>
                      <a:pPr algn="ctr" rtl="1"/>
                      <a:r>
                        <a:rPr kumimoji="0" lang="ar-SA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الحي الأزلي ملجأ المؤمنين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</a:p>
                    <a:p>
                      <a:pPr algn="ctr" rtl="1"/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في إيتاف إتشي ساركس خين تي بارثينوس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90104227"/>
      </p:ext>
    </p:extLst>
  </p:cSld>
  <p:clrMapOvr>
    <a:masterClrMapping/>
  </p:clrMapOvr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4">
            <a:extLst>
              <a:ext uri="{FF2B5EF4-FFF2-40B4-BE49-F238E27FC236}">
                <a16:creationId xmlns:a16="http://schemas.microsoft.com/office/drawing/2014/main" id="{D4CA3DB1-3B1A-4917-8ED5-A4FBB81F2E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4044507"/>
              </p:ext>
            </p:extLst>
          </p:nvPr>
        </p:nvGraphicFramePr>
        <p:xfrm>
          <a:off x="0" y="4343401"/>
          <a:ext cx="9144000" cy="24085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77790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ميخا تنبأ بقول جليل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  <a:r>
                        <a:rPr kumimoji="0" lang="en-US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من بيت لحم راعي اسرائيل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  <a:endParaRPr lang="ar-EG" sz="44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462462">
                <a:tc>
                  <a:txBody>
                    <a:bodyPr/>
                    <a:lstStyle/>
                    <a:p>
                      <a:pPr algn="ctr" rtl="1"/>
                      <a:r>
                        <a:rPr kumimoji="0" lang="ar-SA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ممتدًا ملكه جيلاً بعد جيل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</a:p>
                    <a:p>
                      <a:pPr algn="ctr" rtl="1"/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في إيتاف إتشي ساركس خين تي بارثينوس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90630792"/>
      </p:ext>
    </p:extLst>
  </p:cSld>
  <p:clrMapOvr>
    <a:masterClrMapping/>
  </p:clrMapOvr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4">
            <a:extLst>
              <a:ext uri="{FF2B5EF4-FFF2-40B4-BE49-F238E27FC236}">
                <a16:creationId xmlns:a16="http://schemas.microsoft.com/office/drawing/2014/main" id="{D4CA3DB1-3B1A-4917-8ED5-A4FBB81F2E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5599964"/>
              </p:ext>
            </p:extLst>
          </p:nvPr>
        </p:nvGraphicFramePr>
        <p:xfrm>
          <a:off x="0" y="4343401"/>
          <a:ext cx="9144000" cy="24085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77790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SA" sz="3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نؤمن بالذي تجسد ورأيناه</a:t>
                      </a:r>
                      <a:r>
                        <a:rPr kumimoji="0" lang="ar-EG" sz="3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  <a:r>
                        <a:rPr kumimoji="0" lang="en-US" sz="3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3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وكان غير محسوس فلمسناه.</a:t>
                      </a:r>
                      <a:endParaRPr lang="ar-EG" sz="39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462462">
                <a:tc>
                  <a:txBody>
                    <a:bodyPr/>
                    <a:lstStyle/>
                    <a:p>
                      <a:pPr algn="ctr" rtl="1"/>
                      <a:r>
                        <a:rPr kumimoji="0" lang="ar-SA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نسجد له في علو سماه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</a:p>
                    <a:p>
                      <a:pPr algn="ctr" rtl="1"/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في إيتاف إتشي ساركس خين تي بارثينوس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76950306"/>
      </p:ext>
    </p:extLst>
  </p:cSld>
  <p:clrMapOvr>
    <a:masterClrMapping/>
  </p:clrMapOvr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4">
            <a:extLst>
              <a:ext uri="{FF2B5EF4-FFF2-40B4-BE49-F238E27FC236}">
                <a16:creationId xmlns:a16="http://schemas.microsoft.com/office/drawing/2014/main" id="{D4CA3DB1-3B1A-4917-8ED5-A4FBB81F2E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275991"/>
              </p:ext>
            </p:extLst>
          </p:nvPr>
        </p:nvGraphicFramePr>
        <p:xfrm>
          <a:off x="0" y="4343401"/>
          <a:ext cx="9144000" cy="24085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77790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هذا هو الرب الإله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  <a:r>
                        <a:rPr kumimoji="0" lang="en-US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الحي المعبود في علاه.</a:t>
                      </a:r>
                      <a:endParaRPr lang="ar-EG" sz="44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462462">
                <a:tc>
                  <a:txBody>
                    <a:bodyPr/>
                    <a:lstStyle/>
                    <a:p>
                      <a:pPr algn="ctr" rtl="1"/>
                      <a:r>
                        <a:rPr kumimoji="0" lang="ar-SA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ليس أحد قط يراه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</a:p>
                    <a:p>
                      <a:pPr algn="ctr" rtl="1"/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في إيتاف إتشي ساركس خين تي بارثينوس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39013974"/>
      </p:ext>
    </p:extLst>
  </p:cSld>
  <p:clrMapOvr>
    <a:masterClrMapping/>
  </p:clrMapOvr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4">
            <a:extLst>
              <a:ext uri="{FF2B5EF4-FFF2-40B4-BE49-F238E27FC236}">
                <a16:creationId xmlns:a16="http://schemas.microsoft.com/office/drawing/2014/main" id="{D4CA3DB1-3B1A-4917-8ED5-A4FBB81F2E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424418"/>
              </p:ext>
            </p:extLst>
          </p:nvPr>
        </p:nvGraphicFramePr>
        <p:xfrm>
          <a:off x="0" y="4343401"/>
          <a:ext cx="9144000" cy="24085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77790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SA" sz="4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وأيضًا تنبأ جميع النبيين</a:t>
                      </a:r>
                      <a:r>
                        <a:rPr kumimoji="0" lang="ar-EG" sz="4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  <a:r>
                        <a:rPr kumimoji="0" lang="en-US" sz="4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من قديم العصور والسنين.</a:t>
                      </a:r>
                      <a:endParaRPr lang="ar-EG" sz="43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462462">
                <a:tc>
                  <a:txBody>
                    <a:bodyPr/>
                    <a:lstStyle/>
                    <a:p>
                      <a:pPr algn="ctr" rtl="1"/>
                      <a:r>
                        <a:rPr kumimoji="0" lang="ar-SA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إن الإله يظهر بشرا بيقين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</a:p>
                    <a:p>
                      <a:pPr algn="ctr" rtl="1"/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في إيتاف إتشي ساركس خين تي بارثينوس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23675983"/>
      </p:ext>
    </p:extLst>
  </p:cSld>
  <p:clrMapOvr>
    <a:masterClrMapping/>
  </p:clrMapOvr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4">
            <a:extLst>
              <a:ext uri="{FF2B5EF4-FFF2-40B4-BE49-F238E27FC236}">
                <a16:creationId xmlns:a16="http://schemas.microsoft.com/office/drawing/2014/main" id="{D4CA3DB1-3B1A-4917-8ED5-A4FBB81F2E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8343486"/>
              </p:ext>
            </p:extLst>
          </p:nvPr>
        </p:nvGraphicFramePr>
        <p:xfrm>
          <a:off x="0" y="4343401"/>
          <a:ext cx="9144000" cy="24085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77790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لا تنس شعبك يا قدوس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  <a:r>
                        <a:rPr kumimoji="0" lang="en-US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ولا تدخلهم في بؤوس.</a:t>
                      </a:r>
                      <a:endParaRPr lang="ar-EG" sz="44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462462">
                <a:tc>
                  <a:txBody>
                    <a:bodyPr/>
                    <a:lstStyle/>
                    <a:p>
                      <a:pPr algn="ctr" rtl="1"/>
                      <a:r>
                        <a:rPr kumimoji="0" lang="ar-SA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بصلاة مريم البكر العروس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</a:p>
                    <a:p>
                      <a:pPr algn="ctr" rtl="1"/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في إيتاف إتشي ساركس خين تي بارثينوس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87643423"/>
      </p:ext>
    </p:extLst>
  </p:cSld>
  <p:clrMapOvr>
    <a:masterClrMapping/>
  </p:clrMapOvr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4">
            <a:extLst>
              <a:ext uri="{FF2B5EF4-FFF2-40B4-BE49-F238E27FC236}">
                <a16:creationId xmlns:a16="http://schemas.microsoft.com/office/drawing/2014/main" id="{D4CA3DB1-3B1A-4917-8ED5-A4FBB81F2E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6170504"/>
              </p:ext>
            </p:extLst>
          </p:nvPr>
        </p:nvGraphicFramePr>
        <p:xfrm>
          <a:off x="0" y="4343401"/>
          <a:ext cx="9144000" cy="253074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0332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SA" sz="4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يا رب يا متجسد لأجلنا</a:t>
                      </a:r>
                      <a:r>
                        <a:rPr kumimoji="0" lang="ar-EG" sz="4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  <a:r>
                        <a:rPr kumimoji="0" lang="en-US" sz="4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احفظ أنبا تواضروس بطريركنا.</a:t>
                      </a:r>
                      <a:endParaRPr lang="ar-EG" sz="4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21010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290264">
                <a:tc>
                  <a:txBody>
                    <a:bodyPr/>
                    <a:lstStyle/>
                    <a:p>
                      <a:pPr algn="ctr" rtl="1"/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وشر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ي</a:t>
                      </a:r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ك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ه</a:t>
                      </a:r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أنبا دانيال مطراننا. </a:t>
                      </a:r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وجميع الآباء رعاتنا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4194161"/>
      </p:ext>
    </p:extLst>
  </p:cSld>
  <p:clrMapOvr>
    <a:masterClrMapping/>
  </p:clrMapOvr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0676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4">
            <a:extLst>
              <a:ext uri="{FF2B5EF4-FFF2-40B4-BE49-F238E27FC236}">
                <a16:creationId xmlns:a16="http://schemas.microsoft.com/office/drawing/2014/main" id="{18E616D1-117A-447F-8964-D731CB6723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6748476"/>
              </p:ext>
            </p:extLst>
          </p:nvPr>
        </p:nvGraphicFramePr>
        <p:xfrm>
          <a:off x="-1" y="4356413"/>
          <a:ext cx="9144000" cy="25194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888810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أنا افتح فاي بمجد الله.</a:t>
                      </a:r>
                      <a:r>
                        <a:rPr kumimoji="0" lang="en-US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وأرتل للمسيح على الدوام.</a:t>
                      </a:r>
                      <a:endParaRPr lang="ar-EG" sz="44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35654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477123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لأنه أكمل وعده وأوفاه.</a:t>
                      </a:r>
                    </a:p>
                    <a:p>
                      <a:pPr algn="ctr" rtl="1"/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في إيتاف ماسف خين فيسليئيم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1DA0FEF1-53DD-411B-B2B4-092EC18092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3764743"/>
            <a:ext cx="9143999" cy="591670"/>
          </a:xfrm>
        </p:spPr>
        <p:txBody>
          <a:bodyPr>
            <a:normAutofit fontScale="90000"/>
          </a:bodyPr>
          <a:lstStyle/>
          <a:p>
            <a:pPr algn="ctr"/>
            <a:r>
              <a:rPr lang="ar-EG" sz="4400" b="1" u="sng" kern="0" dirty="0">
                <a:solidFill>
                  <a:srgbClr val="FFC000"/>
                </a:solidFill>
                <a:latin typeface="Times New Roman" pitchFamily="18" charset="0"/>
              </a:rPr>
              <a:t>مديح عيد الميلاد</a:t>
            </a:r>
            <a:endParaRPr lang="en-GB" sz="4000" u="sng" dirty="0"/>
          </a:p>
        </p:txBody>
      </p:sp>
    </p:spTree>
    <p:extLst>
      <p:ext uri="{BB962C8B-B14F-4D97-AF65-F5344CB8AC3E}">
        <p14:creationId xmlns:p14="http://schemas.microsoft.com/office/powerpoint/2010/main" val="2388560905"/>
      </p:ext>
    </p:extLst>
  </p:cSld>
  <p:clrMapOvr>
    <a:masterClrMapping/>
  </p:clrMapOvr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4">
            <a:extLst>
              <a:ext uri="{FF2B5EF4-FFF2-40B4-BE49-F238E27FC236}">
                <a16:creationId xmlns:a16="http://schemas.microsoft.com/office/drawing/2014/main" id="{18E616D1-117A-447F-8964-D731CB6723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6760538"/>
              </p:ext>
            </p:extLst>
          </p:nvPr>
        </p:nvGraphicFramePr>
        <p:xfrm>
          <a:off x="-1" y="4356413"/>
          <a:ext cx="9144000" cy="25194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888810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ترأى الملاك بصوت التهليل.</a:t>
                      </a:r>
                      <a:r>
                        <a:rPr kumimoji="0" lang="en-US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وبشر رعاة الأغنام.</a:t>
                      </a:r>
                      <a:endParaRPr lang="ar-EG" sz="44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35654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477123">
                <a:tc>
                  <a:txBody>
                    <a:bodyPr/>
                    <a:lstStyle/>
                    <a:p>
                      <a:pPr algn="ctr" rtl="1"/>
                      <a:r>
                        <a:rPr kumimoji="0" lang="en-GB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إ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ثفية </a:t>
                      </a:r>
                      <a:r>
                        <a:rPr kumimoji="0" lang="en-GB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إ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بجين ميسى ان </a:t>
                      </a:r>
                      <a:r>
                        <a:rPr kumimoji="0" lang="en-GB" sz="4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إم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مانوئيل.</a:t>
                      </a:r>
                    </a:p>
                    <a:p>
                      <a:pPr algn="ctr" rtl="1"/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في إيتاف ماسف خين فيسليئيم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664957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14">
            <a:extLst>
              <a:ext uri="{FF2B5EF4-FFF2-40B4-BE49-F238E27FC236}">
                <a16:creationId xmlns:a16="http://schemas.microsoft.com/office/drawing/2014/main" id="{7306EE29-F285-4C35-A8AE-677180B95E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9794058"/>
              </p:ext>
            </p:extLst>
          </p:nvPr>
        </p:nvGraphicFramePr>
        <p:xfrm>
          <a:off x="0" y="4338511"/>
          <a:ext cx="9144000" cy="25771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722491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الان وكل اوان والى دهر الدهور الليلويا.</a:t>
                      </a:r>
                      <a:endParaRPr lang="ar-EG" sz="44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94003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pt-BR" sz="3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S New Athanasius" panose="020B0500000000000000" pitchFamily="34" charset="0"/>
                          <a:ea typeface="+mn-ea"/>
                          <a:cs typeface="Traditional Arabic" pitchFamily="2" charset="-78"/>
                        </a:rPr>
                        <a:t>Ke nun ke `a`I ke ictouc `ew`nac twn `ewnwn amyn ==a=l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78682842"/>
                  </a:ext>
                </a:extLst>
              </a:tr>
              <a:tr h="722491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3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كى نين كى ا اى كى استوس اى اوناستون اى اوون أمين الليلويا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  <p:sp>
        <p:nvSpPr>
          <p:cNvPr id="6" name="Title 5">
            <a:extLst>
              <a:ext uri="{FF2B5EF4-FFF2-40B4-BE49-F238E27FC236}">
                <a16:creationId xmlns:a16="http://schemas.microsoft.com/office/drawing/2014/main" id="{13684D62-6BC7-47E1-A1EC-AD260BAD2F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726141" y="0"/>
            <a:ext cx="726141" cy="645459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solidFill>
                  <a:srgbClr val="FDD0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ar-EG" sz="4000" b="1" dirty="0">
                <a:solidFill>
                  <a:srgbClr val="FDD0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en-GB" sz="4000" b="1" dirty="0">
              <a:solidFill>
                <a:srgbClr val="FDD01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0895099"/>
      </p:ext>
    </p:extLst>
  </p:cSld>
  <p:clrMapOvr>
    <a:masterClrMapping/>
  </p:clrMapOvr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4">
            <a:extLst>
              <a:ext uri="{FF2B5EF4-FFF2-40B4-BE49-F238E27FC236}">
                <a16:creationId xmlns:a16="http://schemas.microsoft.com/office/drawing/2014/main" id="{18E616D1-117A-447F-8964-D731CB6723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1957505"/>
              </p:ext>
            </p:extLst>
          </p:nvPr>
        </p:nvGraphicFramePr>
        <p:xfrm>
          <a:off x="0" y="4338511"/>
          <a:ext cx="9144000" cy="26601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293663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جميع اللغات تصرخ بصياح.</a:t>
                      </a:r>
                      <a:r>
                        <a:rPr kumimoji="0" lang="en-US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</a:p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المجد لله في العلا وعلى الأرض السلام.</a:t>
                      </a:r>
                      <a:endParaRPr lang="ar-EG" sz="44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35383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090443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3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وفي الناس بهجة وأفراح.</a:t>
                      </a:r>
                      <a:r>
                        <a:rPr kumimoji="0" lang="en-US" sz="3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ar-SA" sz="3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في إيتاف ماسف خين فيسليئيم</a:t>
                      </a:r>
                      <a:r>
                        <a:rPr kumimoji="0" lang="ar-EG" sz="3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  <p:sp>
        <p:nvSpPr>
          <p:cNvPr id="4" name="TextBox 3">
            <a:hlinkClick r:id="" action="ppaction://customshow?id=9"/>
            <a:extLst>
              <a:ext uri="{FF2B5EF4-FFF2-40B4-BE49-F238E27FC236}">
                <a16:creationId xmlns:a16="http://schemas.microsoft.com/office/drawing/2014/main" id="{97976CBE-C7EE-4076-B71D-0A1BFDBD9C53}"/>
              </a:ext>
            </a:extLst>
          </p:cNvPr>
          <p:cNvSpPr txBox="1"/>
          <p:nvPr/>
        </p:nvSpPr>
        <p:spPr>
          <a:xfrm>
            <a:off x="7288305" y="3876846"/>
            <a:ext cx="1828801" cy="461665"/>
          </a:xfrm>
          <a:prstGeom prst="rect">
            <a:avLst/>
          </a:prstGeom>
          <a:noFill/>
          <a:ln w="28575">
            <a:solidFill>
              <a:srgbClr val="FDD017"/>
            </a:solidFill>
          </a:ln>
          <a:scene3d>
            <a:camera prst="orthographicFront"/>
            <a:lightRig rig="threePt" dir="t"/>
          </a:scene3d>
          <a:sp3d>
            <a:bevelT prst="relaxedInset"/>
          </a:sp3d>
        </p:spPr>
        <p:txBody>
          <a:bodyPr wrap="square" rtlCol="0">
            <a:spAutoFit/>
          </a:bodyPr>
          <a:lstStyle/>
          <a:p>
            <a:pPr algn="ctr"/>
            <a:r>
              <a:rPr lang="ar-EG" sz="2400" b="1" dirty="0">
                <a:solidFill>
                  <a:srgbClr val="FDD017"/>
                </a:solidFill>
              </a:rPr>
              <a:t>مرد سبحوا الله</a:t>
            </a:r>
            <a:endParaRPr lang="en-GB" sz="2400" b="1" dirty="0">
              <a:solidFill>
                <a:srgbClr val="FDD01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4327906"/>
      </p:ext>
    </p:extLst>
  </p:cSld>
  <p:clrMapOvr>
    <a:masterClrMapping/>
  </p:clrMapOvr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4">
            <a:extLst>
              <a:ext uri="{FF2B5EF4-FFF2-40B4-BE49-F238E27FC236}">
                <a16:creationId xmlns:a16="http://schemas.microsoft.com/office/drawing/2014/main" id="{18E616D1-117A-447F-8964-D731CB6723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0242111"/>
              </p:ext>
            </p:extLst>
          </p:nvPr>
        </p:nvGraphicFramePr>
        <p:xfrm>
          <a:off x="-1" y="4356413"/>
          <a:ext cx="9144000" cy="25194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888810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حينئذ أتوا إليه المجوس.</a:t>
                      </a:r>
                      <a:r>
                        <a:rPr kumimoji="0" lang="en-US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من المشرق باهتمام.</a:t>
                      </a:r>
                      <a:endParaRPr lang="ar-EG" sz="48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35654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477123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وسجدوا ل</a:t>
                      </a:r>
                      <a:r>
                        <a:rPr kumimoji="0" lang="ar-SA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سمه القدوس.</a:t>
                      </a:r>
                    </a:p>
                    <a:p>
                      <a:pPr algn="ctr" rtl="1"/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في إيتاف ماسف خين فيسليئيم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0F6EC294-36DC-4E14-94BC-831B8AFA0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extBox 3">
            <a:hlinkClick r:id="" action="ppaction://customshow?id=9"/>
            <a:extLst>
              <a:ext uri="{FF2B5EF4-FFF2-40B4-BE49-F238E27FC236}">
                <a16:creationId xmlns:a16="http://schemas.microsoft.com/office/drawing/2014/main" id="{9287A311-576B-4A52-BF0A-DA716AE3747C}"/>
              </a:ext>
            </a:extLst>
          </p:cNvPr>
          <p:cNvSpPr txBox="1"/>
          <p:nvPr/>
        </p:nvSpPr>
        <p:spPr>
          <a:xfrm>
            <a:off x="7288305" y="3876846"/>
            <a:ext cx="1828801" cy="461665"/>
          </a:xfrm>
          <a:prstGeom prst="rect">
            <a:avLst/>
          </a:prstGeom>
          <a:noFill/>
          <a:ln w="28575">
            <a:solidFill>
              <a:srgbClr val="FDD017"/>
            </a:solidFill>
          </a:ln>
          <a:scene3d>
            <a:camera prst="orthographicFront"/>
            <a:lightRig rig="threePt" dir="t"/>
          </a:scene3d>
          <a:sp3d>
            <a:bevelT prst="relaxedInset"/>
          </a:sp3d>
        </p:spPr>
        <p:txBody>
          <a:bodyPr wrap="square" rtlCol="0">
            <a:spAutoFit/>
          </a:bodyPr>
          <a:lstStyle/>
          <a:p>
            <a:pPr algn="ctr"/>
            <a:r>
              <a:rPr lang="ar-EG" sz="2400" b="1" dirty="0">
                <a:solidFill>
                  <a:srgbClr val="FDD017"/>
                </a:solidFill>
              </a:rPr>
              <a:t>مرد سبحوا الله</a:t>
            </a:r>
            <a:endParaRPr lang="en-GB" sz="2400" b="1" dirty="0">
              <a:solidFill>
                <a:srgbClr val="FDD01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1676207"/>
      </p:ext>
    </p:extLst>
  </p:cSld>
  <p:clrMapOvr>
    <a:masterClrMapping/>
  </p:clrMapOvr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4">
            <a:extLst>
              <a:ext uri="{FF2B5EF4-FFF2-40B4-BE49-F238E27FC236}">
                <a16:creationId xmlns:a16="http://schemas.microsoft.com/office/drawing/2014/main" id="{18E616D1-117A-447F-8964-D731CB6723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8361873"/>
              </p:ext>
            </p:extLst>
          </p:nvPr>
        </p:nvGraphicFramePr>
        <p:xfrm>
          <a:off x="-1" y="4356413"/>
          <a:ext cx="9144000" cy="25194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888810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خروا له بعظم إيمان.</a:t>
                      </a:r>
                      <a:r>
                        <a:rPr kumimoji="0" lang="en-US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وقدموا قرابين بالتمام.</a:t>
                      </a:r>
                      <a:endParaRPr lang="ar-EG" sz="48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35654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477123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مرًا وذهبًا ولبان.</a:t>
                      </a:r>
                    </a:p>
                    <a:p>
                      <a:pPr algn="ctr" rtl="1"/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في إيتاف ماسف خين فيسليئيم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CD6A4001-0C64-4EFE-B922-0210E5A12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747650"/>
      </p:ext>
    </p:extLst>
  </p:cSld>
  <p:clrMapOvr>
    <a:masterClrMapping/>
  </p:clrMapOvr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4">
            <a:extLst>
              <a:ext uri="{FF2B5EF4-FFF2-40B4-BE49-F238E27FC236}">
                <a16:creationId xmlns:a16="http://schemas.microsoft.com/office/drawing/2014/main" id="{18E616D1-117A-447F-8964-D731CB6723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7768015"/>
              </p:ext>
            </p:extLst>
          </p:nvPr>
        </p:nvGraphicFramePr>
        <p:xfrm>
          <a:off x="-1" y="4356413"/>
          <a:ext cx="9144000" cy="25194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888810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دانيال أخبرنا ببيان.</a:t>
                      </a:r>
                      <a:r>
                        <a:rPr kumimoji="0" lang="en-US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حين رأى وحي</a:t>
                      </a:r>
                      <a:r>
                        <a:rPr kumimoji="0" lang="ar-SA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ه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باستفه</a:t>
                      </a:r>
                      <a:r>
                        <a:rPr kumimoji="0" lang="ar-SA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م.</a:t>
                      </a:r>
                      <a:endParaRPr lang="ar-EG" sz="48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35654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477123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حجر</a:t>
                      </a:r>
                      <a:r>
                        <a:rPr kumimoji="0" lang="ar-SA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ً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 </a:t>
                      </a:r>
                      <a:r>
                        <a:rPr kumimoji="0" lang="ar-SA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قُ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طع بغير يد إنسان.</a:t>
                      </a:r>
                    </a:p>
                    <a:p>
                      <a:pPr algn="ctr" rtl="1"/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في إيتاف ماسف خين فيسليئيم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1A73C7E4-6461-480D-BC1A-A2273E7AC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3280442"/>
      </p:ext>
    </p:extLst>
  </p:cSld>
  <p:clrMapOvr>
    <a:masterClrMapping/>
  </p:clrMapOvr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4">
            <a:extLst>
              <a:ext uri="{FF2B5EF4-FFF2-40B4-BE49-F238E27FC236}">
                <a16:creationId xmlns:a16="http://schemas.microsoft.com/office/drawing/2014/main" id="{18E616D1-117A-447F-8964-D731CB6723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072925"/>
              </p:ext>
            </p:extLst>
          </p:nvPr>
        </p:nvGraphicFramePr>
        <p:xfrm>
          <a:off x="-1" y="4356413"/>
          <a:ext cx="9144000" cy="25194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888810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دعيت يا بيت لحم افراثا.</a:t>
                      </a:r>
                      <a:r>
                        <a:rPr kumimoji="0" lang="en-US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وتشرفتي بأسرار عظام.</a:t>
                      </a:r>
                      <a:endParaRPr lang="ar-EG" sz="46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35654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477123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سيدنا منك أتى.</a:t>
                      </a:r>
                    </a:p>
                    <a:p>
                      <a:pPr algn="ctr" rtl="1"/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في إيتاف ماسف خين فيسليئيم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619E8679-B3B0-402F-A59F-5607C42DD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5065638"/>
      </p:ext>
    </p:extLst>
  </p:cSld>
  <p:clrMapOvr>
    <a:masterClrMapping/>
  </p:clrMapOvr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4">
            <a:extLst>
              <a:ext uri="{FF2B5EF4-FFF2-40B4-BE49-F238E27FC236}">
                <a16:creationId xmlns:a16="http://schemas.microsoft.com/office/drawing/2014/main" id="{18E616D1-117A-447F-8964-D731CB6723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7178110"/>
              </p:ext>
            </p:extLst>
          </p:nvPr>
        </p:nvGraphicFramePr>
        <p:xfrm>
          <a:off x="-1" y="4356413"/>
          <a:ext cx="9144000" cy="25194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888810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رتل فيك ميخاؤوس.</a:t>
                      </a:r>
                      <a:r>
                        <a:rPr kumimoji="0" lang="en-US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ونطق بخفيات عظام.</a:t>
                      </a:r>
                      <a:endParaRPr lang="ar-EG" sz="48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35654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477123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ع</a:t>
                      </a:r>
                      <a:r>
                        <a:rPr kumimoji="0" lang="ar-SA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ن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م</a:t>
                      </a:r>
                      <a:r>
                        <a:rPr kumimoji="0" lang="ar-SA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يلا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د باشويس </a:t>
                      </a:r>
                      <a:r>
                        <a:rPr kumimoji="0" lang="ar-SA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إ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يسوس.</a:t>
                      </a:r>
                    </a:p>
                    <a:p>
                      <a:pPr algn="ctr" rtl="1"/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في إيتاف ماسف خين فيسليئيم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22E77460-2395-46F9-A509-805E3FC4C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2666088"/>
      </p:ext>
    </p:extLst>
  </p:cSld>
  <p:clrMapOvr>
    <a:masterClrMapping/>
  </p:clrMapOvr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4">
            <a:extLst>
              <a:ext uri="{FF2B5EF4-FFF2-40B4-BE49-F238E27FC236}">
                <a16:creationId xmlns:a16="http://schemas.microsoft.com/office/drawing/2014/main" id="{18E616D1-117A-447F-8964-D731CB6723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2231863"/>
              </p:ext>
            </p:extLst>
          </p:nvPr>
        </p:nvGraphicFramePr>
        <p:xfrm>
          <a:off x="-1" y="4356413"/>
          <a:ext cx="9144000" cy="25194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888810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زهرة نبعت من بيت داود.</a:t>
                      </a:r>
                      <a:r>
                        <a:rPr kumimoji="0" lang="en-US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وكوكب أشرق من ابرآم.</a:t>
                      </a:r>
                      <a:endParaRPr lang="ar-EG" sz="44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35654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477123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وقد تم الوعد الموعود.</a:t>
                      </a:r>
                    </a:p>
                    <a:p>
                      <a:pPr algn="ctr" rtl="1"/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في إيتاف ماسف خين فيسليئيم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A020EC01-B79E-4112-A65E-295C22321B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2178913"/>
      </p:ext>
    </p:extLst>
  </p:cSld>
  <p:clrMapOvr>
    <a:masterClrMapping/>
  </p:clrMapOvr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4">
            <a:extLst>
              <a:ext uri="{FF2B5EF4-FFF2-40B4-BE49-F238E27FC236}">
                <a16:creationId xmlns:a16="http://schemas.microsoft.com/office/drawing/2014/main" id="{18E616D1-117A-447F-8964-D731CB6723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1800620"/>
              </p:ext>
            </p:extLst>
          </p:nvPr>
        </p:nvGraphicFramePr>
        <p:xfrm>
          <a:off x="-1" y="4356413"/>
          <a:ext cx="9144000" cy="25194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888810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سالومي ويوسف النجار.</a:t>
                      </a:r>
                      <a:r>
                        <a:rPr kumimoji="0" lang="en-US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قد نالا كرامات عظام.</a:t>
                      </a:r>
                      <a:endParaRPr lang="ar-EG" sz="48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35654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477123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ومجد الرب عليهما </a:t>
                      </a:r>
                      <a:r>
                        <a:rPr kumimoji="0" lang="ar-SA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نار.</a:t>
                      </a:r>
                    </a:p>
                    <a:p>
                      <a:pPr algn="ctr" rtl="1"/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في إيتاف ماسف خين فيسليئيم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AA401C2B-0289-45C1-9002-45CE551AB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3958305"/>
      </p:ext>
    </p:extLst>
  </p:cSld>
  <p:clrMapOvr>
    <a:masterClrMapping/>
  </p:clrMapOvr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4">
            <a:extLst>
              <a:ext uri="{FF2B5EF4-FFF2-40B4-BE49-F238E27FC236}">
                <a16:creationId xmlns:a16="http://schemas.microsoft.com/office/drawing/2014/main" id="{18E616D1-117A-447F-8964-D731CB6723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408262"/>
              </p:ext>
            </p:extLst>
          </p:nvPr>
        </p:nvGraphicFramePr>
        <p:xfrm>
          <a:off x="-1" y="4356413"/>
          <a:ext cx="9144000" cy="25194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888810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أشعياء نطق بسرور وأفراح.</a:t>
                      </a:r>
                      <a:r>
                        <a:rPr kumimoji="0" lang="en-US" sz="4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عذراء في عقب الأيام.</a:t>
                      </a:r>
                      <a:endParaRPr lang="ar-EG" sz="43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35654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477123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تلد راعي شعبه بصلاح.</a:t>
                      </a:r>
                    </a:p>
                    <a:p>
                      <a:pPr algn="ctr" rtl="1"/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في إيتاف ماسف خين فيسليئيم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26094473-8B81-4B8D-A652-5C79314999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8767117"/>
      </p:ext>
    </p:extLst>
  </p:cSld>
  <p:clrMapOvr>
    <a:masterClrMapping/>
  </p:clrMapOvr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4">
            <a:extLst>
              <a:ext uri="{FF2B5EF4-FFF2-40B4-BE49-F238E27FC236}">
                <a16:creationId xmlns:a16="http://schemas.microsoft.com/office/drawing/2014/main" id="{18E616D1-117A-447F-8964-D731CB6723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6773956"/>
              </p:ext>
            </p:extLst>
          </p:nvPr>
        </p:nvGraphicFramePr>
        <p:xfrm>
          <a:off x="-1" y="4356413"/>
          <a:ext cx="9144000" cy="25194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888810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صبيًا وُلِدَ وابنًا أعطيناه.</a:t>
                      </a:r>
                      <a:r>
                        <a:rPr kumimoji="0" lang="en-US" sz="4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ملاك المشورة الأعظم.</a:t>
                      </a:r>
                      <a:endParaRPr lang="ar-EG" sz="47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35654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477123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رئاسته على منكباه.</a:t>
                      </a:r>
                    </a:p>
                    <a:p>
                      <a:pPr algn="ctr" rtl="1"/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في إيتاف ماسف خين فيسليئيم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03A5E903-67EA-4994-8086-5486D30AF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08215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14">
            <a:extLst>
              <a:ext uri="{FF2B5EF4-FFF2-40B4-BE49-F238E27FC236}">
                <a16:creationId xmlns:a16="http://schemas.microsoft.com/office/drawing/2014/main" id="{7306EE29-F285-4C35-A8AE-677180B95E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9561004"/>
              </p:ext>
            </p:extLst>
          </p:nvPr>
        </p:nvGraphicFramePr>
        <p:xfrm>
          <a:off x="0" y="4338510"/>
          <a:ext cx="9144000" cy="251948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79184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(الليلويا)2 المجد لالهنا الليلويا.</a:t>
                      </a:r>
                      <a:endParaRPr lang="ar-EG" sz="44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9768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pt-BR" sz="4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S New Athanasius" panose="020B0500000000000000" pitchFamily="34" charset="0"/>
                          <a:ea typeface="+mn-ea"/>
                          <a:cs typeface="Traditional Arabic" pitchFamily="2" charset="-78"/>
                        </a:rPr>
                        <a:t>=a=l =a=l doxaci `o :eoc `ymwn ==a=l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78682842"/>
                  </a:ext>
                </a:extLst>
              </a:tr>
              <a:tr h="750789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4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(الليلويا) 2 ذوكصاصى اوثي اوس ايمون الليلويا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  <p:sp>
        <p:nvSpPr>
          <p:cNvPr id="6" name="Title 5">
            <a:extLst>
              <a:ext uri="{FF2B5EF4-FFF2-40B4-BE49-F238E27FC236}">
                <a16:creationId xmlns:a16="http://schemas.microsoft.com/office/drawing/2014/main" id="{13684D62-6BC7-47E1-A1EC-AD260BAD2F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726141" y="0"/>
            <a:ext cx="726141" cy="645459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solidFill>
                  <a:srgbClr val="FDD0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ar-EG" sz="4000" b="1" dirty="0">
                <a:solidFill>
                  <a:srgbClr val="FDD0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en-GB" sz="4000" b="1" dirty="0">
              <a:solidFill>
                <a:srgbClr val="FDD01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6735650"/>
      </p:ext>
    </p:extLst>
  </p:cSld>
  <p:clrMapOvr>
    <a:masterClrMapping/>
  </p:clrMapOvr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4">
            <a:extLst>
              <a:ext uri="{FF2B5EF4-FFF2-40B4-BE49-F238E27FC236}">
                <a16:creationId xmlns:a16="http://schemas.microsoft.com/office/drawing/2014/main" id="{18E616D1-117A-447F-8964-D731CB6723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4530214"/>
              </p:ext>
            </p:extLst>
          </p:nvPr>
        </p:nvGraphicFramePr>
        <p:xfrm>
          <a:off x="-1" y="4356413"/>
          <a:ext cx="9144000" cy="25194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888810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صوفونيوس عنك خبر.</a:t>
                      </a:r>
                      <a:r>
                        <a:rPr kumimoji="0" lang="en-US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ونطق بمجدك يا مريم.</a:t>
                      </a:r>
                      <a:endParaRPr lang="ar-EG" sz="48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35654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477123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شمس البر منك ظهر.</a:t>
                      </a:r>
                    </a:p>
                    <a:p>
                      <a:pPr algn="ctr" rtl="1"/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في إيتاف ماسف خين فيسليئيم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7E71AFDF-F230-4F2B-9EB5-44284ECAF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3414192"/>
      </p:ext>
    </p:extLst>
  </p:cSld>
  <p:clrMapOvr>
    <a:masterClrMapping/>
  </p:clrMapOvr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4">
            <a:extLst>
              <a:ext uri="{FF2B5EF4-FFF2-40B4-BE49-F238E27FC236}">
                <a16:creationId xmlns:a16="http://schemas.microsoft.com/office/drawing/2014/main" id="{18E616D1-117A-447F-8964-D731CB6723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8958774"/>
              </p:ext>
            </p:extLst>
          </p:nvPr>
        </p:nvGraphicFramePr>
        <p:xfrm>
          <a:off x="-1" y="4356413"/>
          <a:ext cx="9144000" cy="25194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888810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ضوء النجم أشرق للمجوس.</a:t>
                      </a:r>
                      <a:r>
                        <a:rPr kumimoji="0" lang="en-US" sz="4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وصار يرشدهم بإلهام.</a:t>
                      </a:r>
                      <a:endParaRPr lang="ar-EG" sz="43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35654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477123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إلى حيث كان الرب إيسوس.</a:t>
                      </a:r>
                    </a:p>
                    <a:p>
                      <a:pPr algn="ctr" rtl="1"/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في إيتاف ماسف خين فيسليئيم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F0959F8A-3D10-4EC6-BD39-C08F52EAC7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7475813"/>
      </p:ext>
    </p:extLst>
  </p:cSld>
  <p:clrMapOvr>
    <a:masterClrMapping/>
  </p:clrMapOvr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4">
            <a:extLst>
              <a:ext uri="{FF2B5EF4-FFF2-40B4-BE49-F238E27FC236}">
                <a16:creationId xmlns:a16="http://schemas.microsoft.com/office/drawing/2014/main" id="{18E616D1-117A-447F-8964-D731CB6723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6012031"/>
              </p:ext>
            </p:extLst>
          </p:nvPr>
        </p:nvGraphicFramePr>
        <p:xfrm>
          <a:off x="-1" y="4356413"/>
          <a:ext cx="9144000" cy="25194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888810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طغمات العرش العلويين.</a:t>
                      </a:r>
                      <a:r>
                        <a:rPr kumimoji="0" lang="en-US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يسبحون ببهجة ونظام.</a:t>
                      </a:r>
                      <a:endParaRPr lang="ar-EG" sz="46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35654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477123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بصوت الفرح مبتهجين.</a:t>
                      </a:r>
                    </a:p>
                    <a:p>
                      <a:pPr algn="ctr" rtl="1"/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في إيتاف ماسف خين فيسليئيم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1BF8F74E-A36B-4853-BE9B-7D06E5055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2681079"/>
      </p:ext>
    </p:extLst>
  </p:cSld>
  <p:clrMapOvr>
    <a:masterClrMapping/>
  </p:clrMapOvr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4">
            <a:extLst>
              <a:ext uri="{FF2B5EF4-FFF2-40B4-BE49-F238E27FC236}">
                <a16:creationId xmlns:a16="http://schemas.microsoft.com/office/drawing/2014/main" id="{18E616D1-117A-447F-8964-D731CB6723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0608988"/>
              </p:ext>
            </p:extLst>
          </p:nvPr>
        </p:nvGraphicFramePr>
        <p:xfrm>
          <a:off x="-1" y="4356413"/>
          <a:ext cx="9144000" cy="25194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888810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ظهر سيدنا وأوفى الوعد.</a:t>
                      </a:r>
                      <a:r>
                        <a:rPr kumimoji="0" lang="en-US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وجاد علينا بال</a:t>
                      </a:r>
                      <a:r>
                        <a:rPr kumimoji="0" lang="ar-SA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إ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نعام.</a:t>
                      </a:r>
                      <a:endParaRPr lang="ar-EG" sz="48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35654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477123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تواضع وأخذ شكل العبد.</a:t>
                      </a:r>
                    </a:p>
                    <a:p>
                      <a:pPr algn="ctr" rtl="1"/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في إيتاف ماسف خين فيسليئيم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A5837B81-7474-4DC2-917C-E8893868F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6852207"/>
      </p:ext>
    </p:extLst>
  </p:cSld>
  <p:clrMapOvr>
    <a:masterClrMapping/>
  </p:clrMapOvr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4">
            <a:extLst>
              <a:ext uri="{FF2B5EF4-FFF2-40B4-BE49-F238E27FC236}">
                <a16:creationId xmlns:a16="http://schemas.microsoft.com/office/drawing/2014/main" id="{18E616D1-117A-447F-8964-D731CB6723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8074035"/>
              </p:ext>
            </p:extLst>
          </p:nvPr>
        </p:nvGraphicFramePr>
        <p:xfrm>
          <a:off x="-1" y="4356413"/>
          <a:ext cx="9144000" cy="25194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888810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عمانوئيل نور من نور.</a:t>
                      </a:r>
                      <a:r>
                        <a:rPr kumimoji="0" lang="en-US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نورنا من بعد ظلام.</a:t>
                      </a:r>
                      <a:endParaRPr lang="ar-EG" sz="48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35654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477123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وصار معنا إله منظور.</a:t>
                      </a:r>
                    </a:p>
                    <a:p>
                      <a:pPr algn="ctr" rtl="1"/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في إيتاف ماسف خين فيسليئيم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7D957690-3D1C-4B37-824E-658F977279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1528512"/>
      </p:ext>
    </p:extLst>
  </p:cSld>
  <p:clrMapOvr>
    <a:masterClrMapping/>
  </p:clrMapOvr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4">
            <a:extLst>
              <a:ext uri="{FF2B5EF4-FFF2-40B4-BE49-F238E27FC236}">
                <a16:creationId xmlns:a16="http://schemas.microsoft.com/office/drawing/2014/main" id="{18E616D1-117A-447F-8964-D731CB6723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2656255"/>
              </p:ext>
            </p:extLst>
          </p:nvPr>
        </p:nvGraphicFramePr>
        <p:xfrm>
          <a:off x="-1" y="4356413"/>
          <a:ext cx="9144000" cy="25194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888810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غير المرئي ظهر الآن.</a:t>
                      </a:r>
                      <a:r>
                        <a:rPr kumimoji="0" lang="en-US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لأجل خلاص عبده آدم.</a:t>
                      </a:r>
                      <a:endParaRPr lang="ar-EG" sz="48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35654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477123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وعتقنا من أسر الشيطان.</a:t>
                      </a:r>
                    </a:p>
                    <a:p>
                      <a:pPr algn="ctr" rtl="1"/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في إيتاف ماسف خين فيسليئيم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FF7CBB35-7824-4257-A964-46617EDFC2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6527379"/>
      </p:ext>
    </p:extLst>
  </p:cSld>
  <p:clrMapOvr>
    <a:masterClrMapping/>
  </p:clrMapOvr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4">
            <a:extLst>
              <a:ext uri="{FF2B5EF4-FFF2-40B4-BE49-F238E27FC236}">
                <a16:creationId xmlns:a16="http://schemas.microsoft.com/office/drawing/2014/main" id="{18E616D1-117A-447F-8964-D731CB6723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621519"/>
              </p:ext>
            </p:extLst>
          </p:nvPr>
        </p:nvGraphicFramePr>
        <p:xfrm>
          <a:off x="-1" y="4356413"/>
          <a:ext cx="9144000" cy="25194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888810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في المذود كان ملفوف.</a:t>
                      </a:r>
                      <a:r>
                        <a:rPr kumimoji="0" lang="en-US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وسجدت له رعاة الأغنام.</a:t>
                      </a:r>
                      <a:endParaRPr lang="ar-EG" sz="46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35654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477123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وسبحته كل الصفوف.</a:t>
                      </a:r>
                    </a:p>
                    <a:p>
                      <a:pPr algn="ctr" rtl="1"/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في إيتاف ماسف خين فيسليئيم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08064941-74AE-4283-9FD7-35E3E0E56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8323705"/>
      </p:ext>
    </p:extLst>
  </p:cSld>
  <p:clrMapOvr>
    <a:masterClrMapping/>
  </p:clrMapOvr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4">
            <a:extLst>
              <a:ext uri="{FF2B5EF4-FFF2-40B4-BE49-F238E27FC236}">
                <a16:creationId xmlns:a16="http://schemas.microsoft.com/office/drawing/2014/main" id="{18E616D1-117A-447F-8964-D731CB6723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091117"/>
              </p:ext>
            </p:extLst>
          </p:nvPr>
        </p:nvGraphicFramePr>
        <p:xfrm>
          <a:off x="-1" y="4356413"/>
          <a:ext cx="9144000" cy="25194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888810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قال المرتل في المزمور.</a:t>
                      </a:r>
                      <a:r>
                        <a:rPr kumimoji="0" lang="en-US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تسجد له سائر الآنام.</a:t>
                      </a:r>
                      <a:endParaRPr lang="ar-EG" sz="48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35654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477123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وتقدم له هدايا ونذور.</a:t>
                      </a:r>
                    </a:p>
                    <a:p>
                      <a:pPr algn="ctr" rtl="1"/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في إيتاف ماسف خين فيسليئيم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79886844-D9D7-46B3-A662-8F3E173B5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200219"/>
      </p:ext>
    </p:extLst>
  </p:cSld>
  <p:clrMapOvr>
    <a:masterClrMapping/>
  </p:clrMapOvr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4">
            <a:extLst>
              <a:ext uri="{FF2B5EF4-FFF2-40B4-BE49-F238E27FC236}">
                <a16:creationId xmlns:a16="http://schemas.microsoft.com/office/drawing/2014/main" id="{18E616D1-117A-447F-8964-D731CB6723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506799"/>
              </p:ext>
            </p:extLst>
          </p:nvPr>
        </p:nvGraphicFramePr>
        <p:xfrm>
          <a:off x="-1" y="4356413"/>
          <a:ext cx="9144000" cy="25194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888810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كل الأنفس مجتمعين.</a:t>
                      </a:r>
                      <a:r>
                        <a:rPr kumimoji="0" lang="en-US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اليوم في عيدك الأعظم.</a:t>
                      </a:r>
                      <a:endParaRPr lang="ar-EG" sz="48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35654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477123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بأصوات الفرح مبتهجين.</a:t>
                      </a:r>
                    </a:p>
                    <a:p>
                      <a:pPr algn="ctr" rtl="1"/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في إيتاف ماسف خين فيسليئيم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5D00A457-70AE-4518-A965-DC09FAFD7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25353"/>
      </p:ext>
    </p:extLst>
  </p:cSld>
  <p:clrMapOvr>
    <a:masterClrMapping/>
  </p:clrMapOvr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4">
            <a:extLst>
              <a:ext uri="{FF2B5EF4-FFF2-40B4-BE49-F238E27FC236}">
                <a16:creationId xmlns:a16="http://schemas.microsoft.com/office/drawing/2014/main" id="{18E616D1-117A-447F-8964-D731CB6723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8004696"/>
              </p:ext>
            </p:extLst>
          </p:nvPr>
        </p:nvGraphicFramePr>
        <p:xfrm>
          <a:off x="-1" y="4356413"/>
          <a:ext cx="9144000" cy="25194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888810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لوقا الرسول أخبر بما قيل.</a:t>
                      </a:r>
                      <a:r>
                        <a:rPr kumimoji="0" lang="en-US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نورًا أشرق للأمم.</a:t>
                      </a:r>
                      <a:endParaRPr lang="ar-EG" sz="48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35654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477123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ومجدًا لشعبك إسرائيل.</a:t>
                      </a:r>
                    </a:p>
                    <a:p>
                      <a:pPr algn="ctr" rtl="1"/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في إيتاف ماسف خين فيسليئيم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71874D8D-D875-462C-B4BE-2DDD43E78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05691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14">
            <a:extLst>
              <a:ext uri="{FF2B5EF4-FFF2-40B4-BE49-F238E27FC236}">
                <a16:creationId xmlns:a16="http://schemas.microsoft.com/office/drawing/2014/main" id="{7306EE29-F285-4C35-A8AE-677180B95E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8867403"/>
              </p:ext>
            </p:extLst>
          </p:nvPr>
        </p:nvGraphicFramePr>
        <p:xfrm>
          <a:off x="0" y="4338510"/>
          <a:ext cx="9144000" cy="25307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79184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(الليلويا)2 المجد لالهنا الليلويا.</a:t>
                      </a:r>
                      <a:endParaRPr lang="ar-EG" sz="44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9768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pt-BR" sz="4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S New Athanasius" panose="020B0500000000000000" pitchFamily="34" charset="0"/>
                          <a:ea typeface="+mn-ea"/>
                          <a:cs typeface="Traditional Arabic" pitchFamily="2" charset="-78"/>
                        </a:rPr>
                        <a:t>a=l =a=l piwou va pennou] pe =a=l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78682842"/>
                  </a:ext>
                </a:extLst>
              </a:tr>
              <a:tr h="750789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(الليلويا)2 بى اوفا بينوتى بى الليلويا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  <p:sp>
        <p:nvSpPr>
          <p:cNvPr id="6" name="Title 5">
            <a:extLst>
              <a:ext uri="{FF2B5EF4-FFF2-40B4-BE49-F238E27FC236}">
                <a16:creationId xmlns:a16="http://schemas.microsoft.com/office/drawing/2014/main" id="{13684D62-6BC7-47E1-A1EC-AD260BAD2F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726141" y="0"/>
            <a:ext cx="726141" cy="645459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solidFill>
                  <a:srgbClr val="FDD0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ar-EG" sz="4000" b="1" dirty="0">
                <a:solidFill>
                  <a:srgbClr val="FDD0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en-GB" sz="4000" b="1" dirty="0">
              <a:solidFill>
                <a:srgbClr val="FDD01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3658635"/>
      </p:ext>
    </p:extLst>
  </p:cSld>
  <p:clrMapOvr>
    <a:masterClrMapping/>
  </p:clrMapOvr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4">
            <a:extLst>
              <a:ext uri="{FF2B5EF4-FFF2-40B4-BE49-F238E27FC236}">
                <a16:creationId xmlns:a16="http://schemas.microsoft.com/office/drawing/2014/main" id="{18E616D1-117A-447F-8964-D731CB6723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679928"/>
              </p:ext>
            </p:extLst>
          </p:nvPr>
        </p:nvGraphicFramePr>
        <p:xfrm>
          <a:off x="-1" y="4356413"/>
          <a:ext cx="9144000" cy="25194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888810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ميلاد </a:t>
                      </a:r>
                      <a:r>
                        <a:rPr kumimoji="0" lang="ar-SA" sz="4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إ</a:t>
                      </a:r>
                      <a:r>
                        <a:rPr kumimoji="0" lang="ar-EG" sz="4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يسوس هكذا كان.</a:t>
                      </a:r>
                      <a:r>
                        <a:rPr kumimoji="0" lang="en-US" sz="4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بعجائب و</a:t>
                      </a:r>
                      <a:r>
                        <a:rPr kumimoji="0" lang="ar-SA" sz="4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</a:t>
                      </a:r>
                      <a:r>
                        <a:rPr kumimoji="0" lang="ar-EG" sz="4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سرار عظام.</a:t>
                      </a:r>
                      <a:endParaRPr lang="ar-EG" sz="47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35654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477123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والكلمة قد صار إنسان.</a:t>
                      </a:r>
                    </a:p>
                    <a:p>
                      <a:pPr algn="ctr" rtl="1"/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في إيتاف ماسف خين فيسليئيم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AF752096-3828-4032-AC17-7F17EB268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9032046"/>
      </p:ext>
    </p:extLst>
  </p:cSld>
  <p:clrMapOvr>
    <a:masterClrMapping/>
  </p:clrMapOvr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4">
            <a:extLst>
              <a:ext uri="{FF2B5EF4-FFF2-40B4-BE49-F238E27FC236}">
                <a16:creationId xmlns:a16="http://schemas.microsoft.com/office/drawing/2014/main" id="{18E616D1-117A-447F-8964-D731CB6723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3693289"/>
              </p:ext>
            </p:extLst>
          </p:nvPr>
        </p:nvGraphicFramePr>
        <p:xfrm>
          <a:off x="-1" y="4356413"/>
          <a:ext cx="9144000" cy="25194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888810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نؤمن باسمه القدوس.</a:t>
                      </a:r>
                      <a:r>
                        <a:rPr kumimoji="0" lang="en-US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ونسبح بمجد أعظم.</a:t>
                      </a:r>
                      <a:endParaRPr lang="ar-EG" sz="48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35654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477123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أنون خا ني إخرستيانوس.</a:t>
                      </a:r>
                    </a:p>
                    <a:p>
                      <a:pPr algn="ctr" rtl="1"/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في إيتاف ماسف خين فيسليئيم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9495D567-AAD5-42B6-A484-C4AE876AC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9233502"/>
      </p:ext>
    </p:extLst>
  </p:cSld>
  <p:clrMapOvr>
    <a:masterClrMapping/>
  </p:clrMapOvr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4">
            <a:extLst>
              <a:ext uri="{FF2B5EF4-FFF2-40B4-BE49-F238E27FC236}">
                <a16:creationId xmlns:a16="http://schemas.microsoft.com/office/drawing/2014/main" id="{18E616D1-117A-447F-8964-D731CB6723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2142634"/>
              </p:ext>
            </p:extLst>
          </p:nvPr>
        </p:nvGraphicFramePr>
        <p:xfrm>
          <a:off x="-1" y="4356413"/>
          <a:ext cx="9144000" cy="25194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888810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هيرودس ذلك الملعون.</a:t>
                      </a:r>
                      <a:r>
                        <a:rPr kumimoji="0" lang="en-US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أراد أن يقتل رب الآنام.</a:t>
                      </a:r>
                      <a:endParaRPr lang="ar-EG" sz="48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35654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477123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أبؤرو إن إيه بورانيون.</a:t>
                      </a:r>
                    </a:p>
                    <a:p>
                      <a:pPr algn="ctr" rtl="1"/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في إيتاف ماسف خين فيسليئيم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C320005A-77B0-4F2C-8019-567E829C4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1184810"/>
      </p:ext>
    </p:extLst>
  </p:cSld>
  <p:clrMapOvr>
    <a:masterClrMapping/>
  </p:clrMapOvr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4">
            <a:extLst>
              <a:ext uri="{FF2B5EF4-FFF2-40B4-BE49-F238E27FC236}">
                <a16:creationId xmlns:a16="http://schemas.microsoft.com/office/drawing/2014/main" id="{18E616D1-117A-447F-8964-D731CB6723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8926036"/>
              </p:ext>
            </p:extLst>
          </p:nvPr>
        </p:nvGraphicFramePr>
        <p:xfrm>
          <a:off x="-1" y="4356413"/>
          <a:ext cx="9144000" cy="25194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888810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وغاب صوابه المنجوس.</a:t>
                      </a:r>
                      <a:r>
                        <a:rPr kumimoji="0" lang="en-US" sz="4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وقتل ربوات أطفال تمام.</a:t>
                      </a:r>
                      <a:endParaRPr lang="ar-EG" sz="45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35654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477123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من شأن سيدنا بي إخرستوس.</a:t>
                      </a:r>
                    </a:p>
                    <a:p>
                      <a:pPr algn="ctr" rtl="1"/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في إيتاف ماسف خين فيسليئيم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D9D3EDA3-38D2-40BE-8D23-4816BEF311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4902098"/>
      </p:ext>
    </p:extLst>
  </p:cSld>
  <p:clrMapOvr>
    <a:masterClrMapping/>
  </p:clrMapOvr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4">
            <a:extLst>
              <a:ext uri="{FF2B5EF4-FFF2-40B4-BE49-F238E27FC236}">
                <a16:creationId xmlns:a16="http://schemas.microsoft.com/office/drawing/2014/main" id="{18E616D1-117A-447F-8964-D731CB6723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6562319"/>
              </p:ext>
            </p:extLst>
          </p:nvPr>
        </p:nvGraphicFramePr>
        <p:xfrm>
          <a:off x="-1" y="4356413"/>
          <a:ext cx="9144000" cy="25194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888810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وظهر ملاك الله في الحين.</a:t>
                      </a:r>
                      <a:r>
                        <a:rPr kumimoji="0" lang="en-US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ليوسف يقول </a:t>
                      </a:r>
                      <a:r>
                        <a:rPr kumimoji="0" lang="en-GB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</a:t>
                      </a:r>
                      <a:r>
                        <a:rPr kumimoji="0" lang="ar-EG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هرب </a:t>
                      </a:r>
                      <a:r>
                        <a:rPr kumimoji="0" lang="en-GB" sz="42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بسل</a:t>
                      </a:r>
                      <a:r>
                        <a:rPr kumimoji="0" lang="ar-EG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ام.</a:t>
                      </a:r>
                      <a:endParaRPr lang="ar-EG" sz="42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35654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477123">
                <a:tc>
                  <a:txBody>
                    <a:bodyPr/>
                    <a:lstStyle/>
                    <a:p>
                      <a:pPr marL="0" marR="0" lvl="0" indent="0" algn="ctr" defTabSz="6858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إلى أرض المصريين.</a:t>
                      </a:r>
                    </a:p>
                    <a:p>
                      <a:pPr algn="ctr" rtl="1"/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في إيتاف ماسف خين فيسليئيم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400D025B-8D76-4D6F-862C-AA2E69659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2418621"/>
      </p:ext>
    </p:extLst>
  </p:cSld>
  <p:clrMapOvr>
    <a:masterClrMapping/>
  </p:clrMapOvr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4">
            <a:extLst>
              <a:ext uri="{FF2B5EF4-FFF2-40B4-BE49-F238E27FC236}">
                <a16:creationId xmlns:a16="http://schemas.microsoft.com/office/drawing/2014/main" id="{18E616D1-117A-447F-8964-D731CB6723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5182895"/>
              </p:ext>
            </p:extLst>
          </p:nvPr>
        </p:nvGraphicFramePr>
        <p:xfrm>
          <a:off x="-1" y="4356413"/>
          <a:ext cx="9144000" cy="25194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888810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وأتى السيد من أورشليم.</a:t>
                      </a:r>
                      <a:r>
                        <a:rPr kumimoji="0" lang="en-US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وأتى السيد من أورشليم.</a:t>
                      </a:r>
                      <a:endParaRPr lang="ar-EG" sz="44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35654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477123">
                <a:tc>
                  <a:txBody>
                    <a:bodyPr/>
                    <a:lstStyle/>
                    <a:p>
                      <a:pPr marL="0" marR="0" lvl="0" indent="0" algn="ctr" defTabSz="6858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فوق السحابة الحقيقية مقيم.</a:t>
                      </a:r>
                    </a:p>
                    <a:p>
                      <a:pPr algn="ctr" rtl="1"/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في إيتاف ماسف خين فيسليئيم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CD979A4B-8B7F-4029-82DE-FD11A2F60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3926687"/>
      </p:ext>
    </p:extLst>
  </p:cSld>
  <p:clrMapOvr>
    <a:masterClrMapping/>
  </p:clrMapOvr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4">
            <a:extLst>
              <a:ext uri="{FF2B5EF4-FFF2-40B4-BE49-F238E27FC236}">
                <a16:creationId xmlns:a16="http://schemas.microsoft.com/office/drawing/2014/main" id="{18E616D1-117A-447F-8964-D731CB6723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3554550"/>
              </p:ext>
            </p:extLst>
          </p:nvPr>
        </p:nvGraphicFramePr>
        <p:xfrm>
          <a:off x="-1" y="4356413"/>
          <a:ext cx="9144000" cy="25194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888810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لا تنسي يا أم القدوس.</a:t>
                      </a:r>
                      <a:r>
                        <a:rPr kumimoji="0" lang="en-US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اشفعي فينا يا مريم.</a:t>
                      </a:r>
                      <a:endParaRPr lang="ar-EG" sz="48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35654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477123">
                <a:tc>
                  <a:txBody>
                    <a:bodyPr/>
                    <a:lstStyle/>
                    <a:p>
                      <a:pPr marL="0" marR="0" lvl="0" indent="0" algn="ctr" defTabSz="6858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أمام سيدنا بي </a:t>
                      </a:r>
                      <a:r>
                        <a:rPr kumimoji="0" lang="en-GB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إ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خرستوس.</a:t>
                      </a:r>
                    </a:p>
                    <a:p>
                      <a:pPr algn="ctr" rtl="1"/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في إيتاف ماسف خين فيسليئيم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21A96651-C590-4BBC-8485-831645F47D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4531090"/>
      </p:ext>
    </p:extLst>
  </p:cSld>
  <p:clrMapOvr>
    <a:masterClrMapping/>
  </p:clrMapOvr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4">
            <a:extLst>
              <a:ext uri="{FF2B5EF4-FFF2-40B4-BE49-F238E27FC236}">
                <a16:creationId xmlns:a16="http://schemas.microsoft.com/office/drawing/2014/main" id="{18E616D1-117A-447F-8964-D731CB6723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1578237"/>
              </p:ext>
            </p:extLst>
          </p:nvPr>
        </p:nvGraphicFramePr>
        <p:xfrm>
          <a:off x="-1" y="4356413"/>
          <a:ext cx="9144000" cy="25194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888810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يا من</a:t>
                      </a:r>
                      <a:r>
                        <a:rPr kumimoji="0" lang="en-GB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أ</a:t>
                      </a:r>
                      <a:r>
                        <a:rPr kumimoji="0" lang="ar-EG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تيت من علو سماك.</a:t>
                      </a:r>
                      <a:r>
                        <a:rPr kumimoji="0" lang="en-US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</a:t>
                      </a:r>
                      <a:r>
                        <a:rPr kumimoji="0" lang="en-GB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</a:t>
                      </a:r>
                      <a:r>
                        <a:rPr kumimoji="0" lang="ar-EG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شرقت من البتول مريم.</a:t>
                      </a:r>
                      <a:endParaRPr lang="ar-EG" sz="42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35654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477123">
                <a:tc>
                  <a:txBody>
                    <a:bodyPr/>
                    <a:lstStyle/>
                    <a:p>
                      <a:pPr marL="0" marR="0" lvl="0" indent="0" algn="ctr" defTabSz="6858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تطلع علينا بعين رضاك.</a:t>
                      </a:r>
                    </a:p>
                    <a:p>
                      <a:pPr algn="ctr" rtl="1"/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في إيتاف ماسف خين فيسليئيم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6B3DF38F-0221-4354-9512-B46E164CDB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325896"/>
      </p:ext>
    </p:extLst>
  </p:cSld>
  <p:clrMapOvr>
    <a:masterClrMapping/>
  </p:clrMapOvr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107EBF-38A2-48E8-B6DC-728C570B9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9979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4">
            <a:extLst>
              <a:ext uri="{FF2B5EF4-FFF2-40B4-BE49-F238E27FC236}">
                <a16:creationId xmlns:a16="http://schemas.microsoft.com/office/drawing/2014/main" id="{18E616D1-117A-447F-8964-D731CB6723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9493878"/>
              </p:ext>
            </p:extLst>
          </p:nvPr>
        </p:nvGraphicFramePr>
        <p:xfrm>
          <a:off x="-1" y="4356413"/>
          <a:ext cx="9144000" cy="250158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15037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أنا افتح فمي وأتكلم.</a:t>
                      </a:r>
                      <a:r>
                        <a:rPr kumimoji="0" lang="en-US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4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وأنطق بأسرار عظام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  <a:endParaRPr lang="ar-EG" sz="44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5498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231563">
                <a:tc>
                  <a:txBody>
                    <a:bodyPr/>
                    <a:lstStyle/>
                    <a:p>
                      <a:pPr marL="0" marR="0" lvl="0" indent="0" algn="ctr" defTabSz="6858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4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الرب ملك وجلس وحكم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  <a:r>
                        <a:rPr kumimoji="0" lang="en-US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المسيح صلب وقبر ثم قام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  <p:sp>
        <p:nvSpPr>
          <p:cNvPr id="5" name="Title 4">
            <a:extLst>
              <a:ext uri="{FF2B5EF4-FFF2-40B4-BE49-F238E27FC236}">
                <a16:creationId xmlns:a16="http://schemas.microsoft.com/office/drawing/2014/main" id="{F45A18E2-83D7-4B1B-8D4B-0ADEB10C1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3751295"/>
            <a:ext cx="9143999" cy="605118"/>
          </a:xfrm>
        </p:spPr>
        <p:txBody>
          <a:bodyPr>
            <a:noAutofit/>
          </a:bodyPr>
          <a:lstStyle/>
          <a:p>
            <a:pPr marL="0" marR="0" lvl="0" indent="0" algn="ct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tabLst/>
              <a:defRPr/>
            </a:pPr>
            <a:r>
              <a:rPr kumimoji="0" lang="ar-EG" sz="4400" b="1" i="0" u="sng" strike="noStrike" kern="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مديح عيد القيامة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353841341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14">
            <a:extLst>
              <a:ext uri="{FF2B5EF4-FFF2-40B4-BE49-F238E27FC236}">
                <a16:creationId xmlns:a16="http://schemas.microsoft.com/office/drawing/2014/main" id="{7306EE29-F285-4C35-A8AE-677180B95E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4720532"/>
              </p:ext>
            </p:extLst>
          </p:nvPr>
        </p:nvGraphicFramePr>
        <p:xfrm>
          <a:off x="0" y="4338510"/>
          <a:ext cx="9144000" cy="248577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79184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يسوع المسيح ابن الله اسمعنا وارحمنا.</a:t>
                      </a:r>
                      <a:endParaRPr lang="ar-EG" sz="44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3829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pt-BR" sz="3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S New Athanasius" panose="020B0500000000000000" pitchFamily="34" charset="0"/>
                          <a:ea typeface="+mn-ea"/>
                          <a:cs typeface="Traditional Arabic" pitchFamily="2" charset="-78"/>
                        </a:rPr>
                        <a:t>I=yc P=,=c `Psyri `mV] cwtem eron ouoh nai nan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78682842"/>
                  </a:ext>
                </a:extLst>
              </a:tr>
              <a:tr h="750789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3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ايسوس بى اخريستوس ابشيري ام افنوتي سوتيم </a:t>
                      </a:r>
                    </a:p>
                    <a:p>
                      <a:pPr algn="ctr" rtl="1"/>
                      <a:r>
                        <a:rPr kumimoji="0" lang="ar-EG" sz="3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ايرون اووه ناي نان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  <p:sp>
        <p:nvSpPr>
          <p:cNvPr id="6" name="Title 5">
            <a:extLst>
              <a:ext uri="{FF2B5EF4-FFF2-40B4-BE49-F238E27FC236}">
                <a16:creationId xmlns:a16="http://schemas.microsoft.com/office/drawing/2014/main" id="{13684D62-6BC7-47E1-A1EC-AD260BAD2F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726141" y="0"/>
            <a:ext cx="726141" cy="645459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solidFill>
                  <a:srgbClr val="FDD0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ar-EG" sz="4000" b="1" dirty="0">
                <a:solidFill>
                  <a:srgbClr val="FDD0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en-GB" sz="4000" b="1" dirty="0">
              <a:solidFill>
                <a:srgbClr val="FDD01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0873998"/>
      </p:ext>
    </p:extLst>
  </p:cSld>
  <p:clrMapOvr>
    <a:masterClrMapping/>
  </p:clrMapOvr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4">
            <a:extLst>
              <a:ext uri="{FF2B5EF4-FFF2-40B4-BE49-F238E27FC236}">
                <a16:creationId xmlns:a16="http://schemas.microsoft.com/office/drawing/2014/main" id="{18E616D1-117A-447F-8964-D731CB6723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5142008"/>
              </p:ext>
            </p:extLst>
          </p:nvPr>
        </p:nvGraphicFramePr>
        <p:xfrm>
          <a:off x="-1" y="4356413"/>
          <a:ext cx="9144000" cy="250158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15037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بعد أن وضعوه في المقبرة.</a:t>
                      </a:r>
                      <a:r>
                        <a:rPr kumimoji="0" lang="en-US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4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مكث مدفونا ثلاثة أيام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  <a:endParaRPr lang="ar-EG" sz="44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5498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231563">
                <a:tc>
                  <a:txBody>
                    <a:bodyPr/>
                    <a:lstStyle/>
                    <a:p>
                      <a:pPr marL="0" marR="0" lvl="0" indent="0" algn="ctr" defTabSz="6858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3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ثم قام وفضح كل الكفرة</a:t>
                      </a:r>
                      <a:r>
                        <a:rPr kumimoji="0" lang="ar-EG" sz="4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  <a:r>
                        <a:rPr kumimoji="0" lang="en-US" sz="4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ar-SA" sz="43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المسيح صلب وقبر ثم قام</a:t>
                      </a:r>
                      <a:r>
                        <a:rPr kumimoji="0" lang="ar-EG" sz="43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33B6EE87-195D-4B1A-B0B5-623445BD9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9810473"/>
      </p:ext>
    </p:extLst>
  </p:cSld>
  <p:clrMapOvr>
    <a:masterClrMapping/>
  </p:clrMapOvr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4">
            <a:extLst>
              <a:ext uri="{FF2B5EF4-FFF2-40B4-BE49-F238E27FC236}">
                <a16:creationId xmlns:a16="http://schemas.microsoft.com/office/drawing/2014/main" id="{18E616D1-117A-447F-8964-D731CB6723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8526770"/>
              </p:ext>
            </p:extLst>
          </p:nvPr>
        </p:nvGraphicFramePr>
        <p:xfrm>
          <a:off x="-1" y="4356413"/>
          <a:ext cx="9144000" cy="250158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15037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تألم ومات ودفن في القبر.</a:t>
                      </a:r>
                      <a:r>
                        <a:rPr kumimoji="0" lang="en-US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وصار موضوعا فيه كالنيام.</a:t>
                      </a:r>
                      <a:endParaRPr lang="ar-EG" sz="41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5498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231563">
                <a:tc>
                  <a:txBody>
                    <a:bodyPr/>
                    <a:lstStyle/>
                    <a:p>
                      <a:pPr marL="0" marR="0" lvl="0" indent="0" algn="ctr" defTabSz="6858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واستيقظ كالثمل من الخمر.</a:t>
                      </a:r>
                      <a:r>
                        <a:rPr kumimoji="0" lang="en-US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ar-SA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المسيح صلب وقبر ثم قام</a:t>
                      </a:r>
                      <a:r>
                        <a:rPr kumimoji="0" lang="ar-EG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E439660B-CB6D-4DBF-B5F6-50C8E6EA7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9053006"/>
      </p:ext>
    </p:extLst>
  </p:cSld>
  <p:clrMapOvr>
    <a:masterClrMapping/>
  </p:clrMapOvr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4">
            <a:extLst>
              <a:ext uri="{FF2B5EF4-FFF2-40B4-BE49-F238E27FC236}">
                <a16:creationId xmlns:a16="http://schemas.microsoft.com/office/drawing/2014/main" id="{18E616D1-117A-447F-8964-D731CB6723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144584"/>
              </p:ext>
            </p:extLst>
          </p:nvPr>
        </p:nvGraphicFramePr>
        <p:xfrm>
          <a:off x="-1" y="4356413"/>
          <a:ext cx="9144000" cy="250158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15037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4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جاءته النسوة ومعهن الطيب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  <a:r>
                        <a:rPr kumimoji="0" lang="en-US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إلى قبره بكل اهتمام.</a:t>
                      </a:r>
                      <a:endParaRPr lang="ar-EG" sz="44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5498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231563">
                <a:tc>
                  <a:txBody>
                    <a:bodyPr/>
                    <a:lstStyle/>
                    <a:p>
                      <a:pPr marL="0" marR="0" lvl="0" indent="0" algn="ctr" defTabSz="6858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وازددن في البكاء والنحيب.</a:t>
                      </a:r>
                      <a:r>
                        <a:rPr kumimoji="0" lang="en-US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ar-SA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المسيح صلب وقبر ثم قام</a:t>
                      </a:r>
                      <a:r>
                        <a:rPr kumimoji="0" lang="ar-EG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42B0E29B-E358-4818-8906-674FE758C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1321570"/>
      </p:ext>
    </p:extLst>
  </p:cSld>
  <p:clrMapOvr>
    <a:masterClrMapping/>
  </p:clrMapOvr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4">
            <a:extLst>
              <a:ext uri="{FF2B5EF4-FFF2-40B4-BE49-F238E27FC236}">
                <a16:creationId xmlns:a16="http://schemas.microsoft.com/office/drawing/2014/main" id="{18E616D1-117A-447F-8964-D731CB6723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2891787"/>
              </p:ext>
            </p:extLst>
          </p:nvPr>
        </p:nvGraphicFramePr>
        <p:xfrm>
          <a:off x="-1" y="4356413"/>
          <a:ext cx="9144000" cy="250158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15037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5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حينئذ نظرن الحجر دحرج</a:t>
                      </a:r>
                      <a:r>
                        <a:rPr kumimoji="0" lang="ar-EG" sz="4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  <a:r>
                        <a:rPr kumimoji="0" lang="en-US" sz="4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والحراس كانوا قيام.</a:t>
                      </a:r>
                      <a:endParaRPr lang="ar-EG" sz="45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5498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231563">
                <a:tc>
                  <a:txBody>
                    <a:bodyPr/>
                    <a:lstStyle/>
                    <a:p>
                      <a:pPr marL="0" marR="0" lvl="0" indent="0" algn="ctr" defTabSz="6858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وملاك الرب لهن ظهر.</a:t>
                      </a:r>
                      <a:r>
                        <a:rPr kumimoji="0" lang="en-US" sz="4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ar-SA" sz="45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المسيح صلب وقبر ثم قام</a:t>
                      </a:r>
                      <a:r>
                        <a:rPr kumimoji="0" lang="ar-EG" sz="45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F60273B3-9C5E-4B49-9514-9172AC411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7574974"/>
      </p:ext>
    </p:extLst>
  </p:cSld>
  <p:clrMapOvr>
    <a:masterClrMapping/>
  </p:clrMapOvr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4">
            <a:extLst>
              <a:ext uri="{FF2B5EF4-FFF2-40B4-BE49-F238E27FC236}">
                <a16:creationId xmlns:a16="http://schemas.microsoft.com/office/drawing/2014/main" id="{18E616D1-117A-447F-8964-D731CB6723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6842617"/>
              </p:ext>
            </p:extLst>
          </p:nvPr>
        </p:nvGraphicFramePr>
        <p:xfrm>
          <a:off x="-1" y="4356413"/>
          <a:ext cx="9144000" cy="250158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15037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خاطبهن من تطلبن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  <a:r>
                        <a:rPr kumimoji="0" lang="en-US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الحي مع الأموات قد قام.</a:t>
                      </a:r>
                      <a:endParaRPr lang="ar-EG" sz="48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5498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231563">
                <a:tc>
                  <a:txBody>
                    <a:bodyPr/>
                    <a:lstStyle/>
                    <a:p>
                      <a:pPr marL="0" marR="0" lvl="0" indent="0" algn="ctr" defTabSz="6858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لكن أذهبن للرسل وقلن.</a:t>
                      </a:r>
                      <a:r>
                        <a:rPr kumimoji="0" lang="en-US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المسيح صلب وقبر ثم قام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2596D806-51CA-4E67-9FA9-2C257EF5C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5160038"/>
      </p:ext>
    </p:extLst>
  </p:cSld>
  <p:clrMapOvr>
    <a:masterClrMapping/>
  </p:clrMapOvr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4">
            <a:extLst>
              <a:ext uri="{FF2B5EF4-FFF2-40B4-BE49-F238E27FC236}">
                <a16:creationId xmlns:a16="http://schemas.microsoft.com/office/drawing/2014/main" id="{18E616D1-117A-447F-8964-D731CB6723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2122776"/>
              </p:ext>
            </p:extLst>
          </p:nvPr>
        </p:nvGraphicFramePr>
        <p:xfrm>
          <a:off x="-1" y="4356413"/>
          <a:ext cx="9144000" cy="250158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15037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2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داود النبي رتل في المزمور</a:t>
                      </a:r>
                      <a:r>
                        <a:rPr kumimoji="0" lang="ar-EG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  <a:r>
                        <a:rPr kumimoji="0" lang="en-US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2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قائلاً قم يا رب لماذا تنام</a:t>
                      </a:r>
                      <a:r>
                        <a:rPr kumimoji="0" lang="ar-EG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  <a:endParaRPr lang="ar-EG" sz="42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5498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231563">
                <a:tc>
                  <a:txBody>
                    <a:bodyPr/>
                    <a:lstStyle/>
                    <a:p>
                      <a:pPr marL="0" marR="0" lvl="0" indent="0" algn="ctr" defTabSz="6858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أهلك العداء مع شهود الزور.</a:t>
                      </a:r>
                      <a:r>
                        <a:rPr kumimoji="0" lang="en-US" sz="4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ar-SA" sz="4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المسيح صلب وقبر ثم قام</a:t>
                      </a:r>
                      <a:r>
                        <a:rPr kumimoji="0" lang="ar-EG" sz="4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43446E1E-1A6C-4344-9414-5ABD2EBCD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7635473"/>
      </p:ext>
    </p:extLst>
  </p:cSld>
  <p:clrMapOvr>
    <a:masterClrMapping/>
  </p:clrMapOvr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4">
            <a:extLst>
              <a:ext uri="{FF2B5EF4-FFF2-40B4-BE49-F238E27FC236}">
                <a16:creationId xmlns:a16="http://schemas.microsoft.com/office/drawing/2014/main" id="{18E616D1-117A-447F-8964-D731CB6723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2658948"/>
              </p:ext>
            </p:extLst>
          </p:nvPr>
        </p:nvGraphicFramePr>
        <p:xfrm>
          <a:off x="-1" y="4356413"/>
          <a:ext cx="9144000" cy="250158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15037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ربنا جاء وتألم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  <a:r>
                        <a:rPr kumimoji="0" lang="en-US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وقبل عنا كل الآلام.</a:t>
                      </a:r>
                      <a:endParaRPr lang="ar-EG" sz="48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5498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231563">
                <a:tc>
                  <a:txBody>
                    <a:bodyPr/>
                    <a:lstStyle/>
                    <a:p>
                      <a:pPr marL="0" marR="0" lvl="0" indent="0" algn="ctr" defTabSz="6858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لأجل خلاص أبينا أدم.</a:t>
                      </a:r>
                      <a:r>
                        <a:rPr kumimoji="0" lang="en-US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المسيح صلب وقبر ثم قام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B4FA00DE-EA24-4BED-A176-FEC103792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32414667"/>
      </p:ext>
    </p:extLst>
  </p:cSld>
  <p:clrMapOvr>
    <a:masterClrMapping/>
  </p:clrMapOvr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4">
            <a:extLst>
              <a:ext uri="{FF2B5EF4-FFF2-40B4-BE49-F238E27FC236}">
                <a16:creationId xmlns:a16="http://schemas.microsoft.com/office/drawing/2014/main" id="{18E616D1-117A-447F-8964-D731CB6723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7731545"/>
              </p:ext>
            </p:extLst>
          </p:nvPr>
        </p:nvGraphicFramePr>
        <p:xfrm>
          <a:off x="-1" y="4356413"/>
          <a:ext cx="9144000" cy="250158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15037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3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زمان الضلالة قد انتهي.</a:t>
                      </a:r>
                      <a:r>
                        <a:rPr kumimoji="0" lang="en-US" sz="3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3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وأشرق لنا النور من بعد الظلام.</a:t>
                      </a:r>
                      <a:endParaRPr lang="ar-EG" sz="39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5498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231563">
                <a:tc>
                  <a:txBody>
                    <a:bodyPr/>
                    <a:lstStyle/>
                    <a:p>
                      <a:pPr marL="0" marR="0" lvl="0" indent="0" algn="ctr" defTabSz="6858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والهم والحزن كلاهما قد مضي.</a:t>
                      </a:r>
                      <a:r>
                        <a:rPr kumimoji="0" lang="en-US" sz="4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ar-SA" sz="3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المسيح صلب وقبر ثم قام</a:t>
                      </a:r>
                      <a:r>
                        <a:rPr kumimoji="0" lang="ar-EG" sz="3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  <a:endParaRPr kumimoji="0" lang="ar-EG" sz="3800" b="1" i="0" u="none" strike="noStrike" cap="none" normalizeH="0" baseline="0" dirty="0">
                        <a:ln>
                          <a:noFill/>
                        </a:ln>
                        <a:solidFill>
                          <a:srgbClr val="FFC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0BE083D5-F6B4-494C-B2C7-8CC79C866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5870263"/>
      </p:ext>
    </p:extLst>
  </p:cSld>
  <p:clrMapOvr>
    <a:masterClrMapping/>
  </p:clrMapOvr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4">
            <a:extLst>
              <a:ext uri="{FF2B5EF4-FFF2-40B4-BE49-F238E27FC236}">
                <a16:creationId xmlns:a16="http://schemas.microsoft.com/office/drawing/2014/main" id="{18E616D1-117A-447F-8964-D731CB6723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2277169"/>
              </p:ext>
            </p:extLst>
          </p:nvPr>
        </p:nvGraphicFramePr>
        <p:xfrm>
          <a:off x="-1" y="4356413"/>
          <a:ext cx="9144000" cy="250158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15037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سيقوم الله وتتفرق.</a:t>
                      </a:r>
                      <a:r>
                        <a:rPr kumimoji="0" lang="en-US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جميع أعدائه من قدام.</a:t>
                      </a:r>
                      <a:endParaRPr lang="ar-EG" sz="44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5498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231563">
                <a:tc>
                  <a:txBody>
                    <a:bodyPr/>
                    <a:lstStyle/>
                    <a:p>
                      <a:pPr marL="0" marR="0" lvl="0" indent="0" algn="ctr" defTabSz="6858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ونور الحق لنا أشرق.</a:t>
                      </a:r>
                      <a:r>
                        <a:rPr kumimoji="0" lang="en-US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المسيح صلب وقبر ثم قام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BF88630C-E6DB-4B27-9C9B-FF71D1BB5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6562932"/>
      </p:ext>
    </p:extLst>
  </p:cSld>
  <p:clrMapOvr>
    <a:masterClrMapping/>
  </p:clrMapOvr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4">
            <a:extLst>
              <a:ext uri="{FF2B5EF4-FFF2-40B4-BE49-F238E27FC236}">
                <a16:creationId xmlns:a16="http://schemas.microsoft.com/office/drawing/2014/main" id="{18E616D1-117A-447F-8964-D731CB6723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4565723"/>
              </p:ext>
            </p:extLst>
          </p:nvPr>
        </p:nvGraphicFramePr>
        <p:xfrm>
          <a:off x="-1" y="4356413"/>
          <a:ext cx="9144000" cy="250158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15037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شاركنا في الكأس المحتوم.</a:t>
                      </a:r>
                      <a:r>
                        <a:rPr kumimoji="0" lang="en-US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على سائر جنس الآنام.</a:t>
                      </a:r>
                      <a:endParaRPr lang="ar-EG" sz="44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5498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231563">
                <a:tc>
                  <a:txBody>
                    <a:bodyPr/>
                    <a:lstStyle/>
                    <a:p>
                      <a:pPr marL="0" marR="0" lvl="0" indent="0" algn="ctr" defTabSz="6858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إذ قال الرب الآن أقوم.</a:t>
                      </a:r>
                      <a:r>
                        <a:rPr kumimoji="0" lang="en-US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المسيح صلب وقبر ثم قام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5A698FB6-9918-4F07-ADB9-2CA2607CC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41505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971509-6B61-4AFC-9D23-DABD601033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653988" y="0"/>
            <a:ext cx="1653988" cy="1008529"/>
          </a:xfrm>
        </p:spPr>
        <p:txBody>
          <a:bodyPr>
            <a:normAutofit/>
          </a:bodyPr>
          <a:lstStyle/>
          <a:p>
            <a:pPr algn="ctr"/>
            <a:r>
              <a:rPr lang="ar-EG" sz="3200" b="1" dirty="0">
                <a:solidFill>
                  <a:srgbClr val="FFC000"/>
                </a:solidFill>
              </a:rPr>
              <a:t>مرد توزيع الميلاد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1BF317-565C-40AD-95AC-317544389DD5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0" y="5849471"/>
            <a:ext cx="9144000" cy="1008529"/>
          </a:xfrm>
        </p:spPr>
        <p:txBody>
          <a:bodyPr anchor="ctr">
            <a:normAutofit lnSpcReduction="10000"/>
          </a:bodyPr>
          <a:lstStyle/>
          <a:p>
            <a:pPr marL="0" indent="0" algn="ctr" rtl="1">
              <a:buNone/>
            </a:pPr>
            <a:r>
              <a:rPr kumimoji="0" lang="ar-EG" sz="3600" b="1" i="0" u="none" strike="noStrike" kern="1200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itchFamily="18" charset="0"/>
                <a:ea typeface="+mn-ea"/>
                <a:cs typeface="Times New Roman" pitchFamily="18" charset="0"/>
              </a:rPr>
              <a:t>إيسوس بخرستوس إبشيرى إمفنوتى فى ايه طاف ماسف خين بيثليئيم.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4C7FAE-8EEC-40A3-9446-3A72D8B45BF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0" y="5145088"/>
            <a:ext cx="9144000" cy="704383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GB" sz="3600" dirty="0">
                <a:solidFill>
                  <a:srgbClr val="FFC000"/>
                </a:solidFill>
                <a:latin typeface="CS New Athanasius" panose="020B0500000000000000" pitchFamily="34" charset="0"/>
              </a:rPr>
              <a:t>I=y=c P=,=c `</a:t>
            </a:r>
            <a:r>
              <a:rPr lang="en-GB" sz="3600" dirty="0" err="1">
                <a:solidFill>
                  <a:srgbClr val="FFC000"/>
                </a:solidFill>
                <a:latin typeface="CS New Athanasius" panose="020B0500000000000000" pitchFamily="34" charset="0"/>
              </a:rPr>
              <a:t>pSyri</a:t>
            </a:r>
            <a:r>
              <a:rPr lang="en-GB" sz="3600" dirty="0">
                <a:solidFill>
                  <a:srgbClr val="FFC000"/>
                </a:solidFill>
                <a:latin typeface="CS New Athanasius" panose="020B0500000000000000" pitchFamily="34" charset="0"/>
              </a:rPr>
              <a:t> `mV]@ </a:t>
            </a:r>
            <a:r>
              <a:rPr lang="en-GB" sz="3600" dirty="0" err="1">
                <a:solidFill>
                  <a:srgbClr val="FFC000"/>
                </a:solidFill>
                <a:latin typeface="CS New Athanasius" panose="020B0500000000000000" pitchFamily="34" charset="0"/>
              </a:rPr>
              <a:t>vyetaumacf</a:t>
            </a:r>
            <a:r>
              <a:rPr lang="en-GB" sz="3600" dirty="0">
                <a:solidFill>
                  <a:srgbClr val="FFC000"/>
                </a:solidFill>
                <a:latin typeface="CS New Athanasius" panose="020B0500000000000000" pitchFamily="34" charset="0"/>
              </a:rPr>
              <a:t> </a:t>
            </a:r>
            <a:r>
              <a:rPr lang="en-GB" sz="3600" dirty="0" err="1">
                <a:solidFill>
                  <a:srgbClr val="FFC000"/>
                </a:solidFill>
                <a:latin typeface="CS New Athanasius" panose="020B0500000000000000" pitchFamily="34" charset="0"/>
              </a:rPr>
              <a:t>qen</a:t>
            </a:r>
            <a:r>
              <a:rPr lang="en-GB" sz="3600" dirty="0">
                <a:solidFill>
                  <a:srgbClr val="FFC000"/>
                </a:solidFill>
                <a:latin typeface="CS New Athanasius" panose="020B0500000000000000" pitchFamily="34" charset="0"/>
              </a:rPr>
              <a:t> </a:t>
            </a:r>
            <a:r>
              <a:rPr lang="en-GB" sz="3600" dirty="0" err="1">
                <a:solidFill>
                  <a:srgbClr val="FFC000"/>
                </a:solidFill>
                <a:latin typeface="CS New Athanasius" panose="020B0500000000000000" pitchFamily="34" charset="0"/>
              </a:rPr>
              <a:t>By;leem</a:t>
            </a:r>
            <a:r>
              <a:rPr lang="en-GB" sz="3600" dirty="0">
                <a:solidFill>
                  <a:srgbClr val="FFC000"/>
                </a:solidFill>
                <a:latin typeface="CS New Athanasius" panose="020B0500000000000000" pitchFamily="34" charset="0"/>
              </a:rPr>
              <a:t>.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B69E453-745A-4216-B029-BE44EE006B68}"/>
              </a:ext>
            </a:extLst>
          </p:cNvPr>
          <p:cNvSpPr txBox="1">
            <a:spLocks/>
          </p:cNvSpPr>
          <p:nvPr/>
        </p:nvSpPr>
        <p:spPr>
          <a:xfrm>
            <a:off x="0" y="4337703"/>
            <a:ext cx="9144000" cy="8073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ar-EG" sz="4400" b="1" dirty="0">
                <a:solidFill>
                  <a:schemeClr val="bg1"/>
                </a:solidFill>
              </a:rPr>
              <a:t>يسوع المسيح ابن الله، ولد في بيت لحم.</a:t>
            </a:r>
          </a:p>
        </p:txBody>
      </p:sp>
    </p:spTree>
    <p:extLst>
      <p:ext uri="{BB962C8B-B14F-4D97-AF65-F5344CB8AC3E}">
        <p14:creationId xmlns:p14="http://schemas.microsoft.com/office/powerpoint/2010/main" val="1531797109"/>
      </p:ext>
    </p:extLst>
  </p:cSld>
  <p:clrMapOvr>
    <a:masterClrMapping/>
  </p:clrMapOvr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4">
            <a:extLst>
              <a:ext uri="{FF2B5EF4-FFF2-40B4-BE49-F238E27FC236}">
                <a16:creationId xmlns:a16="http://schemas.microsoft.com/office/drawing/2014/main" id="{18E616D1-117A-447F-8964-D731CB6723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1058160"/>
              </p:ext>
            </p:extLst>
          </p:nvPr>
        </p:nvGraphicFramePr>
        <p:xfrm>
          <a:off x="-1" y="4356413"/>
          <a:ext cx="9144000" cy="250158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15037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صدق ما قاله في ذلك الوقت.</a:t>
                      </a:r>
                      <a:r>
                        <a:rPr kumimoji="0" lang="en-US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داود عن المسيح بإلهام.</a:t>
                      </a:r>
                      <a:endParaRPr lang="ar-EG" sz="42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5498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231563">
                <a:tc>
                  <a:txBody>
                    <a:bodyPr/>
                    <a:lstStyle/>
                    <a:p>
                      <a:pPr marL="0" marR="0" lvl="0" indent="0" algn="ctr" defTabSz="6858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3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أنا اضطجعت ونمت واستيقظت.</a:t>
                      </a:r>
                      <a:r>
                        <a:rPr kumimoji="0" lang="en-US" sz="3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ar-SA" sz="3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المسيح صلب وقبر ثم قام</a:t>
                      </a:r>
                      <a:r>
                        <a:rPr kumimoji="0" lang="ar-EG" sz="3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05274551-A473-4703-BE42-2892AE81A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74147205"/>
      </p:ext>
    </p:extLst>
  </p:cSld>
  <p:clrMapOvr>
    <a:masterClrMapping/>
  </p:clrMapOvr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4">
            <a:extLst>
              <a:ext uri="{FF2B5EF4-FFF2-40B4-BE49-F238E27FC236}">
                <a16:creationId xmlns:a16="http://schemas.microsoft.com/office/drawing/2014/main" id="{18E616D1-117A-447F-8964-D731CB6723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0557289"/>
              </p:ext>
            </p:extLst>
          </p:nvPr>
        </p:nvGraphicFramePr>
        <p:xfrm>
          <a:off x="-1" y="4356413"/>
          <a:ext cx="9144000" cy="250158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15037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ضل كثيرون رغم الآيات.</a:t>
                      </a:r>
                      <a:r>
                        <a:rPr kumimoji="0" lang="en-US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6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ولم يؤمنوا برب الآنام</a:t>
                      </a:r>
                      <a:r>
                        <a:rPr kumimoji="0" lang="ar-EG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  <a:endParaRPr lang="ar-EG" sz="46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5498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231563">
                <a:tc>
                  <a:txBody>
                    <a:bodyPr/>
                    <a:lstStyle/>
                    <a:p>
                      <a:pPr marL="0" marR="0" lvl="0" indent="0" algn="ctr" defTabSz="6858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2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خالق الأرض والسموات</a:t>
                      </a:r>
                      <a:r>
                        <a:rPr kumimoji="0" lang="ar-EG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  <a:r>
                        <a:rPr kumimoji="0" lang="en-US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ar-SA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المسيح صلب وقبر ثم قام</a:t>
                      </a:r>
                      <a:r>
                        <a:rPr kumimoji="0" lang="ar-EG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A33A0952-EB85-45C7-9390-172DAB8CF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4186102"/>
      </p:ext>
    </p:extLst>
  </p:cSld>
  <p:clrMapOvr>
    <a:masterClrMapping/>
  </p:clrMapOvr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4">
            <a:extLst>
              <a:ext uri="{FF2B5EF4-FFF2-40B4-BE49-F238E27FC236}">
                <a16:creationId xmlns:a16="http://schemas.microsoft.com/office/drawing/2014/main" id="{18E616D1-117A-447F-8964-D731CB6723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8625203"/>
              </p:ext>
            </p:extLst>
          </p:nvPr>
        </p:nvGraphicFramePr>
        <p:xfrm>
          <a:off x="-1" y="4356413"/>
          <a:ext cx="9144000" cy="250158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15037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طأطأ الرب سما السموات.</a:t>
                      </a:r>
                      <a:r>
                        <a:rPr kumimoji="0" lang="en-US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ونزل وتجسد وتحمل الآلام.</a:t>
                      </a:r>
                      <a:endParaRPr lang="ar-EG" sz="41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5498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231563">
                <a:tc>
                  <a:txBody>
                    <a:bodyPr/>
                    <a:lstStyle/>
                    <a:p>
                      <a:pPr marL="0" marR="0" lvl="0" indent="0" algn="ctr" defTabSz="6858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ودفن في القبر مثل الأموات.</a:t>
                      </a:r>
                      <a:r>
                        <a:rPr kumimoji="0" lang="en-US" sz="4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ar-SA" sz="4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المسيح صلب وقبر ثم قام</a:t>
                      </a:r>
                      <a:r>
                        <a:rPr kumimoji="0" lang="ar-EG" sz="4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149F8770-6D9C-4299-ADB9-8284AED3A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9183342"/>
      </p:ext>
    </p:extLst>
  </p:cSld>
  <p:clrMapOvr>
    <a:masterClrMapping/>
  </p:clrMapOvr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4">
            <a:extLst>
              <a:ext uri="{FF2B5EF4-FFF2-40B4-BE49-F238E27FC236}">
                <a16:creationId xmlns:a16="http://schemas.microsoft.com/office/drawing/2014/main" id="{18E616D1-117A-447F-8964-D731CB6723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987923"/>
              </p:ext>
            </p:extLst>
          </p:nvPr>
        </p:nvGraphicFramePr>
        <p:xfrm>
          <a:off x="-1" y="4356413"/>
          <a:ext cx="9144000" cy="250158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15037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ظهرت الأشياء التي خفيت.</a:t>
                      </a:r>
                      <a:r>
                        <a:rPr kumimoji="0" lang="en-US" sz="4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من قديم الدهر والأعوام.</a:t>
                      </a:r>
                      <a:endParaRPr lang="ar-EG" sz="43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5498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231563">
                <a:tc>
                  <a:txBody>
                    <a:bodyPr/>
                    <a:lstStyle/>
                    <a:p>
                      <a:pPr marL="0" marR="0" lvl="0" indent="0" algn="ctr" defTabSz="6858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والمواهب للبشر منحت.</a:t>
                      </a:r>
                      <a:r>
                        <a:rPr kumimoji="0" lang="en-US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المسيح صلب وقبر ثم قام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6C52A3A7-A599-415D-B4AA-96569339C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1601557"/>
      </p:ext>
    </p:extLst>
  </p:cSld>
  <p:clrMapOvr>
    <a:masterClrMapping/>
  </p:clrMapOvr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4">
            <a:extLst>
              <a:ext uri="{FF2B5EF4-FFF2-40B4-BE49-F238E27FC236}">
                <a16:creationId xmlns:a16="http://schemas.microsoft.com/office/drawing/2014/main" id="{18E616D1-117A-447F-8964-D731CB6723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3687329"/>
              </p:ext>
            </p:extLst>
          </p:nvPr>
        </p:nvGraphicFramePr>
        <p:xfrm>
          <a:off x="-1" y="4356413"/>
          <a:ext cx="9144000" cy="250158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15037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3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علا إلى السما مشتملا بالبها</a:t>
                      </a:r>
                      <a:r>
                        <a:rPr kumimoji="0" lang="ar-EG" sz="3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  <a:r>
                        <a:rPr kumimoji="0" lang="en-US" sz="3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3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وجلس عن يمين الآب بأكرام</a:t>
                      </a:r>
                      <a:r>
                        <a:rPr kumimoji="0" lang="ar-EG" sz="3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  <a:endParaRPr lang="ar-EG" sz="38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5498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231563">
                <a:tc>
                  <a:txBody>
                    <a:bodyPr/>
                    <a:lstStyle/>
                    <a:p>
                      <a:pPr marL="0" marR="0" lvl="0" indent="0" algn="ctr" defTabSz="6858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3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لبس القدرة وتجلبب بها</a:t>
                      </a:r>
                      <a:r>
                        <a:rPr kumimoji="0" lang="ar-EG" sz="4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  <a:r>
                        <a:rPr kumimoji="0" lang="en-US" sz="4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ar-SA" sz="43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المسيح صلب وقبر ثم قام</a:t>
                      </a:r>
                      <a:r>
                        <a:rPr kumimoji="0" lang="ar-EG" sz="43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F0F1B487-49A4-410D-A95F-09B773D85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8777878"/>
      </p:ext>
    </p:extLst>
  </p:cSld>
  <p:clrMapOvr>
    <a:masterClrMapping/>
  </p:clrMapOvr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4">
            <a:extLst>
              <a:ext uri="{FF2B5EF4-FFF2-40B4-BE49-F238E27FC236}">
                <a16:creationId xmlns:a16="http://schemas.microsoft.com/office/drawing/2014/main" id="{18E616D1-117A-447F-8964-D731CB6723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8520360"/>
              </p:ext>
            </p:extLst>
          </p:nvPr>
        </p:nvGraphicFramePr>
        <p:xfrm>
          <a:off x="-1" y="4356413"/>
          <a:ext cx="9144000" cy="250158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15037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غفر لأبينا أدم أثمه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  <a:r>
                        <a:rPr kumimoji="0" lang="en-US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ووهب لنا وافر الأنعام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  <a:endParaRPr lang="ar-EG" sz="48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5498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231563">
                <a:tc>
                  <a:txBody>
                    <a:bodyPr/>
                    <a:lstStyle/>
                    <a:p>
                      <a:pPr marL="0" marR="0" lvl="0" indent="0" algn="ctr" defTabSz="6858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4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وأعطانا جسده ودمه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  <a:r>
                        <a:rPr kumimoji="0" lang="en-US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المسيح صلب وقبر ثم قام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440C8CB0-F35B-4FC0-95AC-C139AE6539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5326396"/>
      </p:ext>
    </p:extLst>
  </p:cSld>
  <p:clrMapOvr>
    <a:masterClrMapping/>
  </p:clrMapOvr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4">
            <a:extLst>
              <a:ext uri="{FF2B5EF4-FFF2-40B4-BE49-F238E27FC236}">
                <a16:creationId xmlns:a16="http://schemas.microsoft.com/office/drawing/2014/main" id="{18E616D1-117A-447F-8964-D731CB6723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4105830"/>
              </p:ext>
            </p:extLst>
          </p:nvPr>
        </p:nvGraphicFramePr>
        <p:xfrm>
          <a:off x="-1" y="4356413"/>
          <a:ext cx="9144000" cy="250158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15037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0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فلتفتضح اليوم أمه اليهود</a:t>
                      </a:r>
                      <a:r>
                        <a:rPr kumimoji="0" lang="ar-EG" sz="4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  <a:r>
                        <a:rPr kumimoji="0" lang="en-US" sz="4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حيث عاد عيهم وبال الانتقام.</a:t>
                      </a:r>
                      <a:endParaRPr lang="ar-EG" sz="4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5498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231563">
                <a:tc>
                  <a:txBody>
                    <a:bodyPr/>
                    <a:lstStyle/>
                    <a:p>
                      <a:pPr marL="0" marR="0" lvl="0" indent="0" algn="ctr" defTabSz="6858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الذي دبروه لخالقهم المعبود.</a:t>
                      </a:r>
                      <a:r>
                        <a:rPr kumimoji="0" lang="en-US" sz="4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ar-SA" sz="4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المسيح صلب وقبر ثم قام</a:t>
                      </a:r>
                      <a:r>
                        <a:rPr kumimoji="0" lang="ar-EG" sz="4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05238430-24A6-4BB8-AE48-FF247EEC1E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455617"/>
      </p:ext>
    </p:extLst>
  </p:cSld>
  <p:clrMapOvr>
    <a:masterClrMapping/>
  </p:clrMapOvr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4">
            <a:extLst>
              <a:ext uri="{FF2B5EF4-FFF2-40B4-BE49-F238E27FC236}">
                <a16:creationId xmlns:a16="http://schemas.microsoft.com/office/drawing/2014/main" id="{18E616D1-117A-447F-8964-D731CB6723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1722359"/>
              </p:ext>
            </p:extLst>
          </p:nvPr>
        </p:nvGraphicFramePr>
        <p:xfrm>
          <a:off x="-1" y="4356413"/>
          <a:ext cx="9144000" cy="250158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15037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3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قربوا للرب يا أبناء الرب</a:t>
                      </a:r>
                      <a:r>
                        <a:rPr kumimoji="0" lang="ar-EG" sz="4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  <a:r>
                        <a:rPr kumimoji="0" lang="en-US" sz="4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قدموا للرب أبناء الأغنام.</a:t>
                      </a:r>
                      <a:endParaRPr lang="ar-EG" sz="43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5498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231563">
                <a:tc>
                  <a:txBody>
                    <a:bodyPr/>
                    <a:lstStyle/>
                    <a:p>
                      <a:pPr marL="0" marR="0" lvl="0" indent="0" algn="ctr" defTabSz="6858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0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وخافوه لتحظوا منه بالقرب</a:t>
                      </a:r>
                      <a:r>
                        <a:rPr kumimoji="0" lang="ar-EG" sz="4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  <a:r>
                        <a:rPr kumimoji="0" lang="en-US" sz="4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ar-SA" sz="4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المسيح صلب وقبر ثم قام</a:t>
                      </a:r>
                      <a:r>
                        <a:rPr kumimoji="0" lang="ar-EG" sz="4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228E9F1B-5123-478D-AF14-6004C3EFCC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9911703"/>
      </p:ext>
    </p:extLst>
  </p:cSld>
  <p:clrMapOvr>
    <a:masterClrMapping/>
  </p:clrMapOvr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4">
            <a:extLst>
              <a:ext uri="{FF2B5EF4-FFF2-40B4-BE49-F238E27FC236}">
                <a16:creationId xmlns:a16="http://schemas.microsoft.com/office/drawing/2014/main" id="{18E616D1-117A-447F-8964-D731CB6723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6745741"/>
              </p:ext>
            </p:extLst>
          </p:nvPr>
        </p:nvGraphicFramePr>
        <p:xfrm>
          <a:off x="-1" y="4356413"/>
          <a:ext cx="9144000" cy="250158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15037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كسر أبواب الجحيم ونزله.</a:t>
                      </a:r>
                      <a:r>
                        <a:rPr kumimoji="0" lang="en-US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وخلص من كان في الظلام.</a:t>
                      </a:r>
                      <a:endParaRPr lang="ar-EG" sz="42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5498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231563">
                <a:tc>
                  <a:txBody>
                    <a:bodyPr/>
                    <a:lstStyle/>
                    <a:p>
                      <a:pPr marL="0" marR="0" lvl="0" indent="0" algn="ctr" defTabSz="6858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خلص أبانا آدم ونسله.</a:t>
                      </a:r>
                      <a:r>
                        <a:rPr kumimoji="0" lang="en-US" sz="4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ar-SA" sz="45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المسيح صلب وقبر ثم قام</a:t>
                      </a:r>
                      <a:r>
                        <a:rPr kumimoji="0" lang="ar-EG" sz="45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DE8C4A13-4194-4950-85BA-B923BF8A5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7000961"/>
      </p:ext>
    </p:extLst>
  </p:cSld>
  <p:clrMapOvr>
    <a:masterClrMapping/>
  </p:clrMapOvr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4">
            <a:extLst>
              <a:ext uri="{FF2B5EF4-FFF2-40B4-BE49-F238E27FC236}">
                <a16:creationId xmlns:a16="http://schemas.microsoft.com/office/drawing/2014/main" id="{18E616D1-117A-447F-8964-D731CB6723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1788915"/>
              </p:ext>
            </p:extLst>
          </p:nvPr>
        </p:nvGraphicFramePr>
        <p:xfrm>
          <a:off x="-1" y="4356413"/>
          <a:ext cx="9144000" cy="250158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15037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3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لأبيه ارتفع وجلس عن اليمين.</a:t>
                      </a:r>
                      <a:r>
                        <a:rPr kumimoji="0" lang="en-US" sz="3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3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وهو جليل القدر عالي المقام.</a:t>
                      </a:r>
                      <a:endParaRPr lang="ar-EG" sz="37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5498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231563">
                <a:tc>
                  <a:txBody>
                    <a:bodyPr/>
                    <a:lstStyle/>
                    <a:p>
                      <a:pPr marL="0" marR="0" lvl="0" indent="0" algn="ctr" defTabSz="6858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وأعطي الكلمة للمؤمنين.</a:t>
                      </a:r>
                      <a:r>
                        <a:rPr kumimoji="0" lang="en-US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ar-SA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المسيح صلب وقبر ثم قام</a:t>
                      </a:r>
                      <a:r>
                        <a:rPr kumimoji="0" lang="ar-EG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45D517DD-0B39-4747-A64A-B4CA0E535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73885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971509-6B61-4AFC-9D23-DABD601033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653988" y="0"/>
            <a:ext cx="1653988" cy="1008529"/>
          </a:xfrm>
        </p:spPr>
        <p:txBody>
          <a:bodyPr>
            <a:normAutofit/>
          </a:bodyPr>
          <a:lstStyle/>
          <a:p>
            <a:pPr algn="ctr"/>
            <a:r>
              <a:rPr lang="ar-EG" sz="3200" b="1" dirty="0">
                <a:solidFill>
                  <a:srgbClr val="FFC000"/>
                </a:solidFill>
              </a:rPr>
              <a:t>مرد توزيع الغطاس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0452A92-1A2A-40C6-9969-DF37E4D16727}"/>
              </a:ext>
            </a:extLst>
          </p:cNvPr>
          <p:cNvSpPr txBox="1">
            <a:spLocks/>
          </p:cNvSpPr>
          <p:nvPr/>
        </p:nvSpPr>
        <p:spPr>
          <a:xfrm>
            <a:off x="0" y="4398857"/>
            <a:ext cx="9144000" cy="6841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1"/>
            <a:r>
              <a:rPr lang="ar-SA" sz="4000" b="1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يسوع المسيح إبن الله، إعتمد في الأردن.</a:t>
            </a:r>
            <a:endParaRPr lang="en-GB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EF1ABCCC-6313-4E65-8C25-C44403EC8630}"/>
              </a:ext>
            </a:extLst>
          </p:cNvPr>
          <p:cNvSpPr txBox="1">
            <a:spLocks/>
          </p:cNvSpPr>
          <p:nvPr/>
        </p:nvSpPr>
        <p:spPr>
          <a:xfrm>
            <a:off x="1" y="6049107"/>
            <a:ext cx="9143999" cy="808893"/>
          </a:xfrm>
          <a:prstGeom prst="rect">
            <a:avLst/>
          </a:prstGeom>
        </p:spPr>
        <p:txBody>
          <a:bodyPr anchor="ctr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1">
              <a:buNone/>
            </a:pPr>
            <a:r>
              <a:rPr lang="ar-EG" sz="3200" b="1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إيسوس بخرستوس إبشيرى إمفنوتى</a:t>
            </a:r>
            <a:r>
              <a:rPr lang="ar-EG" sz="3200">
                <a:solidFill>
                  <a:srgbClr val="FFFFFF"/>
                </a:solidFill>
                <a:latin typeface="CS Avva Shenouda" panose="020B7200000000000000" pitchFamily="34" charset="0"/>
              </a:rPr>
              <a:t>:</a:t>
            </a:r>
            <a:r>
              <a:rPr lang="ar-EG" sz="3200" b="1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 أفتشى أومس خين بى يوردانيس.</a:t>
            </a:r>
            <a:endParaRPr lang="ar-EG" sz="32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2E1AD12B-F214-41D2-8ED1-173F6B286A01}"/>
              </a:ext>
            </a:extLst>
          </p:cNvPr>
          <p:cNvSpPr txBox="1">
            <a:spLocks/>
          </p:cNvSpPr>
          <p:nvPr/>
        </p:nvSpPr>
        <p:spPr>
          <a:xfrm>
            <a:off x="0" y="5082988"/>
            <a:ext cx="9144000" cy="866599"/>
          </a:xfrm>
          <a:prstGeom prst="rect">
            <a:avLst/>
          </a:prstGeom>
        </p:spPr>
        <p:txBody>
          <a:bodyPr anchor="ctr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3600">
                <a:solidFill>
                  <a:srgbClr val="FFC000"/>
                </a:solidFill>
                <a:latin typeface="CS New Athanasius" panose="020B0500000000000000" pitchFamily="34" charset="0"/>
              </a:rPr>
              <a:t>Iycouc Pi`,rictoc `Psyri `m`Vnou]@ af[iwmc qen Piiordanyc.</a:t>
            </a:r>
            <a:endParaRPr lang="en-GB" sz="3600" dirty="0">
              <a:solidFill>
                <a:srgbClr val="FFC000"/>
              </a:solidFill>
              <a:latin typeface="CS New Athanasius" panose="020B0500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5747214"/>
      </p:ext>
    </p:extLst>
  </p:cSld>
  <p:clrMapOvr>
    <a:masterClrMapping/>
  </p:clrMapOvr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4">
            <a:extLst>
              <a:ext uri="{FF2B5EF4-FFF2-40B4-BE49-F238E27FC236}">
                <a16:creationId xmlns:a16="http://schemas.microsoft.com/office/drawing/2014/main" id="{18E616D1-117A-447F-8964-D731CB6723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9582455"/>
              </p:ext>
            </p:extLst>
          </p:nvPr>
        </p:nvGraphicFramePr>
        <p:xfrm>
          <a:off x="-1" y="4356413"/>
          <a:ext cx="9144000" cy="250158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15037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3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من في الآلهة يشبهك يا رب.</a:t>
                      </a:r>
                      <a:r>
                        <a:rPr kumimoji="0" lang="en-US" sz="3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3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أنشات الخليقة بحسن نظام.</a:t>
                      </a:r>
                      <a:endParaRPr lang="ar-EG" sz="39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5498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231563">
                <a:tc>
                  <a:txBody>
                    <a:bodyPr/>
                    <a:lstStyle/>
                    <a:p>
                      <a:pPr marL="0" marR="0" lvl="0" indent="0" algn="ctr" defTabSz="6858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4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وبلغتهم الخير والأرب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  <a:r>
                        <a:rPr kumimoji="0" lang="en-US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المسيح صلب وقبر ثم قام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B3A47AA6-1C04-4202-BA7F-670CA25A5C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6922155"/>
      </p:ext>
    </p:extLst>
  </p:cSld>
  <p:clrMapOvr>
    <a:masterClrMapping/>
  </p:clrMapOvr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4">
            <a:extLst>
              <a:ext uri="{FF2B5EF4-FFF2-40B4-BE49-F238E27FC236}">
                <a16:creationId xmlns:a16="http://schemas.microsoft.com/office/drawing/2014/main" id="{18E616D1-117A-447F-8964-D731CB6723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6902682"/>
              </p:ext>
            </p:extLst>
          </p:nvPr>
        </p:nvGraphicFramePr>
        <p:xfrm>
          <a:off x="-1" y="4356413"/>
          <a:ext cx="9144000" cy="250158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15037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نؤمن بمن أتي وهو أت.</a:t>
                      </a:r>
                      <a:r>
                        <a:rPr kumimoji="0" lang="en-US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في مجده على سحاب وغمام.</a:t>
                      </a:r>
                      <a:endParaRPr lang="ar-EG" sz="41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5498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231563">
                <a:tc>
                  <a:txBody>
                    <a:bodyPr/>
                    <a:lstStyle/>
                    <a:p>
                      <a:pPr marL="0" marR="0" lvl="0" indent="0" algn="ctr" defTabSz="6858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ليدين الأحياء والأموات.</a:t>
                      </a:r>
                      <a:r>
                        <a:rPr kumimoji="0" lang="en-US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المسيح صلب وقبر ثم قام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0DB66AE4-AE50-45F8-A4B9-34FEB1031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8415013"/>
      </p:ext>
    </p:extLst>
  </p:cSld>
  <p:clrMapOvr>
    <a:masterClrMapping/>
  </p:clrMapOvr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4">
            <a:extLst>
              <a:ext uri="{FF2B5EF4-FFF2-40B4-BE49-F238E27FC236}">
                <a16:creationId xmlns:a16="http://schemas.microsoft.com/office/drawing/2014/main" id="{18E616D1-117A-447F-8964-D731CB6723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7754388"/>
              </p:ext>
            </p:extLst>
          </p:nvPr>
        </p:nvGraphicFramePr>
        <p:xfrm>
          <a:off x="-1" y="4356413"/>
          <a:ext cx="9144000" cy="250158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15037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هذا هو اليوم الذي صنعه.</a:t>
                      </a:r>
                      <a:r>
                        <a:rPr kumimoji="0" lang="en-US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ربنا الإله وفيه قد قام.</a:t>
                      </a:r>
                      <a:endParaRPr lang="ar-EG" sz="46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5498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231563">
                <a:tc>
                  <a:txBody>
                    <a:bodyPr/>
                    <a:lstStyle/>
                    <a:p>
                      <a:pPr marL="0" marR="0" lvl="0" indent="0" algn="ctr" defTabSz="6858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3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ورد الخاطئ عن الضلالة ومنعه.</a:t>
                      </a:r>
                      <a:r>
                        <a:rPr kumimoji="0" lang="en-US" sz="3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ar-SA" sz="37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المسيح صلب وقبر ثم قام</a:t>
                      </a:r>
                      <a:r>
                        <a:rPr kumimoji="0" lang="ar-EG" sz="37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11B8E30D-243F-47D7-BC6C-42A653F66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3002705"/>
      </p:ext>
    </p:extLst>
  </p:cSld>
  <p:clrMapOvr>
    <a:masterClrMapping/>
  </p:clrMapOvr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4">
            <a:extLst>
              <a:ext uri="{FF2B5EF4-FFF2-40B4-BE49-F238E27FC236}">
                <a16:creationId xmlns:a16="http://schemas.microsoft.com/office/drawing/2014/main" id="{18E616D1-117A-447F-8964-D731CB6723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1259034"/>
              </p:ext>
            </p:extLst>
          </p:nvPr>
        </p:nvGraphicFramePr>
        <p:xfrm>
          <a:off x="-1" y="4356413"/>
          <a:ext cx="9144000" cy="250158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15037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39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ومن بعد صعوده أرسل رسله</a:t>
                      </a:r>
                      <a:r>
                        <a:rPr kumimoji="0" lang="ar-EG" sz="3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  <a:r>
                        <a:rPr kumimoji="0" lang="en-US" sz="3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39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فطافوا البقاع ليهدوا الآنام</a:t>
                      </a:r>
                      <a:r>
                        <a:rPr kumimoji="0" lang="ar-EG" sz="3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  <a:endParaRPr lang="ar-EG" sz="39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5498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231563">
                <a:tc>
                  <a:txBody>
                    <a:bodyPr/>
                    <a:lstStyle/>
                    <a:p>
                      <a:pPr marL="0" marR="0" lvl="0" indent="0" algn="ctr" defTabSz="6858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4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ويظهروا مجده وعدله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  <a:r>
                        <a:rPr kumimoji="0" lang="en-US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المسيح صلب وقبر ثم قام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7CF08BC1-2CF8-4062-BCE7-074A586F0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4406156"/>
      </p:ext>
    </p:extLst>
  </p:cSld>
  <p:clrMapOvr>
    <a:masterClrMapping/>
  </p:clrMapOvr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4">
            <a:extLst>
              <a:ext uri="{FF2B5EF4-FFF2-40B4-BE49-F238E27FC236}">
                <a16:creationId xmlns:a16="http://schemas.microsoft.com/office/drawing/2014/main" id="{18E616D1-117A-447F-8964-D731CB6723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4773827"/>
              </p:ext>
            </p:extLst>
          </p:nvPr>
        </p:nvGraphicFramePr>
        <p:xfrm>
          <a:off x="-1" y="4356413"/>
          <a:ext cx="9144000" cy="250158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15037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6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لأنه أتاهم في العلية</a:t>
                      </a:r>
                      <a:r>
                        <a:rPr kumimoji="0" lang="ar-EG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  <a:r>
                        <a:rPr kumimoji="0" lang="en-US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وخصهم بالمجد مع الاكرام.</a:t>
                      </a:r>
                      <a:endParaRPr lang="ar-EG" sz="46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5498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231563">
                <a:tc>
                  <a:txBody>
                    <a:bodyPr/>
                    <a:lstStyle/>
                    <a:p>
                      <a:pPr marL="0" marR="0" lvl="0" indent="0" algn="ctr" defTabSz="6858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وحلت عليهم الألسنة النارية.</a:t>
                      </a:r>
                      <a:r>
                        <a:rPr kumimoji="0" lang="en-US" sz="4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ar-SA" sz="4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المسيح صلب وقبر ثم قام</a:t>
                      </a:r>
                      <a:r>
                        <a:rPr kumimoji="0" lang="ar-EG" sz="4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56D8EE2F-027D-4F30-B381-3EBFB71A4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0787308"/>
      </p:ext>
    </p:extLst>
  </p:cSld>
  <p:clrMapOvr>
    <a:masterClrMapping/>
  </p:clrMapOvr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4">
            <a:extLst>
              <a:ext uri="{FF2B5EF4-FFF2-40B4-BE49-F238E27FC236}">
                <a16:creationId xmlns:a16="http://schemas.microsoft.com/office/drawing/2014/main" id="{18E616D1-117A-447F-8964-D731CB6723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1599962"/>
              </p:ext>
            </p:extLst>
          </p:nvPr>
        </p:nvGraphicFramePr>
        <p:xfrm>
          <a:off x="-1" y="4356413"/>
          <a:ext cx="9144000" cy="250158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15037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يا ربنا انت الكريم المعطي.</a:t>
                      </a:r>
                      <a:r>
                        <a:rPr kumimoji="0" lang="en-US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الذي منح تلاميذه ما يرام.</a:t>
                      </a:r>
                      <a:endParaRPr lang="ar-EG" sz="42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5498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231563">
                <a:tc>
                  <a:txBody>
                    <a:bodyPr/>
                    <a:lstStyle/>
                    <a:p>
                      <a:pPr marL="0" marR="0" lvl="0" indent="0" algn="ctr" defTabSz="6858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يوم عيد البنديقسطي.</a:t>
                      </a:r>
                      <a:r>
                        <a:rPr kumimoji="0" lang="en-US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ar-SA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المسيح صلب وقبر ثم قام</a:t>
                      </a:r>
                      <a:r>
                        <a:rPr kumimoji="0" lang="ar-EG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A2E95F46-2470-41FB-BE0A-83E5DBE7AA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1355574"/>
      </p:ext>
    </p:extLst>
  </p:cSld>
  <p:clrMapOvr>
    <a:masterClrMapping/>
  </p:clrMapOvr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4">
            <a:extLst>
              <a:ext uri="{FF2B5EF4-FFF2-40B4-BE49-F238E27FC236}">
                <a16:creationId xmlns:a16="http://schemas.microsoft.com/office/drawing/2014/main" id="{18E616D1-117A-447F-8964-D731CB6723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5847161"/>
              </p:ext>
            </p:extLst>
          </p:nvPr>
        </p:nvGraphicFramePr>
        <p:xfrm>
          <a:off x="-1" y="4356413"/>
          <a:ext cx="9144000" cy="250158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15037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أفض علينا غيث البركات.</a:t>
                      </a:r>
                      <a:r>
                        <a:rPr kumimoji="0" lang="en-US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وجميع من في هذا المقام.</a:t>
                      </a:r>
                      <a:endParaRPr lang="ar-EG" sz="42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5498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231563">
                <a:tc>
                  <a:txBody>
                    <a:bodyPr/>
                    <a:lstStyle/>
                    <a:p>
                      <a:pPr marL="0" marR="0" lvl="0" indent="0" algn="ctr" defTabSz="6858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0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ومتعنا جميعاً بكامل الخيرات</a:t>
                      </a:r>
                      <a:r>
                        <a:rPr kumimoji="0" lang="ar-EG" sz="4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  <a:r>
                        <a:rPr kumimoji="0" lang="en-US" sz="4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ar-SA" sz="4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المسيح صلب وقبر ثم قام</a:t>
                      </a:r>
                      <a:r>
                        <a:rPr kumimoji="0" lang="ar-EG" sz="4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397B6DDC-FF57-494E-A4F5-E93A04DA6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8873288"/>
      </p:ext>
    </p:extLst>
  </p:cSld>
  <p:clrMapOvr>
    <a:masterClrMapping/>
  </p:clrMapOvr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C0125-5B54-43ED-8990-ED0D5FF27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2726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BED07B-2696-496D-8D0A-FBB924BC31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24435"/>
          </a:xfrm>
        </p:spPr>
        <p:txBody>
          <a:bodyPr>
            <a:normAutofit fontScale="90000"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/>
              <a:defRPr/>
            </a:pPr>
            <a:r>
              <a:rPr kumimoji="0" lang="ar-EG" sz="36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/>
                <a:ea typeface="+mn-ea"/>
                <a:cs typeface="Times New Roman" pitchFamily="18" charset="0"/>
              </a:rPr>
              <a:t>مديح 29 من الشهر القبطي </a:t>
            </a:r>
            <a:r>
              <a:rPr kumimoji="0" lang="ar-EG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(المجد للآب خالقنا)</a:t>
            </a:r>
            <a:endParaRPr lang="en-GB" dirty="0"/>
          </a:p>
        </p:txBody>
      </p:sp>
      <p:graphicFrame>
        <p:nvGraphicFramePr>
          <p:cNvPr id="3" name="Table 14">
            <a:extLst>
              <a:ext uri="{FF2B5EF4-FFF2-40B4-BE49-F238E27FC236}">
                <a16:creationId xmlns:a16="http://schemas.microsoft.com/office/drawing/2014/main" id="{13EDDA81-676F-412B-B1A5-61509E78BB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8099554"/>
              </p:ext>
            </p:extLst>
          </p:nvPr>
        </p:nvGraphicFramePr>
        <p:xfrm>
          <a:off x="-1" y="4356413"/>
          <a:ext cx="9144000" cy="250158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15037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5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المجد للآب خالقنا.</a:t>
                      </a:r>
                      <a:r>
                        <a:rPr kumimoji="0" lang="en-US" sz="5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5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المجد للابن مخلصنا.</a:t>
                      </a:r>
                      <a:endParaRPr lang="ar-EG" sz="54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5498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231563">
                <a:tc>
                  <a:txBody>
                    <a:bodyPr/>
                    <a:lstStyle/>
                    <a:p>
                      <a:pPr marL="0" marR="0" lvl="0" indent="0" algn="ctr" defTabSz="6858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5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المجد للروح مقدسنا.</a:t>
                      </a:r>
                      <a:r>
                        <a:rPr kumimoji="0" lang="en-US" sz="5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ar-SA" sz="5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إله واحد قد أحبنا</a:t>
                      </a:r>
                      <a:r>
                        <a:rPr kumimoji="0" lang="ar-EG" sz="5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81314041"/>
      </p:ext>
    </p:extLst>
  </p:cSld>
  <p:clrMapOvr>
    <a:masterClrMapping/>
  </p:clrMapOvr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14">
            <a:extLst>
              <a:ext uri="{FF2B5EF4-FFF2-40B4-BE49-F238E27FC236}">
                <a16:creationId xmlns:a16="http://schemas.microsoft.com/office/drawing/2014/main" id="{13EDDA81-676F-412B-B1A5-61509E78BB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4846491"/>
              </p:ext>
            </p:extLst>
          </p:nvPr>
        </p:nvGraphicFramePr>
        <p:xfrm>
          <a:off x="-1" y="4356413"/>
          <a:ext cx="9144000" cy="250158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15037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5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شاء بجوده أن ينقذنا.</a:t>
                      </a:r>
                      <a:r>
                        <a:rPr kumimoji="0" lang="en-US" sz="5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5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ومن العبودية يعتقنا.</a:t>
                      </a:r>
                      <a:endParaRPr lang="ar-EG" sz="5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5498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231563">
                <a:tc>
                  <a:txBody>
                    <a:bodyPr/>
                    <a:lstStyle/>
                    <a:p>
                      <a:pPr marL="0" marR="0" lvl="0" indent="0" algn="ctr" defTabSz="6858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 من الشيطان يخلصنا.</a:t>
                      </a:r>
                      <a:r>
                        <a:rPr kumimoji="0" lang="en-US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أرسل ابنه الوحيد ليفدينا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2629522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 trans="22000" smoothness="6"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05226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14">
            <a:extLst>
              <a:ext uri="{FF2B5EF4-FFF2-40B4-BE49-F238E27FC236}">
                <a16:creationId xmlns:a16="http://schemas.microsoft.com/office/drawing/2014/main" id="{13EDDA81-676F-412B-B1A5-61509E78BB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6995130"/>
              </p:ext>
            </p:extLst>
          </p:nvPr>
        </p:nvGraphicFramePr>
        <p:xfrm>
          <a:off x="-1" y="4356413"/>
          <a:ext cx="9144000" cy="250158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15037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أرسل ملاكه غبريال.</a:t>
                      </a:r>
                      <a:r>
                        <a:rPr kumimoji="0" lang="en-US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إلى عذراء ليس لها مثال.</a:t>
                      </a:r>
                      <a:endParaRPr lang="ar-EG" sz="48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5498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231563">
                <a:tc>
                  <a:txBody>
                    <a:bodyPr/>
                    <a:lstStyle/>
                    <a:p>
                      <a:pPr marL="0" marR="0" lvl="0" indent="0" algn="ctr" defTabSz="6858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5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أعطاها السلام وقال.</a:t>
                      </a:r>
                      <a:r>
                        <a:rPr kumimoji="0" lang="en-US" sz="5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ar-SA" sz="5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سلام لك يا مريم بكمال</a:t>
                      </a:r>
                      <a:r>
                        <a:rPr kumimoji="0" lang="ar-EG" sz="5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08339828"/>
      </p:ext>
    </p:extLst>
  </p:cSld>
  <p:clrMapOvr>
    <a:masterClrMapping/>
  </p:clrMapOvr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14">
            <a:extLst>
              <a:ext uri="{FF2B5EF4-FFF2-40B4-BE49-F238E27FC236}">
                <a16:creationId xmlns:a16="http://schemas.microsoft.com/office/drawing/2014/main" id="{13EDDA81-676F-412B-B1A5-61509E78BB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2646298"/>
              </p:ext>
            </p:extLst>
          </p:nvPr>
        </p:nvGraphicFramePr>
        <p:xfrm>
          <a:off x="-1" y="4356413"/>
          <a:ext cx="9144000" cy="250158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15037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3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بشرها بحلول مخلصنا المتعال.</a:t>
                      </a:r>
                      <a:r>
                        <a:rPr kumimoji="0" lang="en-US" sz="3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3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فى الحشا البتولى فرح الأجيال.</a:t>
                      </a:r>
                      <a:endParaRPr lang="ar-EG" sz="36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5498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231563">
                <a:tc>
                  <a:txBody>
                    <a:bodyPr/>
                    <a:lstStyle/>
                    <a:p>
                      <a:pPr marL="0" marR="0" lvl="0" indent="0" algn="ctr" defTabSz="6858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3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ليفدينا من رئيس الضلال.</a:t>
                      </a:r>
                      <a:r>
                        <a:rPr kumimoji="0" lang="en-US" sz="3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ar-SA" sz="3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ويعيدنا إلى الفردوس ذو الجمال</a:t>
                      </a:r>
                      <a:r>
                        <a:rPr kumimoji="0" lang="ar-EG" sz="3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89229087"/>
      </p:ext>
    </p:extLst>
  </p:cSld>
  <p:clrMapOvr>
    <a:masterClrMapping/>
  </p:clrMapOvr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14">
            <a:extLst>
              <a:ext uri="{FF2B5EF4-FFF2-40B4-BE49-F238E27FC236}">
                <a16:creationId xmlns:a16="http://schemas.microsoft.com/office/drawing/2014/main" id="{13EDDA81-676F-412B-B1A5-61509E78BB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5074258"/>
              </p:ext>
            </p:extLst>
          </p:nvPr>
        </p:nvGraphicFramePr>
        <p:xfrm>
          <a:off x="0" y="4155416"/>
          <a:ext cx="9144000" cy="270258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15037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ولدت مريم ربنا يسوع.</a:t>
                      </a:r>
                      <a:r>
                        <a:rPr kumimoji="0" lang="en-US" sz="4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والخليقة كلها فى فرح وخشوع.</a:t>
                      </a:r>
                      <a:endParaRPr lang="ar-EG" sz="4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5498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231563">
                <a:tc>
                  <a:txBody>
                    <a:bodyPr/>
                    <a:lstStyle/>
                    <a:p>
                      <a:pPr marL="0" marR="0" lvl="0" indent="0" algn="ctr" defTabSz="6858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والرعاة والمجوس فى خضوع.</a:t>
                      </a:r>
                      <a:r>
                        <a:rPr kumimoji="0" lang="en-US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endParaRPr kumimoji="0" lang="ar-EG" sz="4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marL="0" marR="0" lvl="0" indent="0" algn="ctr" defTabSz="6858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بهدايا وتسبيح بصوت مسموع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  <a:endParaRPr kumimoji="0" lang="ar-EG" sz="3600" b="1" i="0" u="none" strike="noStrike" cap="none" normalizeH="0" baseline="0" dirty="0">
                        <a:ln>
                          <a:noFill/>
                        </a:ln>
                        <a:solidFill>
                          <a:srgbClr val="FFC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96895513"/>
      </p:ext>
    </p:extLst>
  </p:cSld>
  <p:clrMapOvr>
    <a:masterClrMapping/>
  </p:clrMapOvr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14">
            <a:extLst>
              <a:ext uri="{FF2B5EF4-FFF2-40B4-BE49-F238E27FC236}">
                <a16:creationId xmlns:a16="http://schemas.microsoft.com/office/drawing/2014/main" id="{13EDDA81-676F-412B-B1A5-61509E78BB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9114541"/>
              </p:ext>
            </p:extLst>
          </p:nvPr>
        </p:nvGraphicFramePr>
        <p:xfrm>
          <a:off x="-1" y="4356413"/>
          <a:ext cx="9144000" cy="250158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15037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أشرقت أفراح الإنجيل.</a:t>
                      </a:r>
                      <a:r>
                        <a:rPr kumimoji="0" lang="en-US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لكل الأمم وشعب إسرائيل.</a:t>
                      </a:r>
                      <a:endParaRPr lang="ar-EG" sz="46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5498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231563">
                <a:tc>
                  <a:txBody>
                    <a:bodyPr/>
                    <a:lstStyle/>
                    <a:p>
                      <a:pPr marL="0" marR="0" lvl="0" indent="0" algn="ctr" defTabSz="6858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والملائكة تسبح بتهليل.</a:t>
                      </a:r>
                      <a:r>
                        <a:rPr kumimoji="0" lang="en-US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ar-SA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تبشر بميلاد عمانوئيل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60279729"/>
      </p:ext>
    </p:extLst>
  </p:cSld>
  <p:clrMapOvr>
    <a:masterClrMapping/>
  </p:clrMapOvr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14">
            <a:extLst>
              <a:ext uri="{FF2B5EF4-FFF2-40B4-BE49-F238E27FC236}">
                <a16:creationId xmlns:a16="http://schemas.microsoft.com/office/drawing/2014/main" id="{13EDDA81-676F-412B-B1A5-61509E78BB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3863400"/>
              </p:ext>
            </p:extLst>
          </p:nvPr>
        </p:nvGraphicFramePr>
        <p:xfrm>
          <a:off x="-1" y="4356413"/>
          <a:ext cx="9144000" cy="250158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15037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المجد لله ذو الجلال.</a:t>
                      </a:r>
                      <a:r>
                        <a:rPr kumimoji="0" lang="en-US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وعلى الأرض السلام بكمال.</a:t>
                      </a:r>
                      <a:endParaRPr lang="ar-EG" sz="46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5498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231563">
                <a:tc>
                  <a:txBody>
                    <a:bodyPr/>
                    <a:lstStyle/>
                    <a:p>
                      <a:pPr marL="0" marR="0" lvl="0" indent="0" algn="ctr" defTabSz="6858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وفى الناس المسرة والآمال.</a:t>
                      </a:r>
                      <a:r>
                        <a:rPr kumimoji="0" lang="en-US" sz="4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ar-SA" sz="43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قد ولد مشتهى الأجيال</a:t>
                      </a:r>
                      <a:r>
                        <a:rPr kumimoji="0" lang="ar-EG" sz="43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60975243"/>
      </p:ext>
    </p:extLst>
  </p:cSld>
  <p:clrMapOvr>
    <a:masterClrMapping/>
  </p:clrMapOvr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14">
            <a:extLst>
              <a:ext uri="{FF2B5EF4-FFF2-40B4-BE49-F238E27FC236}">
                <a16:creationId xmlns:a16="http://schemas.microsoft.com/office/drawing/2014/main" id="{13EDDA81-676F-412B-B1A5-61509E78BB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6295092"/>
              </p:ext>
            </p:extLst>
          </p:nvPr>
        </p:nvGraphicFramePr>
        <p:xfrm>
          <a:off x="-1" y="4356413"/>
          <a:ext cx="9144000" cy="250158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15037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جاء إلى خاصته إيسوس.</a:t>
                      </a:r>
                      <a:r>
                        <a:rPr kumimoji="0" lang="en-US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ليخلصهم من بي ذيافولوس.</a:t>
                      </a:r>
                      <a:endParaRPr lang="ar-EG" sz="41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5498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231563">
                <a:tc>
                  <a:txBody>
                    <a:bodyPr/>
                    <a:lstStyle/>
                    <a:p>
                      <a:pPr marL="0" marR="0" lvl="0" indent="0" algn="ctr" defTabSz="6858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وهم بجهل وعبوس.</a:t>
                      </a:r>
                      <a:r>
                        <a:rPr kumimoji="0" lang="en-US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ar-SA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صلبوا الرب القدوس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89845610"/>
      </p:ext>
    </p:extLst>
  </p:cSld>
  <p:clrMapOvr>
    <a:masterClrMapping/>
  </p:clrMapOvr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14">
            <a:extLst>
              <a:ext uri="{FF2B5EF4-FFF2-40B4-BE49-F238E27FC236}">
                <a16:creationId xmlns:a16="http://schemas.microsoft.com/office/drawing/2014/main" id="{13EDDA81-676F-412B-B1A5-61509E78BB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7717182"/>
              </p:ext>
            </p:extLst>
          </p:nvPr>
        </p:nvGraphicFramePr>
        <p:xfrm>
          <a:off x="-1" y="4356413"/>
          <a:ext cx="9144000" cy="250158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15037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5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بعد أن مات كأنه نام.</a:t>
                      </a:r>
                      <a:r>
                        <a:rPr kumimoji="0" lang="en-US" sz="5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5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مكث مدفونًا ثلاثة أيام.</a:t>
                      </a:r>
                      <a:endParaRPr lang="ar-EG" sz="5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5498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231563">
                <a:tc>
                  <a:txBody>
                    <a:bodyPr/>
                    <a:lstStyle/>
                    <a:p>
                      <a:pPr marL="0" marR="0" lvl="0" indent="0" algn="ctr" defTabSz="6858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5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قام حقًا رئيس السلام.</a:t>
                      </a:r>
                      <a:r>
                        <a:rPr kumimoji="0" lang="en-US" sz="5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ar-SA" sz="5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هللويا الرب قام</a:t>
                      </a:r>
                      <a:r>
                        <a:rPr kumimoji="0" lang="ar-EG" sz="5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43242274"/>
      </p:ext>
    </p:extLst>
  </p:cSld>
  <p:clrMapOvr>
    <a:masterClrMapping/>
  </p:clrMapOvr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14">
            <a:extLst>
              <a:ext uri="{FF2B5EF4-FFF2-40B4-BE49-F238E27FC236}">
                <a16:creationId xmlns:a16="http://schemas.microsoft.com/office/drawing/2014/main" id="{13EDDA81-676F-412B-B1A5-61509E78BB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0650771"/>
              </p:ext>
            </p:extLst>
          </p:nvPr>
        </p:nvGraphicFramePr>
        <p:xfrm>
          <a:off x="-1" y="4356413"/>
          <a:ext cx="9144000" cy="250158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15037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غفر لأبينا آدم والأنام.</a:t>
                      </a:r>
                      <a:r>
                        <a:rPr kumimoji="0" lang="en-US" sz="4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وأشرق النور من بعد الظلام.</a:t>
                      </a:r>
                      <a:endParaRPr lang="ar-EG" sz="43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5498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231563">
                <a:tc>
                  <a:txBody>
                    <a:bodyPr/>
                    <a:lstStyle/>
                    <a:p>
                      <a:pPr marL="0" marR="0" lvl="0" indent="0" algn="ctr" defTabSz="6858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وأعطانا جسده ودمه بإنعام.</a:t>
                      </a:r>
                      <a:r>
                        <a:rPr kumimoji="0" lang="en-US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ar-SA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ونلنا النعيم والسلام</a:t>
                      </a:r>
                      <a:r>
                        <a:rPr kumimoji="0" lang="ar-EG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72578490"/>
      </p:ext>
    </p:extLst>
  </p:cSld>
  <p:clrMapOvr>
    <a:masterClrMapping/>
  </p:clrMapOvr>
</p:sld>
</file>

<file path=ppt/slides/slide38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14">
            <a:extLst>
              <a:ext uri="{FF2B5EF4-FFF2-40B4-BE49-F238E27FC236}">
                <a16:creationId xmlns:a16="http://schemas.microsoft.com/office/drawing/2014/main" id="{13EDDA81-676F-412B-B1A5-61509E78BB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2692285"/>
              </p:ext>
            </p:extLst>
          </p:nvPr>
        </p:nvGraphicFramePr>
        <p:xfrm>
          <a:off x="-1" y="4356413"/>
          <a:ext cx="9144000" cy="250158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15037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3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هذا هو اليوم الذي صنعه الرب.</a:t>
                      </a:r>
                      <a:r>
                        <a:rPr kumimoji="0" lang="en-US" sz="3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3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فلنفرح ونتهلل من كل القلب.</a:t>
                      </a:r>
                      <a:endParaRPr lang="ar-EG" sz="37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5498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231563">
                <a:tc>
                  <a:txBody>
                    <a:bodyPr/>
                    <a:lstStyle/>
                    <a:p>
                      <a:pPr marL="0" marR="0" lvl="0" indent="0" algn="ctr" defTabSz="6858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قام المسيح من بعد الصلب.</a:t>
                      </a:r>
                      <a:r>
                        <a:rPr kumimoji="0" lang="en-US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ar-SA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وفرح التلاميذ وكل الشعب</a:t>
                      </a:r>
                      <a:r>
                        <a:rPr kumimoji="0" lang="ar-EG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63658273"/>
      </p:ext>
    </p:extLst>
  </p:cSld>
  <p:clrMapOvr>
    <a:masterClrMapping/>
  </p:clrMapOvr>
</p:sld>
</file>

<file path=ppt/slides/slide38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14">
            <a:extLst>
              <a:ext uri="{FF2B5EF4-FFF2-40B4-BE49-F238E27FC236}">
                <a16:creationId xmlns:a16="http://schemas.microsoft.com/office/drawing/2014/main" id="{13EDDA81-676F-412B-B1A5-61509E78BB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9376350"/>
              </p:ext>
            </p:extLst>
          </p:nvPr>
        </p:nvGraphicFramePr>
        <p:xfrm>
          <a:off x="-1" y="4356413"/>
          <a:ext cx="9144000" cy="250158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15037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له المجد والجبروت.</a:t>
                      </a:r>
                      <a:r>
                        <a:rPr kumimoji="0" lang="en-US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لأنه انتصر على الموت.</a:t>
                      </a:r>
                      <a:endParaRPr lang="ar-EG" sz="48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5498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231563">
                <a:tc>
                  <a:txBody>
                    <a:bodyPr/>
                    <a:lstStyle/>
                    <a:p>
                      <a:pPr marL="0" marR="0" lvl="0" indent="0" algn="ctr" defTabSz="6858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5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وقام حقاً بثبوت.</a:t>
                      </a:r>
                      <a:r>
                        <a:rPr kumimoji="0" lang="en-US" sz="5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ar-SA" sz="5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وفرحنا برب الصباؤوت</a:t>
                      </a:r>
                      <a:r>
                        <a:rPr kumimoji="0" lang="ar-EG" sz="5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7753844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ext Box 2"/>
          <p:cNvSpPr txBox="1">
            <a:spLocks noChangeArrowheads="1"/>
          </p:cNvSpPr>
          <p:nvPr/>
        </p:nvSpPr>
        <p:spPr bwMode="auto">
          <a:xfrm>
            <a:off x="1524000" y="1371600"/>
            <a:ext cx="571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099" name="Rectangle 5"/>
          <p:cNvSpPr>
            <a:spLocks noChangeArrowheads="1"/>
          </p:cNvSpPr>
          <p:nvPr/>
        </p:nvSpPr>
        <p:spPr bwMode="auto">
          <a:xfrm>
            <a:off x="5562600" y="457200"/>
            <a:ext cx="327660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6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100" name="Rectangle 6"/>
          <p:cNvSpPr>
            <a:spLocks noChangeArrowheads="1"/>
          </p:cNvSpPr>
          <p:nvPr/>
        </p:nvSpPr>
        <p:spPr bwMode="auto">
          <a:xfrm>
            <a:off x="5715000" y="212725"/>
            <a:ext cx="342900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6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101" name="Rectangle 7"/>
          <p:cNvSpPr>
            <a:spLocks noChangeArrowheads="1"/>
          </p:cNvSpPr>
          <p:nvPr/>
        </p:nvSpPr>
        <p:spPr bwMode="auto">
          <a:xfrm>
            <a:off x="-76200" y="152400"/>
            <a:ext cx="601980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6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102" name="Rectangle 8"/>
          <p:cNvSpPr>
            <a:spLocks noChangeArrowheads="1"/>
          </p:cNvSpPr>
          <p:nvPr/>
        </p:nvSpPr>
        <p:spPr bwMode="auto">
          <a:xfrm>
            <a:off x="3925981" y="655637"/>
            <a:ext cx="5267325" cy="5262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أبدي باسم الثالوث</a:t>
            </a:r>
            <a:endParaRPr kumimoji="0" lang="ar-EG" altLang="en-US" sz="6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الحي رب الصباؤوت</a:t>
            </a:r>
            <a:endParaRPr kumimoji="0" lang="ar-EG" altLang="en-US" sz="6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ونصيح جميعاً بأعلا صوت</a:t>
            </a:r>
            <a:endParaRPr kumimoji="0" lang="ar-EG" altLang="en-US" sz="6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Unicode MS" pitchFamily="34" charset="-128"/>
                <a:ea typeface="Arial Unicode MS" pitchFamily="34" charset="-128"/>
                <a:cs typeface="Arial" panose="020B0604020202020204" pitchFamily="34" charset="0"/>
              </a:rPr>
              <a:t>شيريه ناك أوبي استافروس </a:t>
            </a:r>
            <a:endParaRPr kumimoji="0" lang="ar-EG" altLang="en-US" sz="4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 Unicode MS" pitchFamily="34" charset="-128"/>
              <a:ea typeface="Arial Unicode MS" pitchFamily="34" charset="-128"/>
              <a:cs typeface="Arial" panose="020B0604020202020204" pitchFamily="34" charset="0"/>
            </a:endParaRPr>
          </a:p>
        </p:txBody>
      </p:sp>
      <p:pic>
        <p:nvPicPr>
          <p:cNvPr id="4103" name="Picture 9" descr="E:\PHOTO\CROSS\1357894w9i114i0wj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643313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920E810-10C8-4691-9975-1702241EFC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129971" y="-33338"/>
            <a:ext cx="2129971" cy="962026"/>
          </a:xfrm>
        </p:spPr>
        <p:txBody>
          <a:bodyPr/>
          <a:lstStyle/>
          <a:p>
            <a:r>
              <a:rPr lang="ar-EG" dirty="0">
                <a:solidFill>
                  <a:srgbClr val="FFC000"/>
                </a:solidFill>
              </a:rPr>
              <a:t>الصليب</a:t>
            </a:r>
            <a:endParaRPr lang="en-GB" dirty="0">
              <a:solidFill>
                <a:srgbClr val="FFC000"/>
              </a:solidFill>
            </a:endParaRPr>
          </a:p>
        </p:txBody>
      </p:sp>
    </p:spTree>
  </p:cSld>
  <p:clrMapOvr>
    <a:masterClrMapping/>
  </p:clrMapOvr>
</p:sld>
</file>

<file path=ppt/slides/slide39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14">
            <a:extLst>
              <a:ext uri="{FF2B5EF4-FFF2-40B4-BE49-F238E27FC236}">
                <a16:creationId xmlns:a16="http://schemas.microsoft.com/office/drawing/2014/main" id="{13EDDA81-676F-412B-B1A5-61509E78BB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9601830"/>
              </p:ext>
            </p:extLst>
          </p:nvPr>
        </p:nvGraphicFramePr>
        <p:xfrm>
          <a:off x="-1" y="4356413"/>
          <a:ext cx="9144000" cy="250158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15037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خلصنا الرب القدوس.</a:t>
                      </a:r>
                      <a:r>
                        <a:rPr kumimoji="0" lang="en-US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إلهنا إيسوس بخرستوس.</a:t>
                      </a:r>
                      <a:endParaRPr lang="ar-EG" sz="46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5498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231563">
                <a:tc>
                  <a:txBody>
                    <a:bodyPr/>
                    <a:lstStyle/>
                    <a:p>
                      <a:pPr marL="0" marR="0" lvl="0" indent="0" algn="ctr" defTabSz="6858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5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وبموته أحيا النفوس.</a:t>
                      </a:r>
                      <a:r>
                        <a:rPr kumimoji="0" lang="en-US" sz="5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ar-SA" sz="5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ونلنا نعيم الفردوس</a:t>
                      </a:r>
                      <a:r>
                        <a:rPr kumimoji="0" lang="ar-EG" sz="5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97126356"/>
      </p:ext>
    </p:extLst>
  </p:cSld>
  <p:clrMapOvr>
    <a:masterClrMapping/>
  </p:clrMapOvr>
</p:sld>
</file>

<file path=ppt/slides/slide39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14">
            <a:extLst>
              <a:ext uri="{FF2B5EF4-FFF2-40B4-BE49-F238E27FC236}">
                <a16:creationId xmlns:a16="http://schemas.microsoft.com/office/drawing/2014/main" id="{13EDDA81-676F-412B-B1A5-61509E78BB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0647646"/>
              </p:ext>
            </p:extLst>
          </p:nvPr>
        </p:nvGraphicFramePr>
        <p:xfrm>
          <a:off x="-1" y="4356413"/>
          <a:ext cx="9144000" cy="250158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15037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5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يا من بقيامته فدانا.</a:t>
                      </a:r>
                      <a:r>
                        <a:rPr kumimoji="0" lang="en-US" sz="5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5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وأنقذنا من أسر أعدانا.</a:t>
                      </a:r>
                      <a:endParaRPr lang="ar-EG" sz="5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5498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231563">
                <a:tc>
                  <a:txBody>
                    <a:bodyPr/>
                    <a:lstStyle/>
                    <a:p>
                      <a:pPr marL="0" marR="0" lvl="0" indent="0" algn="ctr" defTabSz="6858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وإلى الفردوس هدانا.</a:t>
                      </a:r>
                      <a:r>
                        <a:rPr kumimoji="0" lang="en-US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ar-SA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نسبحك ونمجدك يا مولانا</a:t>
                      </a:r>
                      <a:r>
                        <a:rPr kumimoji="0" lang="ar-EG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01167250"/>
      </p:ext>
    </p:extLst>
  </p:cSld>
  <p:clrMapOvr>
    <a:masterClrMapping/>
  </p:clrMapOvr>
</p:sld>
</file>

<file path=ppt/slides/slide39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14">
            <a:extLst>
              <a:ext uri="{FF2B5EF4-FFF2-40B4-BE49-F238E27FC236}">
                <a16:creationId xmlns:a16="http://schemas.microsoft.com/office/drawing/2014/main" id="{13EDDA81-676F-412B-B1A5-61509E78BB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1254854"/>
              </p:ext>
            </p:extLst>
          </p:nvPr>
        </p:nvGraphicFramePr>
        <p:xfrm>
          <a:off x="-1" y="4356413"/>
          <a:ext cx="9144000" cy="250158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15037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6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يا من وُلِدْتَ لأجلنا.</a:t>
                      </a:r>
                      <a:r>
                        <a:rPr kumimoji="0" lang="en-US" sz="6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6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وصُلِبَّتَ عنَّا.</a:t>
                      </a:r>
                      <a:endParaRPr lang="ar-EG" sz="6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5498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231563">
                <a:tc>
                  <a:txBody>
                    <a:bodyPr/>
                    <a:lstStyle/>
                    <a:p>
                      <a:pPr marL="0" marR="0" lvl="0" indent="0" algn="ctr" defTabSz="6858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5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وقمت وخلصتنا.</a:t>
                      </a:r>
                      <a:r>
                        <a:rPr kumimoji="0" lang="en-US" sz="5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ar-SA" sz="5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اسمعنا وارحمنا كلنا</a:t>
                      </a:r>
                      <a:r>
                        <a:rPr kumimoji="0" lang="ar-EG" sz="5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8117928"/>
      </p:ext>
    </p:extLst>
  </p:cSld>
  <p:clrMapOvr>
    <a:masterClrMapping/>
  </p:clrMapOvr>
</p:sld>
</file>

<file path=ppt/slides/slide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44982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>
</file>

<file path=ppt/slides/slide39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EE9F1-C580-43A1-AF9A-73AD0DC4F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9144000" cy="537882"/>
          </a:xfrm>
        </p:spPr>
        <p:txBody>
          <a:bodyPr>
            <a:normAutofit fontScale="90000"/>
          </a:bodyPr>
          <a:lstStyle/>
          <a:p>
            <a:pPr algn="ctr"/>
            <a:r>
              <a:rPr lang="ar-EG" sz="3600" b="1" dirty="0">
                <a:solidFill>
                  <a:srgbClr val="FFC000"/>
                </a:solidFill>
                <a:cs typeface="Times New Roman" pitchFamily="18" charset="0"/>
              </a:rPr>
              <a:t>مديح لصوم نينوى</a:t>
            </a:r>
            <a:endParaRPr lang="en-GB" dirty="0">
              <a:solidFill>
                <a:srgbClr val="FFC000"/>
              </a:solidFill>
            </a:endParaRPr>
          </a:p>
        </p:txBody>
      </p:sp>
      <p:graphicFrame>
        <p:nvGraphicFramePr>
          <p:cNvPr id="4" name="Table 14">
            <a:extLst>
              <a:ext uri="{FF2B5EF4-FFF2-40B4-BE49-F238E27FC236}">
                <a16:creationId xmlns:a16="http://schemas.microsoft.com/office/drawing/2014/main" id="{A2F2E44F-3323-43F0-A8FD-0C69978014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9762687"/>
              </p:ext>
            </p:extLst>
          </p:nvPr>
        </p:nvGraphicFramePr>
        <p:xfrm>
          <a:off x="-60513" y="4356413"/>
          <a:ext cx="9265025" cy="28191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265025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15037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الصوم الصوم للنفس ثبات.</a:t>
                      </a:r>
                      <a:r>
                        <a:rPr kumimoji="0" lang="en-US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kumimoji="0" lang="ar-EG" sz="4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الصوم الصوم يطرد الشهوات.</a:t>
                      </a:r>
                      <a:endParaRPr lang="ar-EG" sz="44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5498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231563">
                <a:tc>
                  <a:txBody>
                    <a:bodyPr/>
                    <a:lstStyle/>
                    <a:p>
                      <a:pPr marL="0" marR="0" lvl="0" indent="0" algn="ctr" defTabSz="6858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الصوم الصوم يغفر الزلات. ويخلص من كان تعبان.</a:t>
                      </a:r>
                      <a:endParaRPr kumimoji="0" lang="ar-EG" sz="4400" b="1" i="0" u="none" strike="noStrike" cap="none" normalizeH="0" baseline="0" dirty="0">
                        <a:ln>
                          <a:noFill/>
                        </a:ln>
                        <a:solidFill>
                          <a:srgbClr val="FFC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5251351"/>
      </p:ext>
    </p:extLst>
  </p:cSld>
  <p:clrMapOvr>
    <a:masterClrMapping/>
  </p:clrMapOvr>
</p:sld>
</file>

<file path=ppt/slides/slide39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14">
            <a:extLst>
              <a:ext uri="{FF2B5EF4-FFF2-40B4-BE49-F238E27FC236}">
                <a16:creationId xmlns:a16="http://schemas.microsoft.com/office/drawing/2014/main" id="{A2F2E44F-3323-43F0-A8FD-0C69978014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0192615"/>
              </p:ext>
            </p:extLst>
          </p:nvPr>
        </p:nvGraphicFramePr>
        <p:xfrm>
          <a:off x="-77321" y="4289178"/>
          <a:ext cx="9298642" cy="29410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298642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15037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الصوم الصوم يمحي الخطية.</a:t>
                      </a:r>
                      <a:r>
                        <a:rPr kumimoji="0" lang="en-US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kumimoji="0" lang="ar-EG" sz="48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ويزيل الأفكار الشيطانية.</a:t>
                      </a:r>
                      <a:endParaRPr lang="ar-EG" sz="48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5498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231563">
                <a:tc>
                  <a:txBody>
                    <a:bodyPr/>
                    <a:lstStyle/>
                    <a:p>
                      <a:pPr marL="0" marR="0" lvl="0" indent="0" algn="ctr" defTabSz="6858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لنصوم يا إخوة بطهارة ونية. صومًا نقيًا روحاني.</a:t>
                      </a:r>
                      <a:endParaRPr kumimoji="0" lang="ar-EG" sz="4600" b="1" i="0" u="none" strike="noStrike" cap="none" normalizeH="0" baseline="0" dirty="0">
                        <a:ln>
                          <a:noFill/>
                        </a:ln>
                        <a:solidFill>
                          <a:srgbClr val="FFC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12948112"/>
      </p:ext>
    </p:extLst>
  </p:cSld>
  <p:clrMapOvr>
    <a:masterClrMapping/>
  </p:clrMapOvr>
</p:sld>
</file>

<file path=ppt/slides/slide39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14">
            <a:extLst>
              <a:ext uri="{FF2B5EF4-FFF2-40B4-BE49-F238E27FC236}">
                <a16:creationId xmlns:a16="http://schemas.microsoft.com/office/drawing/2014/main" id="{A2F2E44F-3323-43F0-A8FD-0C69978014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9530381"/>
              </p:ext>
            </p:extLst>
          </p:nvPr>
        </p:nvGraphicFramePr>
        <p:xfrm>
          <a:off x="-77321" y="4289178"/>
          <a:ext cx="9298642" cy="29410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298642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15037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صوموا صومًا طاهرًا بخشوع.</a:t>
                      </a:r>
                      <a:r>
                        <a:rPr kumimoji="0" lang="en-US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kumimoji="0" lang="ar-EG" sz="48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كما قد صام الرب يسوع.</a:t>
                      </a:r>
                      <a:endParaRPr lang="ar-EG" sz="48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5498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231563">
                <a:tc>
                  <a:txBody>
                    <a:bodyPr/>
                    <a:lstStyle/>
                    <a:p>
                      <a:pPr marL="0" marR="0" lvl="0" indent="0" algn="ctr" defTabSz="6858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بقلب ذليل مع كثرة دموع</a:t>
                      </a:r>
                      <a:r>
                        <a:rPr kumimoji="0" lang="ar-EG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 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لتنالوا قوة وإيمان</a:t>
                      </a:r>
                      <a:r>
                        <a:rPr kumimoji="0" lang="ar-EG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  <a:endParaRPr kumimoji="0" lang="ar-EG" sz="4600" b="1" i="0" u="none" strike="noStrike" cap="none" normalizeH="0" baseline="0" dirty="0">
                        <a:ln>
                          <a:noFill/>
                        </a:ln>
                        <a:solidFill>
                          <a:srgbClr val="FFC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66370851"/>
      </p:ext>
    </p:extLst>
  </p:cSld>
  <p:clrMapOvr>
    <a:masterClrMapping/>
  </p:clrMapOvr>
</p:sld>
</file>

<file path=ppt/slides/slide39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14">
            <a:extLst>
              <a:ext uri="{FF2B5EF4-FFF2-40B4-BE49-F238E27FC236}">
                <a16:creationId xmlns:a16="http://schemas.microsoft.com/office/drawing/2014/main" id="{A2F2E44F-3323-43F0-A8FD-0C69978014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7710092"/>
              </p:ext>
            </p:extLst>
          </p:nvPr>
        </p:nvGraphicFramePr>
        <p:xfrm>
          <a:off x="-77321" y="4356413"/>
          <a:ext cx="9298642" cy="250158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298642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15037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الله المتحنن الرحمن.</a:t>
                      </a:r>
                      <a:r>
                        <a:rPr kumimoji="0" lang="en-US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الذي لا يشاء هلاك إنسان.</a:t>
                      </a:r>
                      <a:endParaRPr lang="ar-EG" sz="48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5498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231563">
                <a:tc>
                  <a:txBody>
                    <a:bodyPr/>
                    <a:lstStyle/>
                    <a:p>
                      <a:pPr marL="0" marR="0" lvl="0" indent="0" algn="ctr" defTabSz="6858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كلم يونان قائلا إعلان. إمضي إلى نينوى يا إنسان.</a:t>
                      </a:r>
                      <a:endParaRPr kumimoji="0" lang="ar-EG" sz="4500" b="1" i="0" u="none" strike="noStrike" cap="none" normalizeH="0" baseline="0" dirty="0">
                        <a:ln>
                          <a:noFill/>
                        </a:ln>
                        <a:solidFill>
                          <a:srgbClr val="FFC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26709868"/>
      </p:ext>
    </p:extLst>
  </p:cSld>
  <p:clrMapOvr>
    <a:masterClrMapping/>
  </p:clrMapOvr>
</p:sld>
</file>

<file path=ppt/slides/slide39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14">
            <a:extLst>
              <a:ext uri="{FF2B5EF4-FFF2-40B4-BE49-F238E27FC236}">
                <a16:creationId xmlns:a16="http://schemas.microsoft.com/office/drawing/2014/main" id="{A2F2E44F-3323-43F0-A8FD-0C69978014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7917978"/>
              </p:ext>
            </p:extLst>
          </p:nvPr>
        </p:nvGraphicFramePr>
        <p:xfrm>
          <a:off x="-77321" y="4356413"/>
          <a:ext cx="9298642" cy="250158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298642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15037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أما النبي يونان فكان.</a:t>
                      </a:r>
                      <a:r>
                        <a:rPr kumimoji="0" lang="en-US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قد مضي إلى ترشيش هربان.</a:t>
                      </a:r>
                      <a:endParaRPr lang="ar-EG" sz="44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5498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231563">
                <a:tc>
                  <a:txBody>
                    <a:bodyPr/>
                    <a:lstStyle/>
                    <a:p>
                      <a:pPr marL="0" marR="0" lvl="0" indent="0" algn="ctr" defTabSz="6858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من وجه الله القوي الديان. فوجد سفينة يا إخوان.</a:t>
                      </a:r>
                      <a:endParaRPr kumimoji="0" lang="ar-EG" sz="4600" b="1" i="0" u="none" strike="noStrike" cap="none" normalizeH="0" baseline="0" dirty="0">
                        <a:ln>
                          <a:noFill/>
                        </a:ln>
                        <a:solidFill>
                          <a:srgbClr val="FFC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21553750"/>
      </p:ext>
    </p:extLst>
  </p:cSld>
  <p:clrMapOvr>
    <a:masterClrMapping/>
  </p:clrMapOvr>
</p:sld>
</file>

<file path=ppt/slides/slide39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14">
            <a:extLst>
              <a:ext uri="{FF2B5EF4-FFF2-40B4-BE49-F238E27FC236}">
                <a16:creationId xmlns:a16="http://schemas.microsoft.com/office/drawing/2014/main" id="{A2F2E44F-3323-43F0-A8FD-0C69978014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8786231"/>
              </p:ext>
            </p:extLst>
          </p:nvPr>
        </p:nvGraphicFramePr>
        <p:xfrm>
          <a:off x="-77321" y="4356413"/>
          <a:ext cx="9298642" cy="29410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298642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15037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بالنوم فكر يونان وراح.</a:t>
                      </a:r>
                      <a:r>
                        <a:rPr kumimoji="0" lang="en-US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kumimoji="0" lang="ar-EG" sz="48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في جوف السفينة اضطجع وارتاح.</a:t>
                      </a:r>
                      <a:endParaRPr lang="ar-EG" sz="48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5498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231563">
                <a:tc>
                  <a:txBody>
                    <a:bodyPr/>
                    <a:lstStyle/>
                    <a:p>
                      <a:pPr marL="0" marR="0" lvl="0" indent="0" algn="ctr" defTabSz="6858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وأما الرب إله الأرواح</a:t>
                      </a:r>
                      <a:r>
                        <a:rPr kumimoji="0" lang="ar-EG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 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سلط ريحًا جاء بالعيان</a:t>
                      </a:r>
                      <a:r>
                        <a:rPr kumimoji="0" lang="ar-EG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  <a:endParaRPr kumimoji="0" lang="ar-EG" sz="4600" b="1" i="0" u="none" strike="noStrike" cap="none" normalizeH="0" baseline="0" dirty="0">
                        <a:ln>
                          <a:noFill/>
                        </a:ln>
                        <a:solidFill>
                          <a:srgbClr val="FFC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012869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 trans="22000" smoothness="6"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Table 21">
            <a:extLst>
              <a:ext uri="{FF2B5EF4-FFF2-40B4-BE49-F238E27FC236}">
                <a16:creationId xmlns:a16="http://schemas.microsoft.com/office/drawing/2014/main" id="{F3C60126-A467-4085-9624-A9FA6E2C7E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6379627"/>
              </p:ext>
            </p:extLst>
          </p:nvPr>
        </p:nvGraphicFramePr>
        <p:xfrm>
          <a:off x="0" y="0"/>
          <a:ext cx="9132094" cy="681765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32094">
                  <a:extLst>
                    <a:ext uri="{9D8B030D-6E8A-4147-A177-3AD203B41FA5}">
                      <a16:colId xmlns:a16="http://schemas.microsoft.com/office/drawing/2014/main" val="2259718532"/>
                    </a:ext>
                  </a:extLst>
                </a:gridCol>
              </a:tblGrid>
              <a:tr h="2514600"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0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برامون و عيد الميلاد</a:t>
                      </a:r>
                      <a:endParaRPr kumimoji="0" lang="en-GB" sz="4000" b="1" i="0" u="sng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72918"/>
                  </a:ext>
                </a:extLst>
              </a:tr>
              <a:tr h="1600200">
                <a:tc>
                  <a:txBody>
                    <a:bodyPr/>
                    <a:lstStyle/>
                    <a:p>
                      <a:pPr algn="r" rtl="1"/>
                      <a:r>
                        <a:rPr kumimoji="0" lang="ar-EG" sz="40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عيد الختان</a:t>
                      </a:r>
                    </a:p>
                    <a:p>
                      <a:pPr algn="r" rtl="1">
                        <a:lnSpc>
                          <a:spcPct val="200000"/>
                        </a:lnSpc>
                      </a:pPr>
                      <a:r>
                        <a:rPr kumimoji="0" lang="ar-EG" sz="40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عيد الغطاس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88452221"/>
                  </a:ext>
                </a:extLst>
              </a:tr>
              <a:tr h="2571985">
                <a:tc>
                  <a:txBody>
                    <a:bodyPr/>
                    <a:lstStyle/>
                    <a:p>
                      <a:pPr algn="ctr" rtl="1">
                        <a:lnSpc>
                          <a:spcPct val="150000"/>
                        </a:lnSpc>
                      </a:pPr>
                      <a:endParaRPr lang="en-GB" sz="3400" u="sn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58876730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859F537E-0EF3-40D9-AF9A-7007A7AF5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963724" y="0"/>
            <a:ext cx="1963724" cy="2823882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ar-EG" sz="6600" b="0" dirty="0">
                <a:solidFill>
                  <a:srgbClr val="FDD01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rdu Typesetting" panose="03020402040406030203" pitchFamily="66" charset="-78"/>
                <a:cs typeface="Urdu Typesetting" panose="03020402040406030203" pitchFamily="66" charset="-78"/>
              </a:rPr>
              <a:t>الفصل الثاني</a:t>
            </a:r>
            <a:endParaRPr lang="en-GB" sz="6600" b="0" dirty="0">
              <a:solidFill>
                <a:srgbClr val="FDD01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Urdu Typesetting" panose="03020402040406030203" pitchFamily="66" charset="-78"/>
              <a:cs typeface="Urdu Typesetting" panose="03020402040406030203" pitchFamily="66" charset="-78"/>
            </a:endParaRPr>
          </a:p>
        </p:txBody>
      </p:sp>
      <p:sp>
        <p:nvSpPr>
          <p:cNvPr id="23" name="Action Button: Custom 6">
            <a:extLst>
              <a:ext uri="{FF2B5EF4-FFF2-40B4-BE49-F238E27FC236}">
                <a16:creationId xmlns:a16="http://schemas.microsoft.com/office/drawing/2014/main" id="{3255AA9D-F468-4115-BD70-1D3A5106ADF1}"/>
              </a:ext>
            </a:extLst>
          </p:cNvPr>
          <p:cNvSpPr/>
          <p:nvPr/>
        </p:nvSpPr>
        <p:spPr>
          <a:xfrm>
            <a:off x="4747341" y="1630808"/>
            <a:ext cx="4133335" cy="682544"/>
          </a:xfrm>
          <a:prstGeom prst="actionButtonBlank">
            <a:avLst/>
          </a:prstGeom>
          <a:noFill/>
          <a:ln w="3810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tIns="0" rIns="0" bIns="0" anchor="ctr"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3200" b="1" dirty="0">
                <a:solidFill>
                  <a:srgbClr val="FFC000"/>
                </a:solidFill>
                <a:cs typeface="Times New Roman" pitchFamily="18" charset="0"/>
              </a:rPr>
              <a:t>أبدأ باسم الله القدوس</a:t>
            </a:r>
            <a:endParaRPr lang="en-US" sz="3200" b="1" dirty="0">
              <a:solidFill>
                <a:schemeClr val="tx1"/>
              </a:solidFill>
            </a:endParaRPr>
          </a:p>
        </p:txBody>
      </p:sp>
      <p:sp>
        <p:nvSpPr>
          <p:cNvPr id="24" name="Action Button: Custom 7">
            <a:extLst>
              <a:ext uri="{FF2B5EF4-FFF2-40B4-BE49-F238E27FC236}">
                <a16:creationId xmlns:a16="http://schemas.microsoft.com/office/drawing/2014/main" id="{9135FB89-F63D-4DAE-8D08-B0B6956FECB7}"/>
              </a:ext>
            </a:extLst>
          </p:cNvPr>
          <p:cNvSpPr/>
          <p:nvPr/>
        </p:nvSpPr>
        <p:spPr>
          <a:xfrm>
            <a:off x="263323" y="1630808"/>
            <a:ext cx="4220694" cy="682544"/>
          </a:xfrm>
          <a:prstGeom prst="actionButtonBlank">
            <a:avLst/>
          </a:prstGeom>
          <a:noFill/>
          <a:ln w="3810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tIns="0" rIns="0" bIns="0" anchor="ctr">
            <a:no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3200" b="1" dirty="0">
                <a:solidFill>
                  <a:srgbClr val="FFC000"/>
                </a:solidFill>
                <a:cs typeface="Times New Roman" pitchFamily="18" charset="0"/>
              </a:rPr>
              <a:t>المجد والعظمة للإله</a:t>
            </a:r>
            <a:endParaRPr lang="ar-EG" sz="3200" b="1" dirty="0">
              <a:solidFill>
                <a:schemeClr val="tx1"/>
              </a:solidFill>
              <a:cs typeface="Times New Roman" pitchFamily="18" charset="0"/>
            </a:endParaRPr>
          </a:p>
        </p:txBody>
      </p:sp>
      <p:sp>
        <p:nvSpPr>
          <p:cNvPr id="25" name="Action Button: Custom 8">
            <a:extLst>
              <a:ext uri="{FF2B5EF4-FFF2-40B4-BE49-F238E27FC236}">
                <a16:creationId xmlns:a16="http://schemas.microsoft.com/office/drawing/2014/main" id="{F189E856-52B4-4BEB-94B6-C28E9660CD41}"/>
              </a:ext>
            </a:extLst>
          </p:cNvPr>
          <p:cNvSpPr/>
          <p:nvPr/>
        </p:nvSpPr>
        <p:spPr>
          <a:xfrm>
            <a:off x="263323" y="770741"/>
            <a:ext cx="4220695" cy="684000"/>
          </a:xfrm>
          <a:prstGeom prst="actionButtonBlank">
            <a:avLst/>
          </a:prstGeom>
          <a:noFill/>
          <a:ln w="3810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tIns="0" rIns="0" bIns="0" anchor="ctr"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3200" b="1" dirty="0">
                <a:solidFill>
                  <a:srgbClr val="FFC000"/>
                </a:solidFill>
                <a:cs typeface="Times New Roman" pitchFamily="18" charset="0"/>
              </a:rPr>
              <a:t>أنا افتح فاي بمجد الله</a:t>
            </a:r>
            <a:endParaRPr lang="ar-EG" sz="3200" b="1" dirty="0">
              <a:solidFill>
                <a:schemeClr val="tx1"/>
              </a:solidFill>
              <a:cs typeface="Times New Roman" pitchFamily="18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AACECF2-00B8-40D9-BC5D-360A3E366915}"/>
              </a:ext>
            </a:extLst>
          </p:cNvPr>
          <p:cNvSpPr/>
          <p:nvPr/>
        </p:nvSpPr>
        <p:spPr>
          <a:xfrm flipH="1">
            <a:off x="2743200" y="2621948"/>
            <a:ext cx="4383740" cy="68254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hangingPunct="1">
              <a:defRPr/>
            </a:pPr>
            <a:r>
              <a:rPr lang="ar-EG" sz="2400" b="1" dirty="0">
                <a:solidFill>
                  <a:srgbClr val="FFC000"/>
                </a:solidFill>
                <a:cs typeface="Times New Roman" pitchFamily="18" charset="0"/>
              </a:rPr>
              <a:t>المجد لله المولود</a:t>
            </a:r>
            <a:r>
              <a:rPr lang="en-US" sz="2400" b="1" dirty="0">
                <a:solidFill>
                  <a:srgbClr val="FFC000"/>
                </a:solidFill>
                <a:cs typeface="Times New Roman" pitchFamily="18" charset="0"/>
              </a:rPr>
              <a:t> </a:t>
            </a:r>
            <a:r>
              <a:rPr lang="ar-EG" sz="2000" b="1" dirty="0">
                <a:solidFill>
                  <a:schemeClr val="tx1"/>
                </a:solidFill>
                <a:cs typeface="Times New Roman" pitchFamily="18" charset="0"/>
              </a:rPr>
              <a:t>(</a:t>
            </a:r>
            <a:r>
              <a:rPr lang="ar-EG" sz="20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افشوب ايروف امبي سيفي)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EFDAFBC-A279-4F4A-98D8-FA6C272A9C40}"/>
              </a:ext>
            </a:extLst>
          </p:cNvPr>
          <p:cNvSpPr/>
          <p:nvPr/>
        </p:nvSpPr>
        <p:spPr>
          <a:xfrm flipH="1">
            <a:off x="253866" y="2621948"/>
            <a:ext cx="2341415" cy="682543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hangingPunct="1">
              <a:defRPr/>
            </a:pPr>
            <a:r>
              <a:rPr lang="ar-EG" sz="3200" b="1" dirty="0">
                <a:solidFill>
                  <a:srgbClr val="FFC000"/>
                </a:solidFill>
                <a:cs typeface="Times New Roman" pitchFamily="18" charset="0"/>
              </a:rPr>
              <a:t>المجد لله المولود 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079571F-77A0-49CB-A8E9-B37C0EDB8FB2}"/>
              </a:ext>
            </a:extLst>
          </p:cNvPr>
          <p:cNvSpPr/>
          <p:nvPr/>
        </p:nvSpPr>
        <p:spPr>
          <a:xfrm flipH="1">
            <a:off x="253866" y="3472612"/>
            <a:ext cx="2971800" cy="68254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1" eaLnBrk="1" hangingPunct="1">
              <a:defRPr/>
            </a:pPr>
            <a:r>
              <a:rPr lang="ar-EG" sz="3200" b="1" dirty="0">
                <a:solidFill>
                  <a:srgbClr val="FFC000"/>
                </a:solidFill>
                <a:cs typeface="Times New Roman" pitchFamily="18" charset="0"/>
              </a:rPr>
              <a:t>أنا أفتح فمي بحمد الله</a:t>
            </a:r>
            <a:endParaRPr lang="en-US" sz="3200" b="1" dirty="0">
              <a:solidFill>
                <a:srgbClr val="FFC000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8CBA23D-39BE-4323-A1CA-A03D93D1EE3E}"/>
              </a:ext>
            </a:extLst>
          </p:cNvPr>
          <p:cNvSpPr/>
          <p:nvPr/>
        </p:nvSpPr>
        <p:spPr>
          <a:xfrm flipH="1">
            <a:off x="3375212" y="3472613"/>
            <a:ext cx="3496234" cy="682542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1" eaLnBrk="1" hangingPunct="1">
              <a:defRPr/>
            </a:pPr>
            <a:r>
              <a:rPr lang="ar-EG" sz="3000" b="1" dirty="0">
                <a:solidFill>
                  <a:srgbClr val="FFC000"/>
                </a:solidFill>
                <a:cs typeface="Times New Roman" pitchFamily="18" charset="0"/>
              </a:rPr>
              <a:t>المجد لك يا رب الصباؤوت </a:t>
            </a:r>
            <a:endParaRPr lang="en-US" sz="3000" b="1" dirty="0">
              <a:solidFill>
                <a:srgbClr val="FFC000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BA389A8-7952-42CC-BC75-5BBA218BAA00}"/>
              </a:ext>
            </a:extLst>
          </p:cNvPr>
          <p:cNvSpPr/>
          <p:nvPr/>
        </p:nvSpPr>
        <p:spPr>
          <a:xfrm>
            <a:off x="4747341" y="771469"/>
            <a:ext cx="4133335" cy="682544"/>
          </a:xfrm>
          <a:prstGeom prst="rect">
            <a:avLst/>
          </a:prstGeom>
          <a:noFill/>
          <a:ln w="38100">
            <a:solidFill>
              <a:srgbClr val="FFC000"/>
            </a:solidFill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rtl="1"/>
            <a:r>
              <a:rPr lang="ar-EG" sz="3200" b="1" dirty="0">
                <a:solidFill>
                  <a:srgbClr val="FFC000"/>
                </a:solidFill>
              </a:rPr>
              <a:t>أنا اول كلامي</a:t>
            </a:r>
            <a:r>
              <a:rPr lang="ar-EG" sz="4400" b="1" dirty="0">
                <a:solidFill>
                  <a:srgbClr val="FFC000"/>
                </a:solidFill>
              </a:rPr>
              <a:t> </a:t>
            </a:r>
            <a:r>
              <a:rPr lang="ar-EG" sz="2400" b="1" dirty="0">
                <a:solidFill>
                  <a:schemeClr val="tx1"/>
                </a:solidFill>
              </a:rPr>
              <a:t>(برامون الميلاد) </a:t>
            </a:r>
            <a:endParaRPr lang="en-GB" sz="2000" b="1" dirty="0">
              <a:solidFill>
                <a:schemeClr val="tx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538EEB3-1E8A-4DF4-B003-5C1F3EC95D41}"/>
              </a:ext>
            </a:extLst>
          </p:cNvPr>
          <p:cNvSpPr/>
          <p:nvPr/>
        </p:nvSpPr>
        <p:spPr>
          <a:xfrm flipH="1">
            <a:off x="6180621" y="4544649"/>
            <a:ext cx="2709512" cy="955198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hangingPunct="1">
              <a:defRPr/>
            </a:pPr>
            <a:r>
              <a:rPr lang="ar-EG" sz="3200" b="1" dirty="0">
                <a:solidFill>
                  <a:srgbClr val="FFC000"/>
                </a:solidFill>
                <a:cs typeface="Times New Roman" pitchFamily="18" charset="0"/>
              </a:rPr>
              <a:t>عرس قانا الجليل</a:t>
            </a:r>
          </a:p>
          <a:p>
            <a:pPr algn="ctr" rtl="1" eaLnBrk="1" hangingPunct="1">
              <a:defRPr/>
            </a:pPr>
            <a:r>
              <a:rPr lang="ar-EG" sz="2800" b="1" dirty="0">
                <a:solidFill>
                  <a:schemeClr val="tx1"/>
                </a:solidFill>
                <a:cs typeface="Times New Roman" pitchFamily="18" charset="0"/>
              </a:rPr>
              <a:t>(13 طوبه)</a:t>
            </a:r>
            <a:endParaRPr lang="en-US" sz="2800" b="1" dirty="0">
              <a:solidFill>
                <a:schemeClr val="tx1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E4E0D86-EFC6-465F-9C68-776158B22D6D}"/>
              </a:ext>
            </a:extLst>
          </p:cNvPr>
          <p:cNvSpPr/>
          <p:nvPr/>
        </p:nvSpPr>
        <p:spPr>
          <a:xfrm flipH="1">
            <a:off x="3217242" y="4544649"/>
            <a:ext cx="2709512" cy="955198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hangingPunct="1">
              <a:defRPr/>
            </a:pPr>
            <a:r>
              <a:rPr lang="ar-EG" sz="3000" b="1" dirty="0">
                <a:solidFill>
                  <a:srgbClr val="FFC000"/>
                </a:solidFill>
                <a:cs typeface="Times New Roman" pitchFamily="18" charset="0"/>
              </a:rPr>
              <a:t>دخول المسيح الهيكل</a:t>
            </a:r>
          </a:p>
          <a:p>
            <a:pPr algn="ctr" rtl="1" eaLnBrk="1" hangingPunct="1">
              <a:defRPr/>
            </a:pPr>
            <a:r>
              <a:rPr lang="ar-EG" sz="3000" b="1" dirty="0">
                <a:solidFill>
                  <a:schemeClr val="tx1"/>
                </a:solidFill>
                <a:cs typeface="Times New Roman" pitchFamily="18" charset="0"/>
              </a:rPr>
              <a:t>(8 أمشير)</a:t>
            </a:r>
            <a:endParaRPr lang="en-US" sz="3000" b="1" dirty="0">
              <a:solidFill>
                <a:schemeClr val="tx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9D912DA-2026-4691-984F-512EF77E5FC9}"/>
              </a:ext>
            </a:extLst>
          </p:cNvPr>
          <p:cNvSpPr/>
          <p:nvPr/>
        </p:nvSpPr>
        <p:spPr>
          <a:xfrm flipH="1">
            <a:off x="253865" y="4544649"/>
            <a:ext cx="2709509" cy="955198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>
              <a:defRPr/>
            </a:pPr>
            <a:r>
              <a:rPr lang="ar-EG" sz="3200" b="1" dirty="0">
                <a:solidFill>
                  <a:srgbClr val="FFC000"/>
                </a:solidFill>
                <a:cs typeface="Times New Roman" pitchFamily="18" charset="0"/>
              </a:rPr>
              <a:t>البشارة</a:t>
            </a:r>
          </a:p>
          <a:p>
            <a:pPr algn="ctr" rtl="1">
              <a:defRPr/>
            </a:pPr>
            <a:r>
              <a:rPr lang="ar-EG" sz="2800" b="1" dirty="0">
                <a:solidFill>
                  <a:schemeClr val="tx1"/>
                </a:solidFill>
                <a:cs typeface="Times New Roman" pitchFamily="18" charset="0"/>
              </a:rPr>
              <a:t>(29 برمهات) </a:t>
            </a:r>
            <a:endParaRPr lang="en-US" sz="2800" b="1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6BD9F9D-413C-4D63-933D-D6BEA7E03F18}"/>
              </a:ext>
            </a:extLst>
          </p:cNvPr>
          <p:cNvSpPr/>
          <p:nvPr/>
        </p:nvSpPr>
        <p:spPr>
          <a:xfrm flipH="1">
            <a:off x="6171164" y="5675489"/>
            <a:ext cx="2709512" cy="955198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hangingPunct="1">
              <a:defRPr/>
            </a:pPr>
            <a:r>
              <a:rPr lang="ar-EG" sz="2800" b="1" dirty="0">
                <a:solidFill>
                  <a:srgbClr val="FFC000"/>
                </a:solidFill>
                <a:cs typeface="Times New Roman" pitchFamily="18" charset="0"/>
              </a:rPr>
              <a:t>دخول المسيح أرض مصر </a:t>
            </a:r>
            <a:r>
              <a:rPr lang="ar-EG" sz="2800" b="1" dirty="0">
                <a:solidFill>
                  <a:schemeClr val="tx1"/>
                </a:solidFill>
                <a:cs typeface="Times New Roman" pitchFamily="18" charset="0"/>
              </a:rPr>
              <a:t>(24 بشنس)</a:t>
            </a:r>
            <a:endParaRPr lang="en-US" sz="2800" b="1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A5D39CF-0E41-46BC-8396-C50D6F6E4F07}"/>
              </a:ext>
            </a:extLst>
          </p:cNvPr>
          <p:cNvSpPr/>
          <p:nvPr/>
        </p:nvSpPr>
        <p:spPr>
          <a:xfrm flipH="1">
            <a:off x="3207785" y="5675489"/>
            <a:ext cx="2709512" cy="955197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hangingPunct="1">
              <a:defRPr/>
            </a:pPr>
            <a:r>
              <a:rPr lang="ar-EG" sz="3200" b="1" dirty="0">
                <a:solidFill>
                  <a:srgbClr val="FFC000"/>
                </a:solidFill>
                <a:cs typeface="Times New Roman" pitchFamily="18" charset="0"/>
              </a:rPr>
              <a:t>التجلي</a:t>
            </a:r>
          </a:p>
          <a:p>
            <a:pPr algn="ctr" rtl="1" eaLnBrk="1" hangingPunct="1">
              <a:defRPr/>
            </a:pPr>
            <a:r>
              <a:rPr lang="ar-EG" sz="2800" b="1" dirty="0">
                <a:solidFill>
                  <a:schemeClr val="tx1"/>
                </a:solidFill>
                <a:cs typeface="Times New Roman" pitchFamily="18" charset="0"/>
              </a:rPr>
              <a:t>(13 مسرى)</a:t>
            </a:r>
            <a:endParaRPr lang="en-US" sz="2800" b="1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hlinkClick r:id="rId4" action="ppaction://hlinksldjump"/>
            <a:extLst>
              <a:ext uri="{FF2B5EF4-FFF2-40B4-BE49-F238E27FC236}">
                <a16:creationId xmlns:a16="http://schemas.microsoft.com/office/drawing/2014/main" id="{9EB07C3D-6E95-4D17-8EAA-898C8679D7FE}"/>
              </a:ext>
            </a:extLst>
          </p:cNvPr>
          <p:cNvSpPr/>
          <p:nvPr/>
        </p:nvSpPr>
        <p:spPr>
          <a:xfrm flipH="1">
            <a:off x="244408" y="5675489"/>
            <a:ext cx="2709509" cy="955198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>
              <a:defRPr/>
            </a:pPr>
            <a:r>
              <a:rPr lang="ar-EG" sz="2800" b="1" dirty="0">
                <a:solidFill>
                  <a:srgbClr val="FFC000"/>
                </a:solidFill>
                <a:cs typeface="Times New Roman" pitchFamily="18" charset="0"/>
              </a:rPr>
              <a:t>تذكار الأعياد السيدية</a:t>
            </a:r>
            <a:endParaRPr lang="en-US" sz="2800" b="1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654720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9" descr="E:\PHOTO\CROSS\1357894w9i114i0wj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643313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7" name="Rectangle 3"/>
          <p:cNvSpPr>
            <a:spLocks noChangeArrowheads="1"/>
          </p:cNvSpPr>
          <p:nvPr/>
        </p:nvSpPr>
        <p:spPr bwMode="auto">
          <a:xfrm>
            <a:off x="3348038" y="692150"/>
            <a:ext cx="5688012" cy="452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6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 لما أراد الملك الديان</a:t>
            </a:r>
            <a:endParaRPr kumimoji="0" lang="ar-EG" altLang="en-US" sz="6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6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أن يظهر صليبه بالإيمان </a:t>
            </a:r>
            <a:endParaRPr kumimoji="0" lang="ar-EG" altLang="en-US" sz="6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6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دبر تدبيرا بالاحسان</a:t>
            </a:r>
            <a:endParaRPr kumimoji="0" lang="ar-EG" altLang="en-US" sz="6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4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Unicode MS" pitchFamily="34" charset="-128"/>
                <a:ea typeface="Arial Unicode MS" pitchFamily="34" charset="-128"/>
                <a:cs typeface="Arial" panose="020B0604020202020204" pitchFamily="34" charset="0"/>
              </a:rPr>
              <a:t>شيريه ناك أوبي استافروس </a:t>
            </a:r>
            <a:endParaRPr kumimoji="0" lang="ar-EG" altLang="en-US" sz="48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 Unicode MS" pitchFamily="34" charset="-128"/>
              <a:ea typeface="Arial Unicode MS" pitchFamily="34" charset="-128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0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14">
            <a:extLst>
              <a:ext uri="{FF2B5EF4-FFF2-40B4-BE49-F238E27FC236}">
                <a16:creationId xmlns:a16="http://schemas.microsoft.com/office/drawing/2014/main" id="{A2F2E44F-3323-43F0-A8FD-0C69978014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5962259"/>
              </p:ext>
            </p:extLst>
          </p:nvPr>
        </p:nvGraphicFramePr>
        <p:xfrm>
          <a:off x="-77321" y="4356413"/>
          <a:ext cx="9298642" cy="250158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298642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15037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تشاور كل النوتية.</a:t>
                      </a:r>
                      <a:r>
                        <a:rPr kumimoji="0" lang="en-US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أن يرموا ما في السفينة بالكلية.</a:t>
                      </a:r>
                      <a:endParaRPr lang="ar-EG" sz="44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5498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231563">
                <a:tc>
                  <a:txBody>
                    <a:bodyPr/>
                    <a:lstStyle/>
                    <a:p>
                      <a:pPr marL="0" marR="0" lvl="0" indent="0" algn="ctr" defTabSz="6858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5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والرياح كانت قوية. هجمت عليهم بالعان.</a:t>
                      </a:r>
                      <a:endParaRPr kumimoji="0" lang="ar-EG" sz="5400" b="1" i="0" u="none" strike="noStrike" cap="none" normalizeH="0" baseline="0" dirty="0">
                        <a:ln>
                          <a:noFill/>
                        </a:ln>
                        <a:solidFill>
                          <a:srgbClr val="FFC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86894287"/>
      </p:ext>
    </p:extLst>
  </p:cSld>
  <p:clrMapOvr>
    <a:masterClrMapping/>
  </p:clrMapOvr>
</p:sld>
</file>

<file path=ppt/slides/slide40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14">
            <a:extLst>
              <a:ext uri="{FF2B5EF4-FFF2-40B4-BE49-F238E27FC236}">
                <a16:creationId xmlns:a16="http://schemas.microsoft.com/office/drawing/2014/main" id="{A2F2E44F-3323-43F0-A8FD-0C69978014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9925913"/>
              </p:ext>
            </p:extLst>
          </p:nvPr>
        </p:nvGraphicFramePr>
        <p:xfrm>
          <a:off x="-77321" y="4356413"/>
          <a:ext cx="9298642" cy="250158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298642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15037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ثم ان الرئيس نهض وقام.</a:t>
                      </a:r>
                      <a:r>
                        <a:rPr kumimoji="0" lang="en-US" sz="4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أيقظ يونان من المنام.</a:t>
                      </a:r>
                      <a:endParaRPr lang="ar-EG" sz="47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5498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231563">
                <a:tc>
                  <a:txBody>
                    <a:bodyPr/>
                    <a:lstStyle/>
                    <a:p>
                      <a:pPr marL="0" marR="0" lvl="0" indent="0" algn="ctr" defTabSz="6858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قال له قم لماذا تنام. انهض ولا تكن كسلان.</a:t>
                      </a:r>
                      <a:endParaRPr kumimoji="0" lang="ar-EG" sz="4800" b="1" i="0" u="none" strike="noStrike" cap="none" normalizeH="0" baseline="0" dirty="0">
                        <a:ln>
                          <a:noFill/>
                        </a:ln>
                        <a:solidFill>
                          <a:srgbClr val="FFC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02655496"/>
      </p:ext>
    </p:extLst>
  </p:cSld>
  <p:clrMapOvr>
    <a:masterClrMapping/>
  </p:clrMapOvr>
</p:sld>
</file>

<file path=ppt/slides/slide40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14">
            <a:extLst>
              <a:ext uri="{FF2B5EF4-FFF2-40B4-BE49-F238E27FC236}">
                <a16:creationId xmlns:a16="http://schemas.microsoft.com/office/drawing/2014/main" id="{A2F2E44F-3323-43F0-A8FD-0C69978014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3838439"/>
              </p:ext>
            </p:extLst>
          </p:nvPr>
        </p:nvGraphicFramePr>
        <p:xfrm>
          <a:off x="-77321" y="4356413"/>
          <a:ext cx="9298642" cy="250158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298642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15037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جاهد يا أيها الإنسان</a:t>
                      </a:r>
                      <a:r>
                        <a:rPr kumimoji="0" lang="ar-EG" sz="4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  <a:r>
                        <a:rPr kumimoji="0" lang="en-US" sz="4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وأطلب من إلهك الغفران</a:t>
                      </a:r>
                      <a:r>
                        <a:rPr kumimoji="0" lang="ar-EG" sz="4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  <a:endParaRPr lang="ar-EG" sz="47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5498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231563">
                <a:tc>
                  <a:txBody>
                    <a:bodyPr/>
                    <a:lstStyle/>
                    <a:p>
                      <a:pPr marL="0" marR="0" lvl="0" indent="0" algn="ctr" defTabSz="6858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حتى يهدى عنا الهيجان. لنصير في راحة واطمئنان.</a:t>
                      </a:r>
                      <a:endParaRPr kumimoji="0" lang="ar-EG" sz="4400" b="1" i="0" u="none" strike="noStrike" cap="none" normalizeH="0" baseline="0" dirty="0">
                        <a:ln>
                          <a:noFill/>
                        </a:ln>
                        <a:solidFill>
                          <a:srgbClr val="FFC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10157791"/>
      </p:ext>
    </p:extLst>
  </p:cSld>
  <p:clrMapOvr>
    <a:masterClrMapping/>
  </p:clrMapOvr>
</p:sld>
</file>

<file path=ppt/slides/slide40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14">
            <a:extLst>
              <a:ext uri="{FF2B5EF4-FFF2-40B4-BE49-F238E27FC236}">
                <a16:creationId xmlns:a16="http://schemas.microsoft.com/office/drawing/2014/main" id="{A2F2E44F-3323-43F0-A8FD-0C69978014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3146027"/>
              </p:ext>
            </p:extLst>
          </p:nvPr>
        </p:nvGraphicFramePr>
        <p:xfrm>
          <a:off x="-77321" y="4356413"/>
          <a:ext cx="9298642" cy="250158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298642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15037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حينئذ خافوا الملاحون</a:t>
                      </a:r>
                      <a:r>
                        <a:rPr kumimoji="0" lang="ar-EG" sz="4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  <a:r>
                        <a:rPr kumimoji="0" lang="en-US" sz="4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وتشاوروا الحاضرون</a:t>
                      </a:r>
                      <a:r>
                        <a:rPr kumimoji="0" lang="ar-EG" sz="4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  <a:endParaRPr lang="ar-EG" sz="47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5498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231563">
                <a:tc>
                  <a:txBody>
                    <a:bodyPr/>
                    <a:lstStyle/>
                    <a:p>
                      <a:pPr marL="0" marR="0" lvl="0" indent="0" algn="ctr" defTabSz="6858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أن يلقوا قرعة ويعرفون. فصابت يونان بالمعان.</a:t>
                      </a:r>
                      <a:endParaRPr kumimoji="0" lang="ar-EG" sz="4600" b="1" i="0" u="none" strike="noStrike" cap="none" normalizeH="0" baseline="0" dirty="0">
                        <a:ln>
                          <a:noFill/>
                        </a:ln>
                        <a:solidFill>
                          <a:srgbClr val="FFC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19953981"/>
      </p:ext>
    </p:extLst>
  </p:cSld>
  <p:clrMapOvr>
    <a:masterClrMapping/>
  </p:clrMapOvr>
</p:sld>
</file>

<file path=ppt/slides/slide40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14">
            <a:extLst>
              <a:ext uri="{FF2B5EF4-FFF2-40B4-BE49-F238E27FC236}">
                <a16:creationId xmlns:a16="http://schemas.microsoft.com/office/drawing/2014/main" id="{A2F2E44F-3323-43F0-A8FD-0C69978014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3831383"/>
              </p:ext>
            </p:extLst>
          </p:nvPr>
        </p:nvGraphicFramePr>
        <p:xfrm>
          <a:off x="-77321" y="4356413"/>
          <a:ext cx="9298642" cy="250158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298642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15037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خرجت القرعة عليه</a:t>
                      </a:r>
                      <a:r>
                        <a:rPr kumimoji="0" lang="ar-EG" sz="4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  <a:r>
                        <a:rPr kumimoji="0" lang="en-US" sz="4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بأمر الرب الساكن فيه</a:t>
                      </a:r>
                      <a:r>
                        <a:rPr kumimoji="0" lang="ar-EG" sz="4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  <a:endParaRPr lang="ar-EG" sz="47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5498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231563">
                <a:tc>
                  <a:txBody>
                    <a:bodyPr/>
                    <a:lstStyle/>
                    <a:p>
                      <a:pPr marL="0" marR="0" lvl="0" indent="0" algn="ctr" defTabSz="6858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فجاءوا الرجال وطلبوا إليه. اخبرنا بالأمر اللي كان.</a:t>
                      </a:r>
                      <a:endParaRPr kumimoji="0" lang="ar-EG" sz="4400" b="1" i="0" u="none" strike="noStrike" cap="none" normalizeH="0" baseline="0" dirty="0">
                        <a:ln>
                          <a:noFill/>
                        </a:ln>
                        <a:solidFill>
                          <a:srgbClr val="FFC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89338223"/>
      </p:ext>
    </p:extLst>
  </p:cSld>
  <p:clrMapOvr>
    <a:masterClrMapping/>
  </p:clrMapOvr>
</p:sld>
</file>

<file path=ppt/slides/slide40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14">
            <a:extLst>
              <a:ext uri="{FF2B5EF4-FFF2-40B4-BE49-F238E27FC236}">
                <a16:creationId xmlns:a16="http://schemas.microsoft.com/office/drawing/2014/main" id="{A2F2E44F-3323-43F0-A8FD-0C69978014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8896449"/>
              </p:ext>
            </p:extLst>
          </p:nvPr>
        </p:nvGraphicFramePr>
        <p:xfrm>
          <a:off x="-77321" y="4356413"/>
          <a:ext cx="9298642" cy="250158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298642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15037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دهش يونان حين سمع الكلمات.</a:t>
                      </a:r>
                      <a:r>
                        <a:rPr kumimoji="0" lang="en-US" sz="4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وقال لهم قولًا بثبات.</a:t>
                      </a:r>
                      <a:endParaRPr lang="ar-EG" sz="43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5498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231563">
                <a:tc>
                  <a:txBody>
                    <a:bodyPr/>
                    <a:lstStyle/>
                    <a:p>
                      <a:pPr marL="0" marR="0" lvl="0" indent="0" algn="ctr" defTabSz="6858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أنا هارب من إله السموات. والأرض وكل الأكوان.</a:t>
                      </a:r>
                      <a:endParaRPr kumimoji="0" lang="ar-EG" sz="4400" b="1" i="0" u="none" strike="noStrike" cap="none" normalizeH="0" baseline="0" dirty="0">
                        <a:ln>
                          <a:noFill/>
                        </a:ln>
                        <a:solidFill>
                          <a:srgbClr val="FFC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87928396"/>
      </p:ext>
    </p:extLst>
  </p:cSld>
  <p:clrMapOvr>
    <a:masterClrMapping/>
  </p:clrMapOvr>
</p:sld>
</file>

<file path=ppt/slides/slide40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14">
            <a:extLst>
              <a:ext uri="{FF2B5EF4-FFF2-40B4-BE49-F238E27FC236}">
                <a16:creationId xmlns:a16="http://schemas.microsoft.com/office/drawing/2014/main" id="{A2F2E44F-3323-43F0-A8FD-0C69978014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3027668"/>
              </p:ext>
            </p:extLst>
          </p:nvPr>
        </p:nvGraphicFramePr>
        <p:xfrm>
          <a:off x="-77321" y="4356413"/>
          <a:ext cx="9298642" cy="250158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298642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15037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ذنبًا فعلت أيها الحضار.</a:t>
                      </a:r>
                      <a:r>
                        <a:rPr kumimoji="0" lang="en-US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أمام الخالق الجبار.</a:t>
                      </a:r>
                      <a:endParaRPr lang="ar-EG" sz="48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5498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231563">
                <a:tc>
                  <a:txBody>
                    <a:bodyPr/>
                    <a:lstStyle/>
                    <a:p>
                      <a:pPr marL="0" marR="0" lvl="0" indent="0" algn="ctr" defTabSz="6858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فقالوا له وماذا تختار. وكيف العمل فيك يا إنسان.</a:t>
                      </a:r>
                      <a:endParaRPr kumimoji="0" lang="ar-EG" sz="4600" b="1" i="0" u="none" strike="noStrike" cap="none" normalizeH="0" baseline="0" dirty="0">
                        <a:ln>
                          <a:noFill/>
                        </a:ln>
                        <a:solidFill>
                          <a:srgbClr val="FFC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46383028"/>
      </p:ext>
    </p:extLst>
  </p:cSld>
  <p:clrMapOvr>
    <a:masterClrMapping/>
  </p:clrMapOvr>
</p:sld>
</file>

<file path=ppt/slides/slide40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14">
            <a:extLst>
              <a:ext uri="{FF2B5EF4-FFF2-40B4-BE49-F238E27FC236}">
                <a16:creationId xmlns:a16="http://schemas.microsoft.com/office/drawing/2014/main" id="{A2F2E44F-3323-43F0-A8FD-0C69978014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8211142"/>
              </p:ext>
            </p:extLst>
          </p:nvPr>
        </p:nvGraphicFramePr>
        <p:xfrm>
          <a:off x="-77321" y="4356413"/>
          <a:ext cx="9298642" cy="250158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298642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15037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رد عليهم النبي المختار.</a:t>
                      </a:r>
                      <a:r>
                        <a:rPr kumimoji="0" lang="en-US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بقلب حزين مملوء أضرار.</a:t>
                      </a:r>
                      <a:endParaRPr lang="ar-EG" sz="44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5498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231563">
                <a:tc>
                  <a:txBody>
                    <a:bodyPr/>
                    <a:lstStyle/>
                    <a:p>
                      <a:pPr marL="0" marR="0" lvl="0" indent="0" algn="ctr" defTabSz="6858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خذوني إرموني في التيار. والبحر يعود لأصله ثان.</a:t>
                      </a:r>
                      <a:endParaRPr kumimoji="0" lang="ar-EG" sz="4400" b="1" i="0" u="none" strike="noStrike" cap="none" normalizeH="0" baseline="0" dirty="0">
                        <a:ln>
                          <a:noFill/>
                        </a:ln>
                        <a:solidFill>
                          <a:srgbClr val="FFC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83087204"/>
      </p:ext>
    </p:extLst>
  </p:cSld>
  <p:clrMapOvr>
    <a:masterClrMapping/>
  </p:clrMapOvr>
</p:sld>
</file>

<file path=ppt/slides/slide40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14">
            <a:extLst>
              <a:ext uri="{FF2B5EF4-FFF2-40B4-BE49-F238E27FC236}">
                <a16:creationId xmlns:a16="http://schemas.microsoft.com/office/drawing/2014/main" id="{A2F2E44F-3323-43F0-A8FD-0C69978014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4271975"/>
              </p:ext>
            </p:extLst>
          </p:nvPr>
        </p:nvGraphicFramePr>
        <p:xfrm>
          <a:off x="-77321" y="4356413"/>
          <a:ext cx="9298642" cy="250158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298642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15037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زعقوا الجميع ببكاء وأحزان.</a:t>
                      </a:r>
                      <a:r>
                        <a:rPr kumimoji="0" lang="en-US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وقالوا يا رب يا حنان.</a:t>
                      </a:r>
                      <a:endParaRPr lang="ar-EG" sz="44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5498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231563">
                <a:tc>
                  <a:txBody>
                    <a:bodyPr/>
                    <a:lstStyle/>
                    <a:p>
                      <a:pPr marL="0" marR="0" lvl="0" indent="0" algn="ctr" defTabSz="6858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لا تهلكنا بسبب هذا الإنسان. اغفر لنا يا رب يا رحمان.</a:t>
                      </a:r>
                      <a:endParaRPr kumimoji="0" lang="ar-EG" sz="4200" b="1" i="0" u="none" strike="noStrike" cap="none" normalizeH="0" baseline="0" dirty="0">
                        <a:ln>
                          <a:noFill/>
                        </a:ln>
                        <a:solidFill>
                          <a:srgbClr val="FFC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87522892"/>
      </p:ext>
    </p:extLst>
  </p:cSld>
  <p:clrMapOvr>
    <a:masterClrMapping/>
  </p:clrMapOvr>
</p:sld>
</file>

<file path=ppt/slides/slide40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14">
            <a:extLst>
              <a:ext uri="{FF2B5EF4-FFF2-40B4-BE49-F238E27FC236}">
                <a16:creationId xmlns:a16="http://schemas.microsoft.com/office/drawing/2014/main" id="{A2F2E44F-3323-43F0-A8FD-0C69978014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8562866"/>
              </p:ext>
            </p:extLst>
          </p:nvPr>
        </p:nvGraphicFramePr>
        <p:xfrm>
          <a:off x="-77321" y="4356413"/>
          <a:ext cx="9298642" cy="250158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298642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15037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سمعوا كلام النبي الكريم.</a:t>
                      </a:r>
                      <a:r>
                        <a:rPr kumimoji="0" lang="en-US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ورموه في وسط البحر العميم.</a:t>
                      </a:r>
                      <a:endParaRPr lang="ar-EG" sz="41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5498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231563">
                <a:tc>
                  <a:txBody>
                    <a:bodyPr/>
                    <a:lstStyle/>
                    <a:p>
                      <a:pPr marL="0" marR="0" lvl="0" indent="0" algn="ctr" defTabSz="6858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فأعد له الرب حوتًا عظيم. فبلع يونان وصار هربان.</a:t>
                      </a:r>
                      <a:endParaRPr kumimoji="0" lang="ar-EG" sz="4400" b="1" i="0" u="none" strike="noStrike" cap="none" normalizeH="0" baseline="0" dirty="0">
                        <a:ln>
                          <a:noFill/>
                        </a:ln>
                        <a:solidFill>
                          <a:srgbClr val="FFC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4583439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ext Box 2"/>
          <p:cNvSpPr txBox="1">
            <a:spLocks noChangeArrowheads="1"/>
          </p:cNvSpPr>
          <p:nvPr/>
        </p:nvSpPr>
        <p:spPr bwMode="auto">
          <a:xfrm>
            <a:off x="1524000" y="1371600"/>
            <a:ext cx="571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171" name="Text Box 4"/>
          <p:cNvSpPr txBox="1">
            <a:spLocks noChangeArrowheads="1"/>
          </p:cNvSpPr>
          <p:nvPr/>
        </p:nvSpPr>
        <p:spPr bwMode="auto">
          <a:xfrm>
            <a:off x="1066800" y="609600"/>
            <a:ext cx="335280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1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6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172" name="Rectangle 5"/>
          <p:cNvSpPr>
            <a:spLocks noChangeArrowheads="1"/>
          </p:cNvSpPr>
          <p:nvPr/>
        </p:nvSpPr>
        <p:spPr bwMode="auto">
          <a:xfrm>
            <a:off x="5562600" y="457200"/>
            <a:ext cx="327660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6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173" name="Rectangle 6"/>
          <p:cNvSpPr>
            <a:spLocks noChangeArrowheads="1"/>
          </p:cNvSpPr>
          <p:nvPr/>
        </p:nvSpPr>
        <p:spPr bwMode="auto">
          <a:xfrm>
            <a:off x="5715000" y="212725"/>
            <a:ext cx="342900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6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174" name="Rectangle 7"/>
          <p:cNvSpPr>
            <a:spLocks noChangeArrowheads="1"/>
          </p:cNvSpPr>
          <p:nvPr/>
        </p:nvSpPr>
        <p:spPr bwMode="auto">
          <a:xfrm>
            <a:off x="-76200" y="152400"/>
            <a:ext cx="601980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6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175" name="Rectangle 8"/>
          <p:cNvSpPr>
            <a:spLocks noChangeArrowheads="1"/>
          </p:cNvSpPr>
          <p:nvPr/>
        </p:nvSpPr>
        <p:spPr bwMode="auto">
          <a:xfrm>
            <a:off x="3217863" y="577850"/>
            <a:ext cx="5638800" cy="544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6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فظهر للملك قسطنطينوس</a:t>
            </a:r>
            <a:endParaRPr kumimoji="0" lang="ar-EG" altLang="en-US" sz="6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6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بعد هلاك دقلديانوس </a:t>
            </a:r>
            <a:endParaRPr kumimoji="0" lang="ar-EG" altLang="en-US" sz="6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6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وكان محبا لاسم ايسوس</a:t>
            </a:r>
            <a:endParaRPr kumimoji="0" lang="ar-EG" altLang="en-US" sz="6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4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Unicode MS" pitchFamily="34" charset="-128"/>
                <a:ea typeface="Arial Unicode MS" pitchFamily="34" charset="-128"/>
                <a:cs typeface="Arial" panose="020B0604020202020204" pitchFamily="34" charset="0"/>
              </a:rPr>
              <a:t>شيريه ناك أوبي استافروس  </a:t>
            </a:r>
            <a:endParaRPr kumimoji="0" lang="ar-EG" altLang="en-US" sz="48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 Unicode MS" pitchFamily="34" charset="-128"/>
              <a:ea typeface="Arial Unicode MS" pitchFamily="34" charset="-128"/>
              <a:cs typeface="Arial" panose="020B0604020202020204" pitchFamily="34" charset="0"/>
            </a:endParaRPr>
          </a:p>
        </p:txBody>
      </p:sp>
      <p:pic>
        <p:nvPicPr>
          <p:cNvPr id="7176" name="Picture 9" descr="E:\PHOTO\CROSS\1357894w9i114i0wj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643313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14">
            <a:extLst>
              <a:ext uri="{FF2B5EF4-FFF2-40B4-BE49-F238E27FC236}">
                <a16:creationId xmlns:a16="http://schemas.microsoft.com/office/drawing/2014/main" id="{A2F2E44F-3323-43F0-A8FD-0C69978014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8955644"/>
              </p:ext>
            </p:extLst>
          </p:nvPr>
        </p:nvGraphicFramePr>
        <p:xfrm>
          <a:off x="-77321" y="4356413"/>
          <a:ext cx="9298642" cy="250158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298642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15037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شاهد جميع النواتية.</a:t>
                      </a:r>
                      <a:r>
                        <a:rPr kumimoji="0" lang="en-US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الرياح العظيمة القوية.</a:t>
                      </a:r>
                      <a:endParaRPr lang="ar-EG" sz="48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5498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231563">
                <a:tc>
                  <a:txBody>
                    <a:bodyPr/>
                    <a:lstStyle/>
                    <a:p>
                      <a:pPr marL="0" marR="0" lvl="0" indent="0" algn="ctr" defTabSz="6858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هدئت وبقيت مخفية. والأمواج صارت تحتان.</a:t>
                      </a:r>
                      <a:endParaRPr kumimoji="0" lang="ar-EG" sz="4800" b="1" i="0" u="none" strike="noStrike" cap="none" normalizeH="0" baseline="0" dirty="0">
                        <a:ln>
                          <a:noFill/>
                        </a:ln>
                        <a:solidFill>
                          <a:srgbClr val="FFC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08057669"/>
      </p:ext>
    </p:extLst>
  </p:cSld>
  <p:clrMapOvr>
    <a:masterClrMapping/>
  </p:clrMapOvr>
</p:sld>
</file>

<file path=ppt/slides/slide4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14">
            <a:extLst>
              <a:ext uri="{FF2B5EF4-FFF2-40B4-BE49-F238E27FC236}">
                <a16:creationId xmlns:a16="http://schemas.microsoft.com/office/drawing/2014/main" id="{A2F2E44F-3323-43F0-A8FD-0C69978014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6993182"/>
              </p:ext>
            </p:extLst>
          </p:nvPr>
        </p:nvGraphicFramePr>
        <p:xfrm>
          <a:off x="-77321" y="4356413"/>
          <a:ext cx="9298642" cy="250158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298642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15037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صاروا الجميع متحيرين.</a:t>
                      </a:r>
                      <a:r>
                        <a:rPr kumimoji="0" lang="en-US" sz="4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من هذا المنظر يا حاضرين.</a:t>
                      </a:r>
                      <a:endParaRPr lang="ar-EG" sz="43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5498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231563">
                <a:tc>
                  <a:txBody>
                    <a:bodyPr/>
                    <a:lstStyle/>
                    <a:p>
                      <a:pPr marL="0" marR="0" lvl="0" indent="0" algn="ctr" defTabSz="6858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وقروا بأنهم مؤمنين. باسم الرب الفوقاني.</a:t>
                      </a:r>
                      <a:endParaRPr kumimoji="0" lang="ar-EG" sz="4800" b="1" i="0" u="none" strike="noStrike" cap="none" normalizeH="0" baseline="0" dirty="0">
                        <a:ln>
                          <a:noFill/>
                        </a:ln>
                        <a:solidFill>
                          <a:srgbClr val="FFC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4356834"/>
      </p:ext>
    </p:extLst>
  </p:cSld>
  <p:clrMapOvr>
    <a:masterClrMapping/>
  </p:clrMapOvr>
</p:sld>
</file>

<file path=ppt/slides/slide4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14">
            <a:extLst>
              <a:ext uri="{FF2B5EF4-FFF2-40B4-BE49-F238E27FC236}">
                <a16:creationId xmlns:a16="http://schemas.microsoft.com/office/drawing/2014/main" id="{A2F2E44F-3323-43F0-A8FD-0C69978014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0744874"/>
              </p:ext>
            </p:extLst>
          </p:nvPr>
        </p:nvGraphicFramePr>
        <p:xfrm>
          <a:off x="-77321" y="4356413"/>
          <a:ext cx="9298642" cy="250158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298642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15037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ضاقت نفسه في بطن الحوت.</a:t>
                      </a:r>
                      <a:r>
                        <a:rPr kumimoji="0" lang="en-US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وصلي لرب الصباؤوت.</a:t>
                      </a:r>
                      <a:endParaRPr lang="ar-EG" sz="42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5498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231563">
                <a:tc>
                  <a:txBody>
                    <a:bodyPr/>
                    <a:lstStyle/>
                    <a:p>
                      <a:pPr marL="0" marR="0" lvl="0" indent="0" algn="ctr" defTabSz="6858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وقال صرخت إليك يا من لا يموت. اسمعني أنا الغفلان.</a:t>
                      </a:r>
                      <a:endParaRPr kumimoji="0" lang="ar-EG" sz="4200" b="1" i="0" u="none" strike="noStrike" cap="none" normalizeH="0" baseline="0" dirty="0">
                        <a:ln>
                          <a:noFill/>
                        </a:ln>
                        <a:solidFill>
                          <a:srgbClr val="FFC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79234485"/>
      </p:ext>
    </p:extLst>
  </p:cSld>
  <p:clrMapOvr>
    <a:masterClrMapping/>
  </p:clrMapOvr>
</p:sld>
</file>

<file path=ppt/slides/slide4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14">
            <a:extLst>
              <a:ext uri="{FF2B5EF4-FFF2-40B4-BE49-F238E27FC236}">
                <a16:creationId xmlns:a16="http://schemas.microsoft.com/office/drawing/2014/main" id="{A2F2E44F-3323-43F0-A8FD-0C69978014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7091280"/>
              </p:ext>
            </p:extLst>
          </p:nvPr>
        </p:nvGraphicFramePr>
        <p:xfrm>
          <a:off x="-77321" y="4356413"/>
          <a:ext cx="9298642" cy="250158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298642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15037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طلبتك من عمق الأبحار.</a:t>
                      </a:r>
                      <a:r>
                        <a:rPr kumimoji="0" lang="en-US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خلصني يا رب يا غفار.</a:t>
                      </a:r>
                      <a:endParaRPr lang="ar-EG" sz="44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5498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231563">
                <a:tc>
                  <a:txBody>
                    <a:bodyPr/>
                    <a:lstStyle/>
                    <a:p>
                      <a:pPr marL="0" marR="0" lvl="0" indent="0" algn="ctr" defTabSz="6858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من جوف اللجج مع التيار. لأنك رؤوف لا تنساني.</a:t>
                      </a:r>
                      <a:endParaRPr kumimoji="0" lang="ar-EG" sz="4400" b="1" i="0" u="none" strike="noStrike" cap="none" normalizeH="0" baseline="0" dirty="0">
                        <a:ln>
                          <a:noFill/>
                        </a:ln>
                        <a:solidFill>
                          <a:srgbClr val="FFC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62487415"/>
      </p:ext>
    </p:extLst>
  </p:cSld>
  <p:clrMapOvr>
    <a:masterClrMapping/>
  </p:clrMapOvr>
</p:sld>
</file>

<file path=ppt/slides/slide4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14">
            <a:extLst>
              <a:ext uri="{FF2B5EF4-FFF2-40B4-BE49-F238E27FC236}">
                <a16:creationId xmlns:a16="http://schemas.microsoft.com/office/drawing/2014/main" id="{A2F2E44F-3323-43F0-A8FD-0C69978014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7948215"/>
              </p:ext>
            </p:extLst>
          </p:nvPr>
        </p:nvGraphicFramePr>
        <p:xfrm>
          <a:off x="-77321" y="4356413"/>
          <a:ext cx="9298642" cy="250158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298642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15037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ظاهر لي لأنك قدير.</a:t>
                      </a:r>
                      <a:r>
                        <a:rPr kumimoji="0" lang="en-US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وليس عندك أمرًا عسير.</a:t>
                      </a:r>
                      <a:endParaRPr lang="ar-EG" sz="48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5498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231563">
                <a:tc>
                  <a:txBody>
                    <a:bodyPr/>
                    <a:lstStyle/>
                    <a:p>
                      <a:pPr marL="0" marR="0" lvl="0" indent="0" algn="ctr" defTabSz="6858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لأني مترجى أن أصير. وأنظر هيكل قدسك ثان.</a:t>
                      </a:r>
                      <a:endParaRPr kumimoji="0" lang="ar-EG" sz="4800" b="1" i="0" u="none" strike="noStrike" cap="none" normalizeH="0" baseline="0" dirty="0">
                        <a:ln>
                          <a:noFill/>
                        </a:ln>
                        <a:solidFill>
                          <a:srgbClr val="FFC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44453284"/>
      </p:ext>
    </p:extLst>
  </p:cSld>
  <p:clrMapOvr>
    <a:masterClrMapping/>
  </p:clrMapOvr>
</p:sld>
</file>

<file path=ppt/slides/slide4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14">
            <a:extLst>
              <a:ext uri="{FF2B5EF4-FFF2-40B4-BE49-F238E27FC236}">
                <a16:creationId xmlns:a16="http://schemas.microsoft.com/office/drawing/2014/main" id="{A2F2E44F-3323-43F0-A8FD-0C69978014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7465156"/>
              </p:ext>
            </p:extLst>
          </p:nvPr>
        </p:nvGraphicFramePr>
        <p:xfrm>
          <a:off x="-77321" y="4356413"/>
          <a:ext cx="9298642" cy="250158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298642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15037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علم الإله ضيقة الصديق.</a:t>
                      </a:r>
                      <a:r>
                        <a:rPr kumimoji="0" lang="en-US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وقال للحوت قولًا وثيق.</a:t>
                      </a:r>
                      <a:endParaRPr lang="ar-EG" sz="46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5498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231563">
                <a:tc>
                  <a:txBody>
                    <a:bodyPr/>
                    <a:lstStyle/>
                    <a:p>
                      <a:pPr marL="0" marR="0" lvl="0" indent="0" algn="ctr" defTabSz="6858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فقذف يونان يا أخوة بتحقيق. كمثل قول الديان.</a:t>
                      </a:r>
                      <a:endParaRPr kumimoji="0" lang="ar-EG" sz="4800" b="1" i="0" u="none" strike="noStrike" cap="none" normalizeH="0" baseline="0" dirty="0">
                        <a:ln>
                          <a:noFill/>
                        </a:ln>
                        <a:solidFill>
                          <a:srgbClr val="FFC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01614068"/>
      </p:ext>
    </p:extLst>
  </p:cSld>
  <p:clrMapOvr>
    <a:masterClrMapping/>
  </p:clrMapOvr>
</p:sld>
</file>

<file path=ppt/slides/slide4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14">
            <a:extLst>
              <a:ext uri="{FF2B5EF4-FFF2-40B4-BE49-F238E27FC236}">
                <a16:creationId xmlns:a16="http://schemas.microsoft.com/office/drawing/2014/main" id="{A2F2E44F-3323-43F0-A8FD-0C69978014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5011931"/>
              </p:ext>
            </p:extLst>
          </p:nvPr>
        </p:nvGraphicFramePr>
        <p:xfrm>
          <a:off x="-77321" y="4356413"/>
          <a:ext cx="9298642" cy="250158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298642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15037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غفر ذنبه وخرج بسلام.</a:t>
                      </a:r>
                      <a:r>
                        <a:rPr kumimoji="0" lang="en-US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من بعد ما قام ثلاثة أيام.</a:t>
                      </a:r>
                      <a:endParaRPr lang="ar-EG" sz="46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5498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231563">
                <a:tc>
                  <a:txBody>
                    <a:bodyPr/>
                    <a:lstStyle/>
                    <a:p>
                      <a:pPr marL="0" marR="0" lvl="0" indent="0" algn="ctr" defTabSz="6858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وثلاث ليالي بالتمام. في بطن الحوت يا إخوان.</a:t>
                      </a:r>
                      <a:endParaRPr kumimoji="0" lang="ar-EG" sz="4800" b="1" i="0" u="none" strike="noStrike" cap="none" normalizeH="0" baseline="0" dirty="0">
                        <a:ln>
                          <a:noFill/>
                        </a:ln>
                        <a:solidFill>
                          <a:srgbClr val="FFC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07532825"/>
      </p:ext>
    </p:extLst>
  </p:cSld>
  <p:clrMapOvr>
    <a:masterClrMapping/>
  </p:clrMapOvr>
</p:sld>
</file>

<file path=ppt/slides/slide4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14">
            <a:extLst>
              <a:ext uri="{FF2B5EF4-FFF2-40B4-BE49-F238E27FC236}">
                <a16:creationId xmlns:a16="http://schemas.microsoft.com/office/drawing/2014/main" id="{A2F2E44F-3323-43F0-A8FD-0C69978014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7865115"/>
              </p:ext>
            </p:extLst>
          </p:nvPr>
        </p:nvGraphicFramePr>
        <p:xfrm>
          <a:off x="-77321" y="4356413"/>
          <a:ext cx="9298642" cy="250158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298642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15037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فنادي الله يونان وقال.</a:t>
                      </a:r>
                      <a:r>
                        <a:rPr kumimoji="0" lang="en-US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امضي إلى نينوى باستعجال.</a:t>
                      </a:r>
                      <a:endParaRPr lang="ar-EG" sz="44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5498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231563">
                <a:tc>
                  <a:txBody>
                    <a:bodyPr/>
                    <a:lstStyle/>
                    <a:p>
                      <a:pPr marL="0" marR="0" lvl="0" indent="0" algn="ctr" defTabSz="6858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وقل لهم نينوى تخرب في الحال. مزمع يخفسها الديان.</a:t>
                      </a:r>
                      <a:endParaRPr kumimoji="0" lang="ar-EG" sz="4200" b="1" i="0" u="none" strike="noStrike" cap="none" normalizeH="0" baseline="0" dirty="0">
                        <a:ln>
                          <a:noFill/>
                        </a:ln>
                        <a:solidFill>
                          <a:srgbClr val="FFC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6319337"/>
      </p:ext>
    </p:extLst>
  </p:cSld>
  <p:clrMapOvr>
    <a:masterClrMapping/>
  </p:clrMapOvr>
</p:sld>
</file>

<file path=ppt/slides/slide4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14">
            <a:extLst>
              <a:ext uri="{FF2B5EF4-FFF2-40B4-BE49-F238E27FC236}">
                <a16:creationId xmlns:a16="http://schemas.microsoft.com/office/drawing/2014/main" id="{A2F2E44F-3323-43F0-A8FD-0C69978014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7208233"/>
              </p:ext>
            </p:extLst>
          </p:nvPr>
        </p:nvGraphicFramePr>
        <p:xfrm>
          <a:off x="-77321" y="4356413"/>
          <a:ext cx="9298642" cy="250158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298642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15037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لما سمعوا قوله الخاطيين.</a:t>
                      </a:r>
                      <a:r>
                        <a:rPr kumimoji="0" lang="en-US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الذين في نينوى يا حاضرين.</a:t>
                      </a:r>
                      <a:endParaRPr lang="ar-EG" sz="41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5498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231563">
                <a:tc>
                  <a:txBody>
                    <a:bodyPr/>
                    <a:lstStyle/>
                    <a:p>
                      <a:pPr marL="0" marR="0" lvl="0" indent="0" algn="ctr" defTabSz="6858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رجعوا بقلوبهم تائبين. إليه والتمسوا الغفران.</a:t>
                      </a:r>
                      <a:endParaRPr kumimoji="0" lang="ar-EG" sz="4400" b="1" i="0" u="none" strike="noStrike" cap="none" normalizeH="0" baseline="0" dirty="0">
                        <a:ln>
                          <a:noFill/>
                        </a:ln>
                        <a:solidFill>
                          <a:srgbClr val="FFC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7332503"/>
      </p:ext>
    </p:extLst>
  </p:cSld>
  <p:clrMapOvr>
    <a:masterClrMapping/>
  </p:clrMapOvr>
</p:sld>
</file>

<file path=ppt/slides/slide4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14">
            <a:extLst>
              <a:ext uri="{FF2B5EF4-FFF2-40B4-BE49-F238E27FC236}">
                <a16:creationId xmlns:a16="http://schemas.microsoft.com/office/drawing/2014/main" id="{A2F2E44F-3323-43F0-A8FD-0C69978014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2520587"/>
              </p:ext>
            </p:extLst>
          </p:nvPr>
        </p:nvGraphicFramePr>
        <p:xfrm>
          <a:off x="-77321" y="4356413"/>
          <a:ext cx="9298642" cy="250158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298642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15037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ملك نينوى حين سمع الأخبار.</a:t>
                      </a:r>
                      <a:r>
                        <a:rPr kumimoji="0" lang="en-US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قام عن كرسيه يا حضار.</a:t>
                      </a:r>
                      <a:endParaRPr lang="ar-EG" sz="41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5498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231563">
                <a:tc>
                  <a:txBody>
                    <a:bodyPr/>
                    <a:lstStyle/>
                    <a:p>
                      <a:pPr marL="0" marR="0" lvl="0" indent="0" algn="ctr" defTabSz="6858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لبس مسحًا وشال التراب. ونهض حزينًا دهشان.</a:t>
                      </a:r>
                      <a:endParaRPr kumimoji="0" lang="ar-EG" sz="4400" b="1" i="0" u="none" strike="noStrike" cap="none" normalizeH="0" baseline="0" dirty="0">
                        <a:ln>
                          <a:noFill/>
                        </a:ln>
                        <a:solidFill>
                          <a:srgbClr val="FFC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3284649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3"/>
          <p:cNvSpPr>
            <a:spLocks noChangeArrowheads="1"/>
          </p:cNvSpPr>
          <p:nvPr/>
        </p:nvSpPr>
        <p:spPr bwMode="auto">
          <a:xfrm>
            <a:off x="3492500" y="1557338"/>
            <a:ext cx="5651500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6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 أبواب الكنائس فتحهم </a:t>
            </a:r>
            <a:endParaRPr kumimoji="0" lang="ar-EG" altLang="en-US" sz="6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6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وبيوت البرابي أهدمهم </a:t>
            </a:r>
            <a:endParaRPr kumimoji="0" lang="en-US" altLang="en-US" sz="6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6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وأهلك جميع من يتبعهم </a:t>
            </a:r>
            <a:endParaRPr kumimoji="0" lang="en-US" altLang="en-US" sz="6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4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Unicode MS" pitchFamily="34" charset="-128"/>
                <a:ea typeface="Arial Unicode MS" pitchFamily="34" charset="-128"/>
                <a:cs typeface="Arial" panose="020B0604020202020204" pitchFamily="34" charset="0"/>
              </a:rPr>
              <a:t>شيريه ناك أوبي استافروس</a:t>
            </a: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9219" name="Picture 9" descr="E:\PHOTO\CROSS\1357894w9i114i0wj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643313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14">
            <a:extLst>
              <a:ext uri="{FF2B5EF4-FFF2-40B4-BE49-F238E27FC236}">
                <a16:creationId xmlns:a16="http://schemas.microsoft.com/office/drawing/2014/main" id="{A2F2E44F-3323-43F0-A8FD-0C69978014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4437936"/>
              </p:ext>
            </p:extLst>
          </p:nvPr>
        </p:nvGraphicFramePr>
        <p:xfrm>
          <a:off x="-77321" y="4356413"/>
          <a:ext cx="9298642" cy="250158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298642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15037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نادى المنادى بالأصوام.</a:t>
                      </a:r>
                      <a:r>
                        <a:rPr kumimoji="0" lang="en-US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إلى كمال ثلاثة أيام.</a:t>
                      </a:r>
                      <a:endParaRPr lang="ar-EG" sz="48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5498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231563">
                <a:tc>
                  <a:txBody>
                    <a:bodyPr/>
                    <a:lstStyle/>
                    <a:p>
                      <a:pPr marL="0" marR="0" lvl="0" indent="0" algn="ctr" defTabSz="6858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كبار وصغار وبقر وأغنام. حتى الأطفال الرضعان.</a:t>
                      </a:r>
                      <a:endParaRPr kumimoji="0" lang="ar-EG" sz="4400" b="1" i="0" u="none" strike="noStrike" cap="none" normalizeH="0" baseline="0" dirty="0">
                        <a:ln>
                          <a:noFill/>
                        </a:ln>
                        <a:solidFill>
                          <a:srgbClr val="FFC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84855080"/>
      </p:ext>
    </p:extLst>
  </p:cSld>
  <p:clrMapOvr>
    <a:masterClrMapping/>
  </p:clrMapOvr>
</p:sld>
</file>

<file path=ppt/slides/slide4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14">
            <a:extLst>
              <a:ext uri="{FF2B5EF4-FFF2-40B4-BE49-F238E27FC236}">
                <a16:creationId xmlns:a16="http://schemas.microsoft.com/office/drawing/2014/main" id="{A2F2E44F-3323-43F0-A8FD-0C69978014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6421531"/>
              </p:ext>
            </p:extLst>
          </p:nvPr>
        </p:nvGraphicFramePr>
        <p:xfrm>
          <a:off x="-77321" y="4356413"/>
          <a:ext cx="9298642" cy="250158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298642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15037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ندم على الشر الذي كان أراد.</a:t>
                      </a:r>
                      <a:r>
                        <a:rPr kumimoji="0" lang="en-US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فعله بأهل نينوى باجتهاد.</a:t>
                      </a:r>
                      <a:endParaRPr lang="ar-EG" sz="41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5498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231563">
                <a:tc>
                  <a:txBody>
                    <a:bodyPr/>
                    <a:lstStyle/>
                    <a:p>
                      <a:pPr marL="0" marR="0" lvl="0" indent="0" algn="ctr" defTabSz="6858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سبحانه رؤوف رب العباد. شفوق على جنس الإنسان.</a:t>
                      </a:r>
                      <a:endParaRPr kumimoji="0" lang="ar-EG" sz="4200" b="1" i="0" u="none" strike="noStrike" cap="none" normalizeH="0" baseline="0" dirty="0">
                        <a:ln>
                          <a:noFill/>
                        </a:ln>
                        <a:solidFill>
                          <a:srgbClr val="FFC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77827719"/>
      </p:ext>
    </p:extLst>
  </p:cSld>
  <p:clrMapOvr>
    <a:masterClrMapping/>
  </p:clrMapOvr>
</p:sld>
</file>

<file path=ppt/slides/slide4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14">
            <a:extLst>
              <a:ext uri="{FF2B5EF4-FFF2-40B4-BE49-F238E27FC236}">
                <a16:creationId xmlns:a16="http://schemas.microsoft.com/office/drawing/2014/main" id="{A2F2E44F-3323-43F0-A8FD-0C69978014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5351844"/>
              </p:ext>
            </p:extLst>
          </p:nvPr>
        </p:nvGraphicFramePr>
        <p:xfrm>
          <a:off x="-77321" y="4356413"/>
          <a:ext cx="9298642" cy="250158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298642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15037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هرب يونان وصار مغموم.</a:t>
                      </a:r>
                      <a:r>
                        <a:rPr kumimoji="0" lang="en-US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حين تمت له أربعين يوم.</a:t>
                      </a:r>
                      <a:endParaRPr lang="ar-EG" sz="44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5498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231563">
                <a:tc>
                  <a:txBody>
                    <a:bodyPr/>
                    <a:lstStyle/>
                    <a:p>
                      <a:pPr marL="0" marR="0" lvl="0" indent="0" algn="ctr" defTabSz="6858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وقال يا رب أنت رحوم. لماذا أرسلتني ثان.</a:t>
                      </a:r>
                      <a:endParaRPr kumimoji="0" lang="ar-EG" sz="4800" b="1" i="0" u="none" strike="noStrike" cap="none" normalizeH="0" baseline="0" dirty="0">
                        <a:ln>
                          <a:noFill/>
                        </a:ln>
                        <a:solidFill>
                          <a:srgbClr val="FFC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2234192"/>
      </p:ext>
    </p:extLst>
  </p:cSld>
  <p:clrMapOvr>
    <a:masterClrMapping/>
  </p:clrMapOvr>
</p:sld>
</file>

<file path=ppt/slides/slide4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14">
            <a:extLst>
              <a:ext uri="{FF2B5EF4-FFF2-40B4-BE49-F238E27FC236}">
                <a16:creationId xmlns:a16="http://schemas.microsoft.com/office/drawing/2014/main" id="{A2F2E44F-3323-43F0-A8FD-0C69978014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0739082"/>
              </p:ext>
            </p:extLst>
          </p:nvPr>
        </p:nvGraphicFramePr>
        <p:xfrm>
          <a:off x="-77321" y="4356413"/>
          <a:ext cx="9298642" cy="250158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298642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15037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5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هوذا الله كلم يونان.</a:t>
                      </a:r>
                      <a:r>
                        <a:rPr kumimoji="0" lang="en-US" sz="5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5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ثاني مرة وبقى غضبان.</a:t>
                      </a:r>
                      <a:endParaRPr lang="ar-EG" sz="5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5498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231563">
                <a:tc>
                  <a:txBody>
                    <a:bodyPr/>
                    <a:lstStyle/>
                    <a:p>
                      <a:pPr marL="0" marR="0" lvl="0" indent="0" algn="ctr" defTabSz="6858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5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وقال يا رب موتي كان. خير من حياتي الآن.</a:t>
                      </a:r>
                      <a:endParaRPr kumimoji="0" lang="ar-EG" sz="5000" b="1" i="0" u="none" strike="noStrike" cap="none" normalizeH="0" baseline="0" dirty="0">
                        <a:ln>
                          <a:noFill/>
                        </a:ln>
                        <a:solidFill>
                          <a:srgbClr val="FFC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87428238"/>
      </p:ext>
    </p:extLst>
  </p:cSld>
  <p:clrMapOvr>
    <a:masterClrMapping/>
  </p:clrMapOvr>
</p:sld>
</file>

<file path=ppt/slides/slide4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14">
            <a:extLst>
              <a:ext uri="{FF2B5EF4-FFF2-40B4-BE49-F238E27FC236}">
                <a16:creationId xmlns:a16="http://schemas.microsoft.com/office/drawing/2014/main" id="{A2F2E44F-3323-43F0-A8FD-0C69978014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4585617"/>
              </p:ext>
            </p:extLst>
          </p:nvPr>
        </p:nvGraphicFramePr>
        <p:xfrm>
          <a:off x="-77321" y="4356413"/>
          <a:ext cx="9298642" cy="250158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298642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15037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وأما يونان فطلع برا.</a:t>
                      </a:r>
                      <a:r>
                        <a:rPr kumimoji="0" lang="en-US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المدينة ونفسه عادت مرة.</a:t>
                      </a:r>
                      <a:endParaRPr lang="ar-EG" sz="46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5498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231563">
                <a:tc>
                  <a:txBody>
                    <a:bodyPr/>
                    <a:lstStyle/>
                    <a:p>
                      <a:pPr marL="0" marR="0" lvl="0" indent="0" algn="ctr" defTabSz="6858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والشمس أشرقت بالأحرى. ضربت في رأسه بالعان.</a:t>
                      </a:r>
                      <a:endParaRPr kumimoji="0" lang="ar-EG" sz="4400" b="1" i="0" u="none" strike="noStrike" cap="none" normalizeH="0" baseline="0" dirty="0">
                        <a:ln>
                          <a:noFill/>
                        </a:ln>
                        <a:solidFill>
                          <a:srgbClr val="FFC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73164772"/>
      </p:ext>
    </p:extLst>
  </p:cSld>
  <p:clrMapOvr>
    <a:masterClrMapping/>
  </p:clrMapOvr>
</p:sld>
</file>

<file path=ppt/slides/slide4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14">
            <a:extLst>
              <a:ext uri="{FF2B5EF4-FFF2-40B4-BE49-F238E27FC236}">
                <a16:creationId xmlns:a16="http://schemas.microsoft.com/office/drawing/2014/main" id="{A2F2E44F-3323-43F0-A8FD-0C69978014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4750940"/>
              </p:ext>
            </p:extLst>
          </p:nvPr>
        </p:nvGraphicFramePr>
        <p:xfrm>
          <a:off x="-77321" y="4356413"/>
          <a:ext cx="9298642" cy="250158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298642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15037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وأن الله سبحانه قدير</a:t>
                      </a:r>
                      <a:r>
                        <a:rPr kumimoji="0" lang="ar-EG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  <a:r>
                        <a:rPr kumimoji="0" lang="en-US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بحكمته دبر تدبير</a:t>
                      </a:r>
                      <a:r>
                        <a:rPr kumimoji="0" lang="ar-EG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  <a:endParaRPr lang="ar-EG" sz="46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5498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231563">
                <a:tc>
                  <a:txBody>
                    <a:bodyPr/>
                    <a:lstStyle/>
                    <a:p>
                      <a:pPr marL="0" marR="0" lvl="0" indent="0" algn="ctr" defTabSz="6858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خلق غصنًا من يقطين كبير. وصار يونان به فرحان.</a:t>
                      </a:r>
                      <a:endParaRPr kumimoji="0" lang="ar-EG" sz="4400" b="1" i="0" u="none" strike="noStrike" cap="none" normalizeH="0" baseline="0" dirty="0">
                        <a:ln>
                          <a:noFill/>
                        </a:ln>
                        <a:solidFill>
                          <a:srgbClr val="FFC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28219654"/>
      </p:ext>
    </p:extLst>
  </p:cSld>
  <p:clrMapOvr>
    <a:masterClrMapping/>
  </p:clrMapOvr>
</p:sld>
</file>

<file path=ppt/slides/slide4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14">
            <a:extLst>
              <a:ext uri="{FF2B5EF4-FFF2-40B4-BE49-F238E27FC236}">
                <a16:creationId xmlns:a16="http://schemas.microsoft.com/office/drawing/2014/main" id="{A2F2E44F-3323-43F0-A8FD-0C69978014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1811189"/>
              </p:ext>
            </p:extLst>
          </p:nvPr>
        </p:nvGraphicFramePr>
        <p:xfrm>
          <a:off x="-77321" y="4356413"/>
          <a:ext cx="9298642" cy="250158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298642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15037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ويونان به صار مسرور.</a:t>
                      </a:r>
                      <a:r>
                        <a:rPr kumimoji="0" lang="en-US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النهار كله وهو مستور.</a:t>
                      </a:r>
                      <a:endParaRPr lang="ar-EG" sz="46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5498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231563">
                <a:tc>
                  <a:txBody>
                    <a:bodyPr/>
                    <a:lstStyle/>
                    <a:p>
                      <a:pPr marL="0" marR="0" lvl="0" indent="0" algn="ctr" defTabSz="6858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وان الله العلي الغيور. أرسل دودة فاكتلها من تحتان.</a:t>
                      </a:r>
                      <a:endParaRPr kumimoji="0" lang="ar-EG" sz="4400" b="1" i="0" u="none" strike="noStrike" cap="none" normalizeH="0" baseline="0" dirty="0">
                        <a:ln>
                          <a:noFill/>
                        </a:ln>
                        <a:solidFill>
                          <a:srgbClr val="FFC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81380796"/>
      </p:ext>
    </p:extLst>
  </p:cSld>
  <p:clrMapOvr>
    <a:masterClrMapping/>
  </p:clrMapOvr>
</p:sld>
</file>

<file path=ppt/slides/slide4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14">
            <a:extLst>
              <a:ext uri="{FF2B5EF4-FFF2-40B4-BE49-F238E27FC236}">
                <a16:creationId xmlns:a16="http://schemas.microsoft.com/office/drawing/2014/main" id="{A2F2E44F-3323-43F0-A8FD-0C69978014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6818838"/>
              </p:ext>
            </p:extLst>
          </p:nvPr>
        </p:nvGraphicFramePr>
        <p:xfrm>
          <a:off x="-77321" y="4356413"/>
          <a:ext cx="9298642" cy="250158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298642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15037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ولما أصبح الصباح.</a:t>
                      </a:r>
                      <a:r>
                        <a:rPr kumimoji="0" lang="en-US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وطلوع الشمس أشرق ولاح.</a:t>
                      </a:r>
                      <a:endParaRPr lang="ar-EG" sz="46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5498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231563">
                <a:tc>
                  <a:txBody>
                    <a:bodyPr/>
                    <a:lstStyle/>
                    <a:p>
                      <a:pPr marL="0" marR="0" lvl="0" indent="0" algn="ctr" defTabSz="6858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أمر ريحًا من الأرياح. طرحها إلى أسفل تحتان.</a:t>
                      </a:r>
                      <a:endParaRPr kumimoji="0" lang="ar-EG" sz="4800" b="1" i="0" u="none" strike="noStrike" cap="none" normalizeH="0" baseline="0" dirty="0">
                        <a:ln>
                          <a:noFill/>
                        </a:ln>
                        <a:solidFill>
                          <a:srgbClr val="FFC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33842961"/>
      </p:ext>
    </p:extLst>
  </p:cSld>
  <p:clrMapOvr>
    <a:masterClrMapping/>
  </p:clrMapOvr>
</p:sld>
</file>

<file path=ppt/slides/slide4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14">
            <a:extLst>
              <a:ext uri="{FF2B5EF4-FFF2-40B4-BE49-F238E27FC236}">
                <a16:creationId xmlns:a16="http://schemas.microsoft.com/office/drawing/2014/main" id="{A2F2E44F-3323-43F0-A8FD-0C69978014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0633779"/>
              </p:ext>
            </p:extLst>
          </p:nvPr>
        </p:nvGraphicFramePr>
        <p:xfrm>
          <a:off x="-77321" y="4356413"/>
          <a:ext cx="9298642" cy="250158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298642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15037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وأن الشمس أحرقت يونان.</a:t>
                      </a:r>
                      <a:r>
                        <a:rPr kumimoji="0" lang="en-US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ثاني مرة وبقي غضبان.</a:t>
                      </a:r>
                      <a:endParaRPr lang="ar-EG" sz="44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5498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231563">
                <a:tc>
                  <a:txBody>
                    <a:bodyPr/>
                    <a:lstStyle/>
                    <a:p>
                      <a:pPr marL="0" marR="0" lvl="0" indent="0" algn="ctr" defTabSz="6858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وقال يا رب موتي كان. خير من حياتي الآن.</a:t>
                      </a:r>
                      <a:endParaRPr kumimoji="0" lang="ar-EG" sz="4800" b="1" i="0" u="none" strike="noStrike" cap="none" normalizeH="0" baseline="0" dirty="0">
                        <a:ln>
                          <a:noFill/>
                        </a:ln>
                        <a:solidFill>
                          <a:srgbClr val="FFC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52025931"/>
      </p:ext>
    </p:extLst>
  </p:cSld>
  <p:clrMapOvr>
    <a:masterClrMapping/>
  </p:clrMapOvr>
</p:sld>
</file>

<file path=ppt/slides/slide4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14">
            <a:extLst>
              <a:ext uri="{FF2B5EF4-FFF2-40B4-BE49-F238E27FC236}">
                <a16:creationId xmlns:a16="http://schemas.microsoft.com/office/drawing/2014/main" id="{A2F2E44F-3323-43F0-A8FD-0C69978014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6193014"/>
              </p:ext>
            </p:extLst>
          </p:nvPr>
        </p:nvGraphicFramePr>
        <p:xfrm>
          <a:off x="-77321" y="4356413"/>
          <a:ext cx="9298642" cy="250158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298642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15037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نادي الله يونان وقال.</a:t>
                      </a:r>
                      <a:r>
                        <a:rPr kumimoji="0" lang="en-US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يا يونان ما بالك حزنت في الحال.</a:t>
                      </a:r>
                      <a:endParaRPr lang="ar-EG" sz="41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5498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231563">
                <a:tc>
                  <a:txBody>
                    <a:bodyPr/>
                    <a:lstStyle/>
                    <a:p>
                      <a:pPr marL="0" marR="0" lvl="0" indent="0" algn="ctr" defTabSz="6858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على شجرة خلقت بالكمال. وفي ليلة زالت يا إنسان.</a:t>
                      </a:r>
                      <a:endParaRPr kumimoji="0" lang="ar-EG" sz="4400" b="1" i="0" u="none" strike="noStrike" cap="none" normalizeH="0" baseline="0" dirty="0">
                        <a:ln>
                          <a:noFill/>
                        </a:ln>
                        <a:solidFill>
                          <a:srgbClr val="FFC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3781385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ext Box 2"/>
          <p:cNvSpPr txBox="1">
            <a:spLocks noChangeArrowheads="1"/>
          </p:cNvSpPr>
          <p:nvPr/>
        </p:nvSpPr>
        <p:spPr bwMode="auto">
          <a:xfrm>
            <a:off x="1524000" y="1371600"/>
            <a:ext cx="571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243" name="Text Box 4"/>
          <p:cNvSpPr txBox="1">
            <a:spLocks noChangeArrowheads="1"/>
          </p:cNvSpPr>
          <p:nvPr/>
        </p:nvSpPr>
        <p:spPr bwMode="auto">
          <a:xfrm>
            <a:off x="1066800" y="609600"/>
            <a:ext cx="335280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1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6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244" name="Rectangle 5"/>
          <p:cNvSpPr>
            <a:spLocks noChangeArrowheads="1"/>
          </p:cNvSpPr>
          <p:nvPr/>
        </p:nvSpPr>
        <p:spPr bwMode="auto">
          <a:xfrm>
            <a:off x="5562600" y="457200"/>
            <a:ext cx="327660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6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245" name="Rectangle 6"/>
          <p:cNvSpPr>
            <a:spLocks noChangeArrowheads="1"/>
          </p:cNvSpPr>
          <p:nvPr/>
        </p:nvSpPr>
        <p:spPr bwMode="auto">
          <a:xfrm>
            <a:off x="5715000" y="212725"/>
            <a:ext cx="342900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6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246" name="Rectangle 7"/>
          <p:cNvSpPr>
            <a:spLocks noChangeArrowheads="1"/>
          </p:cNvSpPr>
          <p:nvPr/>
        </p:nvSpPr>
        <p:spPr bwMode="auto">
          <a:xfrm>
            <a:off x="-76200" y="152400"/>
            <a:ext cx="601980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6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247" name="Rectangle 8"/>
          <p:cNvSpPr>
            <a:spLocks noChangeArrowheads="1"/>
          </p:cNvSpPr>
          <p:nvPr/>
        </p:nvSpPr>
        <p:spPr bwMode="auto">
          <a:xfrm>
            <a:off x="3132138" y="1209675"/>
            <a:ext cx="5995987" cy="4522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6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ارسل عساكر في الوديان</a:t>
            </a:r>
            <a:endParaRPr kumimoji="0" lang="ar-EG" altLang="en-US" sz="6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6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ينادوا فيها بالإيمان</a:t>
            </a:r>
            <a:endParaRPr kumimoji="0" lang="ar-EG" altLang="en-US" sz="6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6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وأهلك جميع عبادالأوثان</a:t>
            </a:r>
            <a:endParaRPr kumimoji="0" lang="ar-EG" altLang="en-US" sz="6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4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Unicode MS" pitchFamily="34" charset="-128"/>
                <a:ea typeface="Arial Unicode MS" pitchFamily="34" charset="-128"/>
                <a:cs typeface="Arial" panose="020B0604020202020204" pitchFamily="34" charset="0"/>
              </a:rPr>
              <a:t>شيريه ناك أوبي استافروس  </a:t>
            </a:r>
            <a:endParaRPr kumimoji="0" lang="ar-EG" altLang="en-US" sz="48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 Unicode MS" pitchFamily="34" charset="-128"/>
              <a:ea typeface="Arial Unicode MS" pitchFamily="34" charset="-128"/>
              <a:cs typeface="Arial" panose="020B0604020202020204" pitchFamily="34" charset="0"/>
            </a:endParaRPr>
          </a:p>
        </p:txBody>
      </p:sp>
      <p:pic>
        <p:nvPicPr>
          <p:cNvPr id="10248" name="Picture 9" descr="E:\PHOTO\CROSS\1357894w9i114i0wj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643313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14">
            <a:extLst>
              <a:ext uri="{FF2B5EF4-FFF2-40B4-BE49-F238E27FC236}">
                <a16:creationId xmlns:a16="http://schemas.microsoft.com/office/drawing/2014/main" id="{A2F2E44F-3323-43F0-A8FD-0C69978014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5658724"/>
              </p:ext>
            </p:extLst>
          </p:nvPr>
        </p:nvGraphicFramePr>
        <p:xfrm>
          <a:off x="-77321" y="4356413"/>
          <a:ext cx="9298642" cy="250158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298642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15037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لماذا لا أرحم نينوى.</a:t>
                      </a:r>
                      <a:r>
                        <a:rPr kumimoji="0" lang="en-US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التي فيها إثني عشرة ربوة.</a:t>
                      </a:r>
                      <a:endParaRPr lang="ar-EG" sz="46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5498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231563">
                <a:tc>
                  <a:txBody>
                    <a:bodyPr/>
                    <a:lstStyle/>
                    <a:p>
                      <a:pPr marL="0" marR="0" lvl="0" indent="0" algn="ctr" defTabSz="6858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ومواشي أيضًا بالكثرة. لماذا أهلكها يا إنسان.</a:t>
                      </a:r>
                      <a:endParaRPr kumimoji="0" lang="ar-EG" sz="4800" b="1" i="0" u="none" strike="noStrike" cap="none" normalizeH="0" baseline="0" dirty="0">
                        <a:ln>
                          <a:noFill/>
                        </a:ln>
                        <a:solidFill>
                          <a:srgbClr val="FFC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21455969"/>
      </p:ext>
    </p:extLst>
  </p:cSld>
  <p:clrMapOvr>
    <a:masterClrMapping/>
  </p:clrMapOvr>
</p:sld>
</file>

<file path=ppt/slides/slide4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14">
            <a:extLst>
              <a:ext uri="{FF2B5EF4-FFF2-40B4-BE49-F238E27FC236}">
                <a16:creationId xmlns:a16="http://schemas.microsoft.com/office/drawing/2014/main" id="{A2F2E44F-3323-43F0-A8FD-0C69978014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0745414"/>
              </p:ext>
            </p:extLst>
          </p:nvPr>
        </p:nvGraphicFramePr>
        <p:xfrm>
          <a:off x="-77321" y="4356413"/>
          <a:ext cx="9298642" cy="250158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298642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15037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لا تعلم يمينًا ولا يسار.</a:t>
                      </a:r>
                      <a:r>
                        <a:rPr kumimoji="0" lang="en-US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لأني إله رؤوف غفار.</a:t>
                      </a:r>
                      <a:endParaRPr lang="ar-EG" sz="48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5498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231563">
                <a:tc>
                  <a:txBody>
                    <a:bodyPr/>
                    <a:lstStyle/>
                    <a:p>
                      <a:pPr marL="0" marR="0" lvl="0" indent="0" algn="ctr" defTabSz="6858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أفرح بالخاطي إذا تاب وصار. بكل قلبه يا إنسان.</a:t>
                      </a:r>
                      <a:endParaRPr kumimoji="0" lang="ar-EG" sz="4400" b="1" i="0" u="none" strike="noStrike" cap="none" normalizeH="0" baseline="0" dirty="0">
                        <a:ln>
                          <a:noFill/>
                        </a:ln>
                        <a:solidFill>
                          <a:srgbClr val="FFC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83339275"/>
      </p:ext>
    </p:extLst>
  </p:cSld>
  <p:clrMapOvr>
    <a:masterClrMapping/>
  </p:clrMapOvr>
</p:sld>
</file>

<file path=ppt/slides/slide4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14">
            <a:extLst>
              <a:ext uri="{FF2B5EF4-FFF2-40B4-BE49-F238E27FC236}">
                <a16:creationId xmlns:a16="http://schemas.microsoft.com/office/drawing/2014/main" id="{A2F2E44F-3323-43F0-A8FD-0C69978014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8598326"/>
              </p:ext>
            </p:extLst>
          </p:nvPr>
        </p:nvGraphicFramePr>
        <p:xfrm>
          <a:off x="-77321" y="4356413"/>
          <a:ext cx="9298642" cy="250158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298642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15037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لا تنسانا نحن الخطاه.</a:t>
                      </a:r>
                      <a:r>
                        <a:rPr kumimoji="0" lang="en-US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نصرخ نحوك طالبين نجاه.</a:t>
                      </a:r>
                      <a:endParaRPr lang="ar-EG" sz="44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5498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231563">
                <a:tc>
                  <a:txBody>
                    <a:bodyPr/>
                    <a:lstStyle/>
                    <a:p>
                      <a:pPr marL="0" marR="0" lvl="0" indent="0" algn="ctr" defTabSz="6858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اقبلنا يا من هو في حضن أباه. واصنع معنا إحسان.</a:t>
                      </a:r>
                      <a:endParaRPr kumimoji="0" lang="ar-EG" sz="4400" b="1" i="0" u="none" strike="noStrike" cap="none" normalizeH="0" baseline="0" dirty="0">
                        <a:ln>
                          <a:noFill/>
                        </a:ln>
                        <a:solidFill>
                          <a:srgbClr val="FFC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91031189"/>
      </p:ext>
    </p:extLst>
  </p:cSld>
  <p:clrMapOvr>
    <a:masterClrMapping/>
  </p:clrMapOvr>
</p:sld>
</file>

<file path=ppt/slides/slide4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14">
            <a:extLst>
              <a:ext uri="{FF2B5EF4-FFF2-40B4-BE49-F238E27FC236}">
                <a16:creationId xmlns:a16="http://schemas.microsoft.com/office/drawing/2014/main" id="{A2F2E44F-3323-43F0-A8FD-0C69978014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1702555"/>
              </p:ext>
            </p:extLst>
          </p:nvPr>
        </p:nvGraphicFramePr>
        <p:xfrm>
          <a:off x="-77321" y="4356413"/>
          <a:ext cx="9298642" cy="250158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298642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15037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يا من صلب عنا أجميعن.</a:t>
                      </a:r>
                      <a:r>
                        <a:rPr kumimoji="0" lang="en-US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أعطنا رحمة يوم الدين.</a:t>
                      </a:r>
                      <a:endParaRPr lang="ar-EG" sz="44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5498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231563">
                <a:tc>
                  <a:txBody>
                    <a:bodyPr/>
                    <a:lstStyle/>
                    <a:p>
                      <a:pPr marL="0" marR="0" lvl="0" indent="0" algn="ctr" defTabSz="6858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واجعلنا من أهل اليمين. في فردوس النعيم الفوقاني.</a:t>
                      </a:r>
                      <a:endParaRPr kumimoji="0" lang="ar-EG" sz="4400" b="1" i="0" u="none" strike="noStrike" cap="none" normalizeH="0" baseline="0" dirty="0">
                        <a:ln>
                          <a:noFill/>
                        </a:ln>
                        <a:solidFill>
                          <a:srgbClr val="FFC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32505098"/>
      </p:ext>
    </p:extLst>
  </p:cSld>
  <p:clrMapOvr>
    <a:masterClrMapping/>
  </p:clrMapOvr>
</p:sld>
</file>

<file path=ppt/slides/slide4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81014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>
</file>

<file path=ppt/slides/slide4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CE3F309-6EB3-4A3F-9F4C-927FF2798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978728" y="0"/>
            <a:ext cx="2978727" cy="1325563"/>
          </a:xfrm>
        </p:spPr>
        <p:txBody>
          <a:bodyPr>
            <a:normAutofit/>
          </a:bodyPr>
          <a:lstStyle/>
          <a:p>
            <a:pPr algn="r" rtl="1"/>
            <a:r>
              <a:rPr lang="ar-EG" dirty="0">
                <a:solidFill>
                  <a:srgbClr val="FDD017"/>
                </a:solidFill>
              </a:rPr>
              <a:t>(الصوم الكبير) الاسبوع الأول</a:t>
            </a:r>
            <a:endParaRPr lang="en-GB" dirty="0">
              <a:solidFill>
                <a:srgbClr val="FDD017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51F7D3-196B-4363-8A69-065D537A7979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572000" y="0"/>
            <a:ext cx="4572000" cy="6858000"/>
          </a:xfrm>
        </p:spPr>
        <p:txBody>
          <a:bodyPr anchor="ctr">
            <a:normAutofit fontScale="62500" lnSpcReduction="20000"/>
          </a:bodyPr>
          <a:lstStyle/>
          <a:p>
            <a:pPr marL="0" indent="0" algn="justLow" rtl="1">
              <a:lnSpc>
                <a:spcPct val="120000"/>
              </a:lnSpc>
              <a:buNone/>
            </a:pPr>
            <a:r>
              <a:rPr kumimoji="0" lang="ar-KW" altLang="en-US" sz="8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Times New Roman (Arabic)" charset="0"/>
              </a:rPr>
              <a:t>طـــــوبى للرحماء على المساك</a:t>
            </a:r>
            <a:r>
              <a:rPr kumimoji="0" lang="ar-EG" altLang="en-US" sz="8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Times New Roman (Arabic)" charset="0"/>
              </a:rPr>
              <a:t>ــ</a:t>
            </a:r>
            <a:r>
              <a:rPr kumimoji="0" lang="ar-KW" altLang="en-US" sz="8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Times New Roman (Arabic)" charset="0"/>
              </a:rPr>
              <a:t>ين</a:t>
            </a:r>
            <a:r>
              <a:rPr lang="ar-EG" altLang="en-US" sz="8600" b="1" dirty="0">
                <a:solidFill>
                  <a:prstClr val="black"/>
                </a:solidFill>
                <a:latin typeface="Calibri Light" panose="020F0302020204030204"/>
                <a:ea typeface="+mj-ea"/>
                <a:cs typeface="Times New Roman (Arabic)" charset="0"/>
              </a:rPr>
              <a:t> </a:t>
            </a:r>
            <a:r>
              <a:rPr kumimoji="0" lang="ar-KW" altLang="en-US" sz="8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Times New Roman (Arabic)" charset="0"/>
              </a:rPr>
              <a:t>ف</a:t>
            </a:r>
            <a:r>
              <a:rPr kumimoji="0" lang="ar-EG" altLang="en-US" sz="8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Times New Roman (Arabic)" charset="0"/>
              </a:rPr>
              <a:t>ــ</a:t>
            </a:r>
            <a:r>
              <a:rPr kumimoji="0" lang="ar-KW" altLang="en-US" sz="8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Times New Roman (Arabic)" charset="0"/>
              </a:rPr>
              <a:t>ان الرحمة تحل عليهم</a:t>
            </a:r>
            <a:br>
              <a:rPr kumimoji="0" lang="ar-EG" altLang="en-US" sz="103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Times New Roman (Arabic)" charset="0"/>
              </a:rPr>
            </a:br>
            <a:endParaRPr kumimoji="0" lang="ar-EG" altLang="en-US" sz="7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j-ea"/>
              <a:cs typeface="Times New Roman (Arabic)" charset="0"/>
            </a:endParaRPr>
          </a:p>
          <a:p>
            <a:pPr marL="0" indent="0" algn="justLow" rtl="1">
              <a:lnSpc>
                <a:spcPct val="120000"/>
              </a:lnSpc>
              <a:buNone/>
            </a:pPr>
            <a:r>
              <a:rPr kumimoji="0" lang="ar-KW" altLang="en-US" sz="8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Times New Roman (Arabic)" charset="0"/>
              </a:rPr>
              <a:t>والمسيح يرحمهم في يوم الدين ويح</a:t>
            </a:r>
            <a:r>
              <a:rPr kumimoji="0" lang="ar-EG" altLang="en-US" sz="8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Times New Roman (Arabic)" charset="0"/>
              </a:rPr>
              <a:t>ـ</a:t>
            </a:r>
            <a:r>
              <a:rPr kumimoji="0" lang="ar-KW" altLang="en-US" sz="8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Times New Roman (Arabic)" charset="0"/>
              </a:rPr>
              <a:t>ل ب</a:t>
            </a:r>
            <a:r>
              <a:rPr kumimoji="0" lang="ar-EG" altLang="en-US" sz="8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Times New Roman (Arabic)" charset="0"/>
              </a:rPr>
              <a:t>ـــ</a:t>
            </a:r>
            <a:r>
              <a:rPr kumimoji="0" lang="ar-KW" altLang="en-US" sz="8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Times New Roman (Arabic)" charset="0"/>
              </a:rPr>
              <a:t>روح قدسه في</a:t>
            </a:r>
            <a:r>
              <a:rPr kumimoji="0" lang="ar-EG" altLang="en-US" sz="8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Times New Roman (Arabic)" charset="0"/>
              </a:rPr>
              <a:t>ــ</a:t>
            </a:r>
            <a:r>
              <a:rPr kumimoji="0" lang="ar-KW" altLang="en-US" sz="8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Times New Roman (Arabic)" charset="0"/>
              </a:rPr>
              <a:t>هم</a:t>
            </a:r>
            <a:endParaRPr lang="en-GB" sz="3200" dirty="0"/>
          </a:p>
        </p:txBody>
      </p:sp>
      <p:pic>
        <p:nvPicPr>
          <p:cNvPr id="2051" name="Picture 6">
            <a:extLst>
              <a:ext uri="{FF2B5EF4-FFF2-40B4-BE49-F238E27FC236}">
                <a16:creationId xmlns:a16="http://schemas.microsoft.com/office/drawing/2014/main" id="{7CFC5F26-3B32-494C-89A0-2A32795775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457200"/>
            <a:ext cx="3213100" cy="617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425569-E5CC-4A93-B372-15F30A214A1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72000" y="0"/>
            <a:ext cx="4572000" cy="6858000"/>
          </a:xfrm>
        </p:spPr>
        <p:txBody>
          <a:bodyPr>
            <a:noAutofit/>
          </a:bodyPr>
          <a:lstStyle/>
          <a:p>
            <a:pPr rtl="1">
              <a:lnSpc>
                <a:spcPct val="120000"/>
              </a:lnSpc>
            </a:pPr>
            <a:r>
              <a:rPr kumimoji="0" lang="ar-KW" altLang="en-US" sz="7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الصوم الصوم</a:t>
            </a:r>
            <a:r>
              <a:rPr kumimoji="0" lang="ar-EG" altLang="en-US" sz="7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 </a:t>
            </a:r>
            <a:r>
              <a:rPr kumimoji="0" lang="ar-KW" altLang="en-US" sz="7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للنفس ثبات</a:t>
            </a:r>
            <a:r>
              <a:rPr lang="ar-EG" altLang="en-US" sz="7200" b="1" dirty="0">
                <a:solidFill>
                  <a:prstClr val="black"/>
                </a:solidFill>
                <a:latin typeface="Calibri Light" panose="020F0302020204030204"/>
                <a:ea typeface="+mj-ea"/>
                <a:cs typeface="+mj-cs"/>
              </a:rPr>
              <a:t> </a:t>
            </a:r>
            <a:r>
              <a:rPr kumimoji="0" lang="ar-KW" altLang="en-US" sz="7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طوبى لمن صام عن</a:t>
            </a:r>
            <a:r>
              <a:rPr kumimoji="0" lang="ar-EG" altLang="en-US" sz="7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 </a:t>
            </a:r>
            <a:r>
              <a:rPr kumimoji="0" lang="ar-KW" altLang="en-US" sz="7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الزلات</a:t>
            </a:r>
            <a:endParaRPr lang="ar-EG" sz="7200" b="1" dirty="0">
              <a:solidFill>
                <a:prstClr val="black"/>
              </a:solidFill>
              <a:latin typeface="Calibri Light" panose="020F0302020204030204"/>
              <a:ea typeface="+mj-ea"/>
              <a:cs typeface="+mj-cs"/>
            </a:endParaRPr>
          </a:p>
        </p:txBody>
      </p:sp>
      <p:pic>
        <p:nvPicPr>
          <p:cNvPr id="4099" name="Picture 3">
            <a:extLst>
              <a:ext uri="{FF2B5EF4-FFF2-40B4-BE49-F238E27FC236}">
                <a16:creationId xmlns:a16="http://schemas.microsoft.com/office/drawing/2014/main" id="{3715C925-290A-4CD0-929F-39EA7FDE66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28600"/>
            <a:ext cx="3810000" cy="617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266348-E005-4EB1-9A1A-C2FE0117E5A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rtl="1">
              <a:lnSpc>
                <a:spcPct val="100000"/>
              </a:lnSpc>
            </a:pPr>
            <a:r>
              <a:rPr kumimoji="0" lang="ar-KW" altLang="en-US" sz="8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ذاك يخلص من كل الضربات</a:t>
            </a:r>
            <a:r>
              <a:rPr kumimoji="0" lang="ar-EG" altLang="en-US" sz="8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          </a:t>
            </a:r>
            <a:r>
              <a:rPr kumimoji="0" lang="ar-KW" altLang="en-US" sz="8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 ويرث ملكوت السموات</a:t>
            </a:r>
            <a:endParaRPr lang="en-GB" sz="8000" dirty="0">
              <a:cs typeface="+mj-cs"/>
            </a:endParaRPr>
          </a:p>
        </p:txBody>
      </p:sp>
      <p:pic>
        <p:nvPicPr>
          <p:cNvPr id="5123" name="Picture 3">
            <a:extLst>
              <a:ext uri="{FF2B5EF4-FFF2-40B4-BE49-F238E27FC236}">
                <a16:creationId xmlns:a16="http://schemas.microsoft.com/office/drawing/2014/main" id="{34738453-947D-4A86-802D-127182B43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04800"/>
            <a:ext cx="4267200" cy="6038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BDA913-9B12-4DE2-8D39-95A2681A33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اطلبوا البر والملكوت ولا تفكروا في الكسوة والقوت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6147" name="Picture 3">
            <a:extLst>
              <a:ext uri="{FF2B5EF4-FFF2-40B4-BE49-F238E27FC236}">
                <a16:creationId xmlns:a16="http://schemas.microsoft.com/office/drawing/2014/main" id="{A3399D5F-4786-4A32-87B7-9218CD4C90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600"/>
            <a:ext cx="3957638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316575-F418-4E6D-8B44-C40FAA77ADC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 dirty="0">
                <a:solidFill>
                  <a:srgbClr val="000000"/>
                </a:solidFill>
                <a:latin typeface="Calibri Light" panose="020F0302020204030204" pitchFamily="34" charset="0"/>
              </a:rPr>
              <a:t>فهذا مجيئه مثبوت والله عنده كل الخيرات </a:t>
            </a:r>
            <a:endParaRPr lang="en-GB" sz="8000" b="1" dirty="0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7171" name="Picture 3">
            <a:extLst>
              <a:ext uri="{FF2B5EF4-FFF2-40B4-BE49-F238E27FC236}">
                <a16:creationId xmlns:a16="http://schemas.microsoft.com/office/drawing/2014/main" id="{459A7722-109C-4C7F-8B3D-B7B2DE349F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57200"/>
            <a:ext cx="4572000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9" descr="E:\PHOTO\CROSS\1357894w9i114i0wj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643313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91" name="Rectangle 3"/>
          <p:cNvSpPr>
            <a:spLocks noChangeArrowheads="1"/>
          </p:cNvSpPr>
          <p:nvPr/>
        </p:nvSpPr>
        <p:spPr bwMode="auto">
          <a:xfrm>
            <a:off x="3419475" y="1412875"/>
            <a:ext cx="5724525" cy="452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6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فطار عليه حرب البربر </a:t>
            </a:r>
            <a:endParaRPr kumimoji="0" lang="ar-EG" altLang="en-US" sz="6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6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فجمع جيوشا مع عسكر</a:t>
            </a:r>
            <a:br>
              <a:rPr kumimoji="0" lang="ar-SA" altLang="en-US" sz="6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</a:br>
            <a:r>
              <a:rPr kumimoji="0" lang="ar-SA" altLang="en-US" sz="6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 وقام بالليل وهو يتفكر</a:t>
            </a:r>
            <a:endParaRPr kumimoji="0" lang="ar-EG" altLang="en-US" sz="6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4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Unicode MS" pitchFamily="34" charset="-128"/>
                <a:ea typeface="Arial Unicode MS" pitchFamily="34" charset="-128"/>
                <a:cs typeface="Arial" panose="020B0604020202020204" pitchFamily="34" charset="0"/>
              </a:rPr>
              <a:t>شيريه ناك أوبي استافروس</a:t>
            </a: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CAAB13-8FBF-4A1A-AFB9-073CE2197C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بادروا بالرحمة لكل احد ولا تنظروا فيما بعد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8195" name="Picture 3">
            <a:extLst>
              <a:ext uri="{FF2B5EF4-FFF2-40B4-BE49-F238E27FC236}">
                <a16:creationId xmlns:a16="http://schemas.microsoft.com/office/drawing/2014/main" id="{33502873-E66E-42E1-B00A-417EC386D4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57200"/>
            <a:ext cx="4114800" cy="594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C4B667-896A-453A-AC41-E9E165AC65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فأنه قيل لا تهتموا بالغد فالرزق مضمون فيما هو أت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9219" name="Picture 4">
            <a:extLst>
              <a:ext uri="{FF2B5EF4-FFF2-40B4-BE49-F238E27FC236}">
                <a16:creationId xmlns:a16="http://schemas.microsoft.com/office/drawing/2014/main" id="{45D0F00C-55F3-4119-94BA-1FEA6E0D7D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81000"/>
            <a:ext cx="4383088" cy="6191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E46C86-6904-4636-9478-25C9C457C3B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طـــــوبى للرحماء على المساكين فان الرحمة تحل عليهم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10243" name="Picture 3">
            <a:extLst>
              <a:ext uri="{FF2B5EF4-FFF2-40B4-BE49-F238E27FC236}">
                <a16:creationId xmlns:a16="http://schemas.microsoft.com/office/drawing/2014/main" id="{84D86123-96B7-45D9-87DF-49DF87D7F5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457200"/>
            <a:ext cx="3213100" cy="617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80FCFB-0B72-4FA8-AB12-89AB2FA6E3D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والمسيح يرحمهم في يوم الدين ويحل بروح قدسه فيهم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11267" name="Picture 3">
            <a:extLst>
              <a:ext uri="{FF2B5EF4-FFF2-40B4-BE49-F238E27FC236}">
                <a16:creationId xmlns:a16="http://schemas.microsoft.com/office/drawing/2014/main" id="{5A4B5B2E-CACC-4203-8145-CAD4F67370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81000"/>
            <a:ext cx="4038600" cy="6116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61C929-4868-4CB2-84B3-FFA9E69FFB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تأملوا فراخ الغربان التي لا قوت لها ولا أوطان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12291" name="Picture 3">
            <a:extLst>
              <a:ext uri="{FF2B5EF4-FFF2-40B4-BE49-F238E27FC236}">
                <a16:creationId xmlns:a16="http://schemas.microsoft.com/office/drawing/2014/main" id="{9DDA6CE8-D60B-4610-B9BA-037E627895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09575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811F83-C97B-4A42-B67E-C1D9F6FCA2E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فالاب يقوتها مع غيرها من الحيوان فأنتم أولى يا آل الحسنات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13315" name="Picture 3">
            <a:extLst>
              <a:ext uri="{FF2B5EF4-FFF2-40B4-BE49-F238E27FC236}">
                <a16:creationId xmlns:a16="http://schemas.microsoft.com/office/drawing/2014/main" id="{F1AB5BDC-C187-4F6F-8E7D-101C554A17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03225"/>
            <a:ext cx="4013200" cy="6149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A77304-944C-4EE3-B8F5-ECE211AA62F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جدوا وقفوا بلجاجا في طلب الرحمة بسذاجة 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14339" name="Picture 3">
            <a:extLst>
              <a:ext uri="{FF2B5EF4-FFF2-40B4-BE49-F238E27FC236}">
                <a16:creationId xmlns:a16="http://schemas.microsoft.com/office/drawing/2014/main" id="{C1AD3FFE-4C2C-45E0-B5AB-9363B08BEB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04800"/>
            <a:ext cx="4352925" cy="617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4975E7-7512-4F37-BEE5-0D3363D9C5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وليمضي لصديقه وقت الحاجة ليقترض منه ثلاث خبزات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15363" name="Picture 3">
            <a:extLst>
              <a:ext uri="{FF2B5EF4-FFF2-40B4-BE49-F238E27FC236}">
                <a16:creationId xmlns:a16="http://schemas.microsoft.com/office/drawing/2014/main" id="{02EF9BCC-8702-401B-8EEF-BF6E0B104A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457200"/>
            <a:ext cx="4267200" cy="586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E7E47D-1631-4ADD-A1B3-053F8896625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حبوا اعدائكم بمودتكم واحسنوا الى من يبغضكم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16387" name="Picture 3">
            <a:extLst>
              <a:ext uri="{FF2B5EF4-FFF2-40B4-BE49-F238E27FC236}">
                <a16:creationId xmlns:a16="http://schemas.microsoft.com/office/drawing/2014/main" id="{EAB59165-171F-495F-A7DC-A357E061B0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2400"/>
            <a:ext cx="4035425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E4085B-2ADB-4413-BD5B-6029A8261D3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وصلوا لاجل من يطردكم واغفر لاخيك سبع مرات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17411" name="Picture 3">
            <a:extLst>
              <a:ext uri="{FF2B5EF4-FFF2-40B4-BE49-F238E27FC236}">
                <a16:creationId xmlns:a16="http://schemas.microsoft.com/office/drawing/2014/main" id="{7049521A-78F7-493B-82C4-1351E29D27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600"/>
            <a:ext cx="4064000" cy="60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ext Box 2"/>
          <p:cNvSpPr txBox="1">
            <a:spLocks noChangeArrowheads="1"/>
          </p:cNvSpPr>
          <p:nvPr/>
        </p:nvSpPr>
        <p:spPr bwMode="auto">
          <a:xfrm>
            <a:off x="1524000" y="1371600"/>
            <a:ext cx="571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3315" name="Rectangle 5"/>
          <p:cNvSpPr>
            <a:spLocks noChangeArrowheads="1"/>
          </p:cNvSpPr>
          <p:nvPr/>
        </p:nvSpPr>
        <p:spPr bwMode="auto">
          <a:xfrm>
            <a:off x="5562600" y="457200"/>
            <a:ext cx="327660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6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3316" name="Rectangle 6"/>
          <p:cNvSpPr>
            <a:spLocks noChangeArrowheads="1"/>
          </p:cNvSpPr>
          <p:nvPr/>
        </p:nvSpPr>
        <p:spPr bwMode="auto">
          <a:xfrm>
            <a:off x="5715000" y="212725"/>
            <a:ext cx="342900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6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3317" name="Rectangle 7"/>
          <p:cNvSpPr>
            <a:spLocks noChangeArrowheads="1"/>
          </p:cNvSpPr>
          <p:nvPr/>
        </p:nvSpPr>
        <p:spPr bwMode="auto">
          <a:xfrm>
            <a:off x="-76200" y="152400"/>
            <a:ext cx="601980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6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3318" name="Rectangle 8"/>
          <p:cNvSpPr>
            <a:spLocks noChangeArrowheads="1"/>
          </p:cNvSpPr>
          <p:nvPr/>
        </p:nvSpPr>
        <p:spPr bwMode="auto">
          <a:xfrm>
            <a:off x="3200400" y="1311275"/>
            <a:ext cx="5943600" cy="452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6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فظهر له في السماء علامات</a:t>
            </a:r>
            <a:endParaRPr kumimoji="0" lang="ar-EG" altLang="en-US" sz="6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6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مثل صليب مع ارشادات</a:t>
            </a:r>
            <a:endParaRPr kumimoji="0" lang="ar-EG" altLang="en-US" sz="6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6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واوحي إليه في الرؤيات</a:t>
            </a:r>
            <a:endParaRPr kumimoji="0" lang="ar-EG" altLang="en-US" sz="6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4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Unicode MS" pitchFamily="34" charset="-128"/>
                <a:ea typeface="Arial Unicode MS" pitchFamily="34" charset="-128"/>
                <a:cs typeface="Arial" panose="020B0604020202020204" pitchFamily="34" charset="0"/>
              </a:rPr>
              <a:t>شيريه ناك أوبي استافروس </a:t>
            </a:r>
            <a:endParaRPr kumimoji="0" lang="ar-EG" altLang="en-US" sz="48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 Unicode MS" pitchFamily="34" charset="-128"/>
              <a:ea typeface="Arial Unicode MS" pitchFamily="34" charset="-128"/>
              <a:cs typeface="Arial" panose="020B0604020202020204" pitchFamily="34" charset="0"/>
            </a:endParaRPr>
          </a:p>
        </p:txBody>
      </p:sp>
      <p:pic>
        <p:nvPicPr>
          <p:cNvPr id="13319" name="Picture 9" descr="E:\PHOTO\CROSS\1357894w9i114i0wj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643313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393E15-296C-4465-B71C-866E579277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طـــــوبى للرحماء على المساكين فان الرحمة تحل عليهم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18435" name="Picture 3">
            <a:extLst>
              <a:ext uri="{FF2B5EF4-FFF2-40B4-BE49-F238E27FC236}">
                <a16:creationId xmlns:a16="http://schemas.microsoft.com/office/drawing/2014/main" id="{02331A03-A516-418E-8DBD-467184FA0C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457200"/>
            <a:ext cx="3213100" cy="617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A1528E-DF79-4C43-9B7A-8CB4795A301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0" lang="ar-KW" altLang="en-US" sz="8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Times New Roman (Arabic)" charset="0"/>
              </a:rPr>
              <a:t>والمسيح يرحمهم في يوم الدين ويحل بروح قدسه فيهم</a:t>
            </a:r>
            <a:endParaRPr lang="en-GB" dirty="0"/>
          </a:p>
        </p:txBody>
      </p:sp>
      <p:pic>
        <p:nvPicPr>
          <p:cNvPr id="19459" name="Picture 1027">
            <a:extLst>
              <a:ext uri="{FF2B5EF4-FFF2-40B4-BE49-F238E27FC236}">
                <a16:creationId xmlns:a16="http://schemas.microsoft.com/office/drawing/2014/main" id="{D22E346C-928B-47E8-9BF9-A673906B5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81000"/>
            <a:ext cx="4038600" cy="6116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0B7CE7-36F7-4581-AF74-E090E162B3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خاف الموقف يوم الزحمة واعط صدقة تزداد نعمة 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20483" name="Picture 3">
            <a:extLst>
              <a:ext uri="{FF2B5EF4-FFF2-40B4-BE49-F238E27FC236}">
                <a16:creationId xmlns:a16="http://schemas.microsoft.com/office/drawing/2014/main" id="{CF6A68C0-9481-45CE-956D-C7D912FAB8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2400"/>
            <a:ext cx="3876675" cy="632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D0CE4B-DDDA-4B99-A532-84ECA83A28B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فعلى الرحماء تحل الرحمة طوبى لآل البر والحسنات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21507" name="Picture 3">
            <a:extLst>
              <a:ext uri="{FF2B5EF4-FFF2-40B4-BE49-F238E27FC236}">
                <a16:creationId xmlns:a16="http://schemas.microsoft.com/office/drawing/2014/main" id="{8B9144DC-E2C8-4B22-BA9B-F87DECF701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2400"/>
            <a:ext cx="3922713" cy="647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5277C9-FA87-46C6-9EA4-ADFF984265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داوم فأن اخر ساعة يفرح فيها اهل الطاعة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22531" name="Picture 3">
            <a:extLst>
              <a:ext uri="{FF2B5EF4-FFF2-40B4-BE49-F238E27FC236}">
                <a16:creationId xmlns:a16="http://schemas.microsoft.com/office/drawing/2014/main" id="{87B05E19-1B9D-4057-AF8F-CCF6243F5A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2400"/>
            <a:ext cx="3902075" cy="647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B8EB07-5005-413E-9CFD-1F70F6B3064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واما المرتحل بغير بضاعة فهو خائف دائم الحسرات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23555" name="Picture 3">
            <a:extLst>
              <a:ext uri="{FF2B5EF4-FFF2-40B4-BE49-F238E27FC236}">
                <a16:creationId xmlns:a16="http://schemas.microsoft.com/office/drawing/2014/main" id="{16887078-342D-438B-8D2A-32B086A9BF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235"/>
          <a:stretch/>
        </p:blipFill>
        <p:spPr bwMode="auto">
          <a:xfrm>
            <a:off x="201706" y="625288"/>
            <a:ext cx="4191000" cy="56074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8E6BB7-F213-4F2A-9CA3-E67A099582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ذاك اليوم فيه أعظم معونة لان الرحمة تخفف الدينونة 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24579" name="Picture 3">
            <a:extLst>
              <a:ext uri="{FF2B5EF4-FFF2-40B4-BE49-F238E27FC236}">
                <a16:creationId xmlns:a16="http://schemas.microsoft.com/office/drawing/2014/main" id="{10B0635C-9FBD-4236-84CD-B11FCA7967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600"/>
            <a:ext cx="4027488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B0E5AB-318F-4B2E-B98B-B717FF461AB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وهي تساعد أهل المسكونة وترفعهم الى أعلى الدرجات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25603" name="Picture 4">
            <a:extLst>
              <a:ext uri="{FF2B5EF4-FFF2-40B4-BE49-F238E27FC236}">
                <a16:creationId xmlns:a16="http://schemas.microsoft.com/office/drawing/2014/main" id="{CD5F73E8-606E-4D2E-B29F-E4DC44DA87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04800"/>
            <a:ext cx="4156075" cy="624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D8B530-72E7-4BFC-8347-75A4DFDE5DE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طـــــوبى للرحماء على المساكين فان الرحمة تحل عليهم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26627" name="Picture 3">
            <a:extLst>
              <a:ext uri="{FF2B5EF4-FFF2-40B4-BE49-F238E27FC236}">
                <a16:creationId xmlns:a16="http://schemas.microsoft.com/office/drawing/2014/main" id="{C07539DE-3AAD-4736-A0FE-EBFC1EEED5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457200"/>
            <a:ext cx="3213100" cy="617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CDD51A-AB28-4E61-8BF2-D259704824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0" lang="ar-KW" altLang="en-US" sz="8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Times New Roman (Arabic)" charset="0"/>
              </a:rPr>
              <a:t>والمسيح يرحمهم في يوم الدين ويحل بروح قدسه فيهم</a:t>
            </a:r>
            <a:endParaRPr lang="en-GB" dirty="0"/>
          </a:p>
        </p:txBody>
      </p:sp>
      <p:pic>
        <p:nvPicPr>
          <p:cNvPr id="27651" name="Picture 1027">
            <a:extLst>
              <a:ext uri="{FF2B5EF4-FFF2-40B4-BE49-F238E27FC236}">
                <a16:creationId xmlns:a16="http://schemas.microsoft.com/office/drawing/2014/main" id="{5D3A8908-2B99-48B6-8DB9-88433DB261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81000"/>
            <a:ext cx="4038600" cy="6116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9" descr="E:\PHOTO\CROSS\1357894w9i114i0wj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643313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3" name="Rectangle 3"/>
          <p:cNvSpPr>
            <a:spLocks noChangeArrowheads="1"/>
          </p:cNvSpPr>
          <p:nvPr/>
        </p:nvSpPr>
        <p:spPr bwMode="auto">
          <a:xfrm>
            <a:off x="3492500" y="981075"/>
            <a:ext cx="5654675" cy="5078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6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قائلا يا ملك الأفراح </a:t>
            </a:r>
            <a:r>
              <a:rPr kumimoji="0" lang="en-US" altLang="en-US" sz="6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.</a:t>
            </a:r>
            <a:endParaRPr kumimoji="0" lang="ar-EG" altLang="en-US" sz="6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EG" altLang="en-US" sz="5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اع</a:t>
            </a:r>
            <a:r>
              <a:rPr kumimoji="0" lang="ar-SA" altLang="en-US" sz="5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مل صليب على رؤوس</a:t>
            </a:r>
            <a:r>
              <a:rPr kumimoji="0" lang="ar-EG" altLang="en-US" sz="5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ar-SA" altLang="en-US" sz="5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السلاح</a:t>
            </a:r>
            <a:r>
              <a:rPr kumimoji="0" lang="ar-EG" altLang="en-US" sz="5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 .</a:t>
            </a:r>
            <a:br>
              <a:rPr kumimoji="0" lang="ar-SA" altLang="en-US" sz="5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</a:br>
            <a:r>
              <a:rPr kumimoji="0" lang="ar-SA" altLang="en-US" sz="5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 في بريق الحرب يصير لك فلاح</a:t>
            </a:r>
            <a:r>
              <a:rPr kumimoji="0" lang="ar-EG" altLang="en-US" sz="5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 .</a:t>
            </a:r>
          </a:p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4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Unicode MS" pitchFamily="34" charset="-128"/>
                <a:ea typeface="Arial Unicode MS" pitchFamily="34" charset="-128"/>
                <a:cs typeface="Arial" panose="020B0604020202020204" pitchFamily="34" charset="0"/>
              </a:rPr>
              <a:t>شيريه ناك أوبي استافروس</a:t>
            </a: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5EF4BF-3F65-43FB-9FBE-715C197F1BB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ربي قال اطلبوا تجدوا سلوا من فضله تعطوا 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28675" name="Picture 3">
            <a:extLst>
              <a:ext uri="{FF2B5EF4-FFF2-40B4-BE49-F238E27FC236}">
                <a16:creationId xmlns:a16="http://schemas.microsoft.com/office/drawing/2014/main" id="{912ECF62-F16B-4F86-AC95-7F84AF5B20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600"/>
            <a:ext cx="4084638" cy="632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45199F-61E0-4FD4-B564-D26BC9DE865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اقرعوا يفتح لكم فاجتهدوا قابلوا بالرحمة السيئات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29699" name="Picture 3">
            <a:extLst>
              <a:ext uri="{FF2B5EF4-FFF2-40B4-BE49-F238E27FC236}">
                <a16:creationId xmlns:a16="http://schemas.microsoft.com/office/drawing/2014/main" id="{187556F6-F809-4F68-86ED-AE08A775C6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2400"/>
            <a:ext cx="4235450" cy="655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8C0583-587E-4DD4-97E7-A74C419363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زيدوا الرحمة بالاستغفار صلوا بخشوع ليلا مع نهار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30723" name="Picture 4">
            <a:extLst>
              <a:ext uri="{FF2B5EF4-FFF2-40B4-BE49-F238E27FC236}">
                <a16:creationId xmlns:a16="http://schemas.microsoft.com/office/drawing/2014/main" id="{AA651C60-2638-4154-B7E4-AE8A5FAB20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33400"/>
            <a:ext cx="4343400" cy="601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34F3FE-5C65-4466-8BCD-128C2B7ABFB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واقرعوا صدوركم مثل العشار وقفوا بخضوع في القداسات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31747" name="Picture 3">
            <a:extLst>
              <a:ext uri="{FF2B5EF4-FFF2-40B4-BE49-F238E27FC236}">
                <a16:creationId xmlns:a16="http://schemas.microsoft.com/office/drawing/2014/main" id="{EC8A3B9A-151F-458E-9641-7DFCF15FE0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44500"/>
            <a:ext cx="4267200" cy="580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A45199-AE49-4AD6-97E6-FD6D4DF358D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سبحوا الرب وزيدوه علوا الى الابد ومجدوه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32771" name="Picture 3">
            <a:extLst>
              <a:ext uri="{FF2B5EF4-FFF2-40B4-BE49-F238E27FC236}">
                <a16:creationId xmlns:a16="http://schemas.microsoft.com/office/drawing/2014/main" id="{813DA812-C004-440B-BA75-1840080B9C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863"/>
            <a:ext cx="4114800" cy="6815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D48749-D5A8-42BA-A814-B15D50831F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ارفعوا ايدكم في الصلوات ونادوه ابانا الذي في السموات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33795" name="Picture 3">
            <a:extLst>
              <a:ext uri="{FF2B5EF4-FFF2-40B4-BE49-F238E27FC236}">
                <a16:creationId xmlns:a16="http://schemas.microsoft.com/office/drawing/2014/main" id="{41BCC1FB-ABF6-468C-A234-0911EE6A70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2400"/>
            <a:ext cx="4144963" cy="655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B9D00F-3A80-499B-9725-BBE03BA41BE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0" lang="ar-KW" altLang="en-US" sz="8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Times New Roman (Arabic)" charset="0"/>
              </a:rPr>
              <a:t>طـــــوبى للرحماء على المساكين فان الرحمة تحل عليهم</a:t>
            </a:r>
            <a:endParaRPr lang="en-GB" dirty="0"/>
          </a:p>
        </p:txBody>
      </p:sp>
      <p:pic>
        <p:nvPicPr>
          <p:cNvPr id="34819" name="Picture 1027">
            <a:extLst>
              <a:ext uri="{FF2B5EF4-FFF2-40B4-BE49-F238E27FC236}">
                <a16:creationId xmlns:a16="http://schemas.microsoft.com/office/drawing/2014/main" id="{441AB88D-0139-4697-BD69-F44C276883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457200"/>
            <a:ext cx="3213100" cy="617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3DEFFC-49C9-4D12-A788-F70E341206D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0" lang="ar-KW" altLang="en-US" sz="8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Times New Roman (Arabic)" charset="0"/>
              </a:rPr>
              <a:t>والمسيح يرحمهم في يوم الدين ويحل بروح قدسه فيهم</a:t>
            </a:r>
            <a:endParaRPr lang="en-GB" dirty="0"/>
          </a:p>
        </p:txBody>
      </p:sp>
      <p:pic>
        <p:nvPicPr>
          <p:cNvPr id="35843" name="Picture 1027">
            <a:extLst>
              <a:ext uri="{FF2B5EF4-FFF2-40B4-BE49-F238E27FC236}">
                <a16:creationId xmlns:a16="http://schemas.microsoft.com/office/drawing/2014/main" id="{A0D5E9EA-4A05-4A99-BC82-073A33E673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81000"/>
            <a:ext cx="4038600" cy="6116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DB763A-A402-4765-9E8E-9C278F97AE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شمروا عن ساعد الجد في الدعا أنتم ومن في السموات معا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36867" name="Picture 3">
            <a:extLst>
              <a:ext uri="{FF2B5EF4-FFF2-40B4-BE49-F238E27FC236}">
                <a16:creationId xmlns:a16="http://schemas.microsoft.com/office/drawing/2014/main" id="{313419C2-87E0-4326-998C-967629D674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925888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E7FA5B-A18A-407F-A154-4D3E501C262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لتفرح به كل الودعا مبشرين بالابديات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37891" name="Picture 3">
            <a:extLst>
              <a:ext uri="{FF2B5EF4-FFF2-40B4-BE49-F238E27FC236}">
                <a16:creationId xmlns:a16="http://schemas.microsoft.com/office/drawing/2014/main" id="{9472AB32-1707-4926-826B-900B7EEA6D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237038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ext Box 2"/>
          <p:cNvSpPr txBox="1">
            <a:spLocks noChangeArrowheads="1"/>
          </p:cNvSpPr>
          <p:nvPr/>
        </p:nvSpPr>
        <p:spPr bwMode="auto">
          <a:xfrm>
            <a:off x="1524000" y="1371600"/>
            <a:ext cx="571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6387" name="Rectangle 5"/>
          <p:cNvSpPr>
            <a:spLocks noChangeArrowheads="1"/>
          </p:cNvSpPr>
          <p:nvPr/>
        </p:nvSpPr>
        <p:spPr bwMode="auto">
          <a:xfrm>
            <a:off x="5562600" y="457200"/>
            <a:ext cx="327660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6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6388" name="Rectangle 6"/>
          <p:cNvSpPr>
            <a:spLocks noChangeArrowheads="1"/>
          </p:cNvSpPr>
          <p:nvPr/>
        </p:nvSpPr>
        <p:spPr bwMode="auto">
          <a:xfrm>
            <a:off x="5715000" y="212725"/>
            <a:ext cx="342900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6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6389" name="Rectangle 7"/>
          <p:cNvSpPr>
            <a:spLocks noChangeArrowheads="1"/>
          </p:cNvSpPr>
          <p:nvPr/>
        </p:nvSpPr>
        <p:spPr bwMode="auto">
          <a:xfrm>
            <a:off x="-76200" y="152400"/>
            <a:ext cx="601980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6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6390" name="Rectangle 8"/>
          <p:cNvSpPr>
            <a:spLocks noChangeArrowheads="1"/>
          </p:cNvSpPr>
          <p:nvPr/>
        </p:nvSpPr>
        <p:spPr bwMode="auto">
          <a:xfrm>
            <a:off x="3059113" y="1479550"/>
            <a:ext cx="6156325" cy="4522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6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أعمل هذه العلامة تنال مناك</a:t>
            </a:r>
            <a:endParaRPr kumimoji="0" lang="ar-EG" altLang="en-US" sz="6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6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بإرادة يسوع تغلب أعداك</a:t>
            </a:r>
            <a:endParaRPr kumimoji="0" lang="ar-EG" altLang="en-US" sz="6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6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فصنع كما قال له الملاك</a:t>
            </a:r>
            <a:endParaRPr kumimoji="0" lang="ar-EG" altLang="en-US" sz="6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4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Unicode MS" pitchFamily="34" charset="-128"/>
                <a:ea typeface="Arial Unicode MS" pitchFamily="34" charset="-128"/>
                <a:cs typeface="Arial" panose="020B0604020202020204" pitchFamily="34" charset="0"/>
              </a:rPr>
              <a:t>شيريه ناك أوبي استافروس</a:t>
            </a:r>
            <a:endParaRPr kumimoji="0" lang="ar-EG" altLang="en-US" sz="48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 Unicode MS" pitchFamily="34" charset="-128"/>
              <a:ea typeface="Arial Unicode MS" pitchFamily="34" charset="-128"/>
              <a:cs typeface="Arial" panose="020B0604020202020204" pitchFamily="34" charset="0"/>
            </a:endParaRPr>
          </a:p>
        </p:txBody>
      </p:sp>
      <p:pic>
        <p:nvPicPr>
          <p:cNvPr id="16391" name="Picture 9" descr="E:\PHOTO\CROSS\1357894w9i114i0wj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643313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CCBE6B-4792-498A-B533-BA0C8393E9E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صوموا صوما روحانيا من كل الادناس نقيا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38915" name="Picture 3">
            <a:extLst>
              <a:ext uri="{FF2B5EF4-FFF2-40B4-BE49-F238E27FC236}">
                <a16:creationId xmlns:a16="http://schemas.microsoft.com/office/drawing/2014/main" id="{4E1C8CD7-1620-4CB1-ADF6-9B70CF4E9B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29895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DCEBAC-16F1-4D3D-9D11-00457FBB56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ولا تقربوا امرا رديا ولا تهتموا بالارضيات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39939" name="Picture 3">
            <a:extLst>
              <a:ext uri="{FF2B5EF4-FFF2-40B4-BE49-F238E27FC236}">
                <a16:creationId xmlns:a16="http://schemas.microsoft.com/office/drawing/2014/main" id="{2FBABB7B-149C-4FBD-8E84-970D5D1ABA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419600" cy="674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7D35D5-7F9A-4275-A467-DB49A98322A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 dirty="0">
                <a:solidFill>
                  <a:srgbClr val="000000"/>
                </a:solidFill>
                <a:latin typeface="Calibri Light" panose="020F0302020204030204" pitchFamily="34" charset="0"/>
              </a:rPr>
              <a:t>ضعف النفس يزيد قواها ومن أهلك نفسه أحياها</a:t>
            </a:r>
            <a:endParaRPr lang="en-GB" sz="8000" b="1" dirty="0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40963" name="Picture 3">
            <a:extLst>
              <a:ext uri="{FF2B5EF4-FFF2-40B4-BE49-F238E27FC236}">
                <a16:creationId xmlns:a16="http://schemas.microsoft.com/office/drawing/2014/main" id="{827C8460-20C2-4A6A-98E1-0692978A28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4572000" cy="6857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6D4EE4-BAE1-4DFC-A015-CB6F4D6A12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 dirty="0">
                <a:solidFill>
                  <a:srgbClr val="000000"/>
                </a:solidFill>
                <a:latin typeface="Calibri Light" panose="020F0302020204030204" pitchFamily="34" charset="0"/>
              </a:rPr>
              <a:t>ومن أحياها ففي الهلاك رماها وان هي ماتت تثمر ثمرات</a:t>
            </a:r>
            <a:endParaRPr lang="en-GB" sz="8000" b="1" dirty="0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41987" name="Picture 4">
            <a:extLst>
              <a:ext uri="{FF2B5EF4-FFF2-40B4-BE49-F238E27FC236}">
                <a16:creationId xmlns:a16="http://schemas.microsoft.com/office/drawing/2014/main" id="{8FCC8A97-19F0-40C9-808B-98C586B917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6482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0868BA-2CBD-4F49-88D2-F59964B46D8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0" lang="ar-KW" altLang="en-US" sz="8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Times New Roman (Arabic)" charset="0"/>
              </a:rPr>
              <a:t>طـــــوبى للرحماء على المساكين فان الرحمة تحل عليهم</a:t>
            </a:r>
            <a:endParaRPr lang="en-GB" dirty="0"/>
          </a:p>
        </p:txBody>
      </p:sp>
      <p:pic>
        <p:nvPicPr>
          <p:cNvPr id="43011" name="Picture 1027">
            <a:extLst>
              <a:ext uri="{FF2B5EF4-FFF2-40B4-BE49-F238E27FC236}">
                <a16:creationId xmlns:a16="http://schemas.microsoft.com/office/drawing/2014/main" id="{4D7377F2-1CE0-427C-ACAB-6668B9CCDD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457200"/>
            <a:ext cx="3213100" cy="617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309767-D1B7-4D00-8891-B0AB8B8C727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والمسيح يرحمهم في يوم الدين ويحل بروح قدسه فيهم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44035" name="Picture 3">
            <a:extLst>
              <a:ext uri="{FF2B5EF4-FFF2-40B4-BE49-F238E27FC236}">
                <a16:creationId xmlns:a16="http://schemas.microsoft.com/office/drawing/2014/main" id="{32A5887A-5510-4A06-A120-01AA010CBA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81000"/>
            <a:ext cx="4038600" cy="6116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1378FE-9C4C-496F-B295-FC664ADBE06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طالبوه بأن يسمعكم يا مباركي ابي تعالوا بأجمعكم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45059" name="Picture 3">
            <a:extLst>
              <a:ext uri="{FF2B5EF4-FFF2-40B4-BE49-F238E27FC236}">
                <a16:creationId xmlns:a16="http://schemas.microsoft.com/office/drawing/2014/main" id="{81EB662F-8DA5-4AEB-909D-B5BA86C48A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495800" cy="655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857A26-54B8-407E-AA5A-68B95C6A3A4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لترثوا الملك المعد لكم من قبل إنشاء المخلوقات 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46083" name="Picture 3">
            <a:extLst>
              <a:ext uri="{FF2B5EF4-FFF2-40B4-BE49-F238E27FC236}">
                <a16:creationId xmlns:a16="http://schemas.microsoft.com/office/drawing/2014/main" id="{725607AD-1FBB-4520-96DF-B6FC0473B2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156075" cy="662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18BC19-C436-44EF-A752-E89AE0C2F4B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ظلمت نفسك وضيعت المدخرات التي أفسدها السوس والافات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47107" name="Picture 3">
            <a:extLst>
              <a:ext uri="{FF2B5EF4-FFF2-40B4-BE49-F238E27FC236}">
                <a16:creationId xmlns:a16="http://schemas.microsoft.com/office/drawing/2014/main" id="{8864FF49-A192-4BC9-A6F5-27EEE34899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9624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C76348-0C49-4CE6-B651-2CA24C8F962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فأكنز لك كنزا في السموات وسارع الى فعل الخيرات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48131" name="Picture 3">
            <a:extLst>
              <a:ext uri="{FF2B5EF4-FFF2-40B4-BE49-F238E27FC236}">
                <a16:creationId xmlns:a16="http://schemas.microsoft.com/office/drawing/2014/main" id="{0E5565E1-FF2F-4414-8C30-698A209AA6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038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9" descr="E:\PHOTO\CROSS\1357894w9i114i0wj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643313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3491435" y="1340768"/>
            <a:ext cx="5652565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فطلع للبربر وغلبهم </a:t>
            </a:r>
            <a:endParaRPr kumimoji="0" lang="ar-EG" altLang="en-US" sz="6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وهلك اعداءه وبددهم</a:t>
            </a:r>
            <a:endParaRPr kumimoji="0" lang="ar-EG" altLang="en-US" sz="6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وظفر بالقوم وشتتهم</a:t>
            </a:r>
            <a:br>
              <a:rPr kumimoji="0" lang="ar-SA" alt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</a:br>
            <a:r>
              <a:rPr kumimoji="0" lang="ar-SA" alt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Unicode MS" pitchFamily="34" charset="-128"/>
                <a:ea typeface="Arial Unicode MS" pitchFamily="34" charset="-128"/>
                <a:cs typeface="Arial" panose="020B0604020202020204" pitchFamily="34" charset="0"/>
              </a:rPr>
              <a:t>شيريه ناك أوبي استافروس 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20A94E-9408-4E39-9C55-C22D7B72BB1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عجل وصلي لابيك سرا فأبوك يعطيك أعظم اجرا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49155" name="Picture 3">
            <a:extLst>
              <a:ext uri="{FF2B5EF4-FFF2-40B4-BE49-F238E27FC236}">
                <a16:creationId xmlns:a16="http://schemas.microsoft.com/office/drawing/2014/main" id="{C235268D-DBAB-43F9-AB94-CA94F386B1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81000" y="0"/>
            <a:ext cx="4953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8E5B75-91FB-4876-B3FE-AE0D032D6D7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ويحسب لك هذا برا وبه تدخل فسيح الجنات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50179" name="Picture 3">
            <a:extLst>
              <a:ext uri="{FF2B5EF4-FFF2-40B4-BE49-F238E27FC236}">
                <a16:creationId xmlns:a16="http://schemas.microsoft.com/office/drawing/2014/main" id="{D302A8EC-B3BA-4014-A0EE-CA966E5540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4356846" cy="6857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CFFFA3-5A03-445E-BF2E-5033212F472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طـــــوبى للرحماء على المساكين فان الرحمة تحل عليهم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51203" name="Picture 3">
            <a:extLst>
              <a:ext uri="{FF2B5EF4-FFF2-40B4-BE49-F238E27FC236}">
                <a16:creationId xmlns:a16="http://schemas.microsoft.com/office/drawing/2014/main" id="{12022960-8BC3-40AE-A7FC-3A95229384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457200"/>
            <a:ext cx="3213100" cy="617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C524B2-BC93-410C-B0F1-E27F7795CD0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والمسيح يرحمهم في يوم الدين ويحل بروح قدسه فيهم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52227" name="Picture 3">
            <a:extLst>
              <a:ext uri="{FF2B5EF4-FFF2-40B4-BE49-F238E27FC236}">
                <a16:creationId xmlns:a16="http://schemas.microsoft.com/office/drawing/2014/main" id="{FA7F8539-5815-4DA7-B348-329BCB7766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81000"/>
            <a:ext cx="4038600" cy="6116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9951CC-CAC2-4F1F-9144-C3E2A2064FB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غزر دمعك ليكون هاطل لا تتزكى فتصبح عاطل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53251" name="Picture 4">
            <a:extLst>
              <a:ext uri="{FF2B5EF4-FFF2-40B4-BE49-F238E27FC236}">
                <a16:creationId xmlns:a16="http://schemas.microsoft.com/office/drawing/2014/main" id="{2988A7C4-3634-4B5F-A42B-481100BE56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02907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4D197B-AF04-462E-BFF3-0CD2A51136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وإياك ان تهوى المجد الباطل وإياك ان تميل الى الشهوات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54275" name="Picture 4">
            <a:extLst>
              <a:ext uri="{FF2B5EF4-FFF2-40B4-BE49-F238E27FC236}">
                <a16:creationId xmlns:a16="http://schemas.microsoft.com/office/drawing/2014/main" id="{5788A6F3-3939-48D8-8A5B-C112B425D2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1148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C663AE-5C24-4A94-8298-8D3913594C7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فخر العالم مثل الزهر يذبل وكالبرق يمر 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55299" name="Picture 3">
            <a:extLst>
              <a:ext uri="{FF2B5EF4-FFF2-40B4-BE49-F238E27FC236}">
                <a16:creationId xmlns:a16="http://schemas.microsoft.com/office/drawing/2014/main" id="{EFFFDCCE-8C9D-4312-865D-F8B866A799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2400"/>
            <a:ext cx="3998913" cy="655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100EE5-EE5F-49D2-A620-41B988C1D3E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وما قدمت يبقى مدى الدهر عنده في ملكوت السموات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56323" name="Picture 3">
            <a:extLst>
              <a:ext uri="{FF2B5EF4-FFF2-40B4-BE49-F238E27FC236}">
                <a16:creationId xmlns:a16="http://schemas.microsoft.com/office/drawing/2014/main" id="{3977A60E-545C-4547-95C2-0125FE4228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3434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8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2DEE57-BD42-4F50-B21A-6D6DEE1A388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قيل الصدقة بلا إفشاء هي من أعظم الاشياء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57347" name="Picture 3">
            <a:extLst>
              <a:ext uri="{FF2B5EF4-FFF2-40B4-BE49-F238E27FC236}">
                <a16:creationId xmlns:a16="http://schemas.microsoft.com/office/drawing/2014/main" id="{78F50B79-F547-4E4F-AEEB-1EB8FECA0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22225"/>
            <a:ext cx="3810000" cy="681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8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BA53FA-92AA-4183-9AF8-BDE456752FB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فلا تطغى بحب الدنيا ولا تنسى فعل الصلوات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58371" name="Picture 4">
            <a:extLst>
              <a:ext uri="{FF2B5EF4-FFF2-40B4-BE49-F238E27FC236}">
                <a16:creationId xmlns:a16="http://schemas.microsoft.com/office/drawing/2014/main" id="{1B032F73-0E6C-4301-B993-883FE7F8F8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11797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ext Box 2"/>
          <p:cNvSpPr txBox="1">
            <a:spLocks noChangeArrowheads="1"/>
          </p:cNvSpPr>
          <p:nvPr/>
        </p:nvSpPr>
        <p:spPr bwMode="auto">
          <a:xfrm>
            <a:off x="1524000" y="1371600"/>
            <a:ext cx="571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9459" name="Text Box 4"/>
          <p:cNvSpPr txBox="1">
            <a:spLocks noChangeArrowheads="1"/>
          </p:cNvSpPr>
          <p:nvPr/>
        </p:nvSpPr>
        <p:spPr bwMode="auto">
          <a:xfrm>
            <a:off x="1066800" y="609600"/>
            <a:ext cx="335280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1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6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9460" name="Rectangle 5"/>
          <p:cNvSpPr>
            <a:spLocks noChangeArrowheads="1"/>
          </p:cNvSpPr>
          <p:nvPr/>
        </p:nvSpPr>
        <p:spPr bwMode="auto">
          <a:xfrm>
            <a:off x="5562600" y="457200"/>
            <a:ext cx="327660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6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9461" name="Rectangle 6"/>
          <p:cNvSpPr>
            <a:spLocks noChangeArrowheads="1"/>
          </p:cNvSpPr>
          <p:nvPr/>
        </p:nvSpPr>
        <p:spPr bwMode="auto">
          <a:xfrm>
            <a:off x="5715000" y="212725"/>
            <a:ext cx="342900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6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9462" name="Rectangle 7"/>
          <p:cNvSpPr>
            <a:spLocks noChangeArrowheads="1"/>
          </p:cNvSpPr>
          <p:nvPr/>
        </p:nvSpPr>
        <p:spPr bwMode="auto">
          <a:xfrm>
            <a:off x="-76200" y="152400"/>
            <a:ext cx="601980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6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9463" name="Rectangle 8"/>
          <p:cNvSpPr>
            <a:spLocks noChangeArrowheads="1"/>
          </p:cNvSpPr>
          <p:nvPr/>
        </p:nvSpPr>
        <p:spPr bwMode="auto">
          <a:xfrm>
            <a:off x="3052682" y="1219200"/>
            <a:ext cx="5934236" cy="4339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فلما رجع من حرب البربر</a:t>
            </a:r>
            <a:endParaRPr kumimoji="0" lang="ar-EG" altLang="en-US" sz="6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جلس بين العظماء يتفكر</a:t>
            </a:r>
            <a:endParaRPr kumimoji="0" lang="ar-EG" altLang="en-US" sz="6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فقال أين صليب المسيح</a:t>
            </a:r>
            <a:r>
              <a:rPr kumimoji="0" lang="ar-EG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ar-SA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يظهر</a:t>
            </a:r>
            <a:endParaRPr kumimoji="0" lang="ar-EG" altLang="en-US" sz="4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Unicode MS" pitchFamily="34" charset="-128"/>
                <a:ea typeface="Arial Unicode MS" pitchFamily="34" charset="-128"/>
                <a:cs typeface="Arial" panose="020B0604020202020204" pitchFamily="34" charset="0"/>
              </a:rPr>
              <a:t>شيريه ناك أوبي استافروس </a:t>
            </a:r>
            <a:endParaRPr kumimoji="0" lang="ar-EG" altLang="en-US" sz="4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 Unicode MS" pitchFamily="34" charset="-128"/>
              <a:ea typeface="+mn-ea"/>
              <a:cs typeface="Arial" panose="020B0604020202020204" pitchFamily="34" charset="0"/>
            </a:endParaRPr>
          </a:p>
        </p:txBody>
      </p:sp>
      <p:pic>
        <p:nvPicPr>
          <p:cNvPr id="19464" name="Picture 9" descr="E:\PHOTO\CROSS\1357894w9i114i0wj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643313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9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B72703-3C57-4977-B63F-63B6E6688D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طـــــوبى للرحماء على المساكين فان الرحمة تحل عليهم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59395" name="Picture 3">
            <a:extLst>
              <a:ext uri="{FF2B5EF4-FFF2-40B4-BE49-F238E27FC236}">
                <a16:creationId xmlns:a16="http://schemas.microsoft.com/office/drawing/2014/main" id="{04913A0C-AE8B-4806-9E21-16A5537254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457200"/>
            <a:ext cx="3213100" cy="617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9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024AE3-81A8-4D7C-8BEB-DDF142E3A4D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0" lang="ar-KW" altLang="en-US" sz="8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Times New Roman (Arabic)" charset="0"/>
              </a:rPr>
              <a:t>والمسيح يرحمهم في يوم الدين ويحل بروح قدسه فيهم</a:t>
            </a:r>
            <a:endParaRPr lang="en-GB" dirty="0"/>
          </a:p>
        </p:txBody>
      </p:sp>
      <p:pic>
        <p:nvPicPr>
          <p:cNvPr id="60419" name="Picture 1027">
            <a:extLst>
              <a:ext uri="{FF2B5EF4-FFF2-40B4-BE49-F238E27FC236}">
                <a16:creationId xmlns:a16="http://schemas.microsoft.com/office/drawing/2014/main" id="{FC09057A-02BF-4380-BC75-5F3981FFF3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81000"/>
            <a:ext cx="4038600" cy="6116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9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120939-3705-4935-BC4C-28E840F626F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كمل النفس بالصوم النفيس وناجي الرب ذي التقديس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61443" name="Picture 4">
            <a:extLst>
              <a:ext uri="{FF2B5EF4-FFF2-40B4-BE49-F238E27FC236}">
                <a16:creationId xmlns:a16="http://schemas.microsoft.com/office/drawing/2014/main" id="{3855FFD4-C173-4207-9033-087AE54A8B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240213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9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9613CF-16B3-413F-A7ED-7E87247EF4E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فينقذك من ضربات إبليس وتحيا في الروحانيات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62467" name="Picture 3">
            <a:extLst>
              <a:ext uri="{FF2B5EF4-FFF2-40B4-BE49-F238E27FC236}">
                <a16:creationId xmlns:a16="http://schemas.microsoft.com/office/drawing/2014/main" id="{7CE47CCC-BEB4-4CBB-B428-94A090067B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9624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9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601D8C-5EB8-4793-A48E-8292429ED4E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للرب وزنات فيها أهتموا وتاجروا بها حتى تنمو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63491" name="Picture 3">
            <a:extLst>
              <a:ext uri="{FF2B5EF4-FFF2-40B4-BE49-F238E27FC236}">
                <a16:creationId xmlns:a16="http://schemas.microsoft.com/office/drawing/2014/main" id="{C4136948-4479-4607-A740-1CB5ABB271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240213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9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467E1C-0B85-4F53-91CE-0AE07A7EF3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كما صام الاباء واعتصموا فبلغوا أعلى الدرجات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64515" name="Picture 3">
            <a:extLst>
              <a:ext uri="{FF2B5EF4-FFF2-40B4-BE49-F238E27FC236}">
                <a16:creationId xmlns:a16="http://schemas.microsoft.com/office/drawing/2014/main" id="{9D2A7FB8-6D4F-4724-9889-CC300D1E66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4196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9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404556-F998-451B-ADC4-237D7BC0CBA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موسى بالصوم رأى النور وناجى ربه فوق جبل الطور 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65539" name="Picture 3">
            <a:extLst>
              <a:ext uri="{FF2B5EF4-FFF2-40B4-BE49-F238E27FC236}">
                <a16:creationId xmlns:a16="http://schemas.microsoft.com/office/drawing/2014/main" id="{47A8FE8E-0F31-4B41-985A-CFD044C7B4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1148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9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224FEA-8531-4DEB-B737-D6C56F29A80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فاعطاه سفر التوراه المسطور مع لوحى العشر كلمات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66563" name="Picture 3">
            <a:extLst>
              <a:ext uri="{FF2B5EF4-FFF2-40B4-BE49-F238E27FC236}">
                <a16:creationId xmlns:a16="http://schemas.microsoft.com/office/drawing/2014/main" id="{C393780F-BB82-4357-974A-DF54B464D4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9050"/>
            <a:ext cx="4125913" cy="680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9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C46C8B-E626-4BBE-8806-90FEC131AF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طـــــوبى للرحماء على المساكين فان الرحمة تحل عليهم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67587" name="Picture 3">
            <a:extLst>
              <a:ext uri="{FF2B5EF4-FFF2-40B4-BE49-F238E27FC236}">
                <a16:creationId xmlns:a16="http://schemas.microsoft.com/office/drawing/2014/main" id="{65A7180F-0F9E-470D-8913-E40541B636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457200"/>
            <a:ext cx="3213100" cy="617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9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8147EC-B889-4730-ACBB-1271CEC8784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0" lang="ar-KW" altLang="en-US" sz="8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Times New Roman (Arabic)" charset="0"/>
              </a:rPr>
              <a:t>والمسيح يرحمهم في يوم الدين ويحل بروح قدسه فيهم</a:t>
            </a:r>
            <a:endParaRPr lang="en-GB" dirty="0"/>
          </a:p>
        </p:txBody>
      </p:sp>
      <p:pic>
        <p:nvPicPr>
          <p:cNvPr id="68611" name="Picture 1027">
            <a:extLst>
              <a:ext uri="{FF2B5EF4-FFF2-40B4-BE49-F238E27FC236}">
                <a16:creationId xmlns:a16="http://schemas.microsoft.com/office/drawing/2014/main" id="{2D76E5D4-E0F6-4298-84AA-00605E80C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81000"/>
            <a:ext cx="4038600" cy="6116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 trans="22000" smoothness="6"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F537E-0EF3-40D9-AF9A-7007A7AF5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532313" y="0"/>
            <a:ext cx="2532313" cy="2613928"/>
          </a:xfrm>
        </p:spPr>
        <p:txBody>
          <a:bodyPr>
            <a:normAutofit/>
          </a:bodyPr>
          <a:lstStyle/>
          <a:p>
            <a:pPr rtl="1"/>
            <a:r>
              <a:rPr lang="ar-EG" sz="8000" b="0" dirty="0">
                <a:solidFill>
                  <a:srgbClr val="FDD01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rdu Typesetting" panose="03020402040406030203" pitchFamily="66" charset="-78"/>
                <a:cs typeface="Urdu Typesetting" panose="03020402040406030203" pitchFamily="66" charset="-78"/>
              </a:rPr>
              <a:t>الفصل الثالث </a:t>
            </a:r>
            <a:endParaRPr lang="en-GB" sz="8000" b="0" dirty="0">
              <a:solidFill>
                <a:srgbClr val="FDD01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Urdu Typesetting" panose="03020402040406030203" pitchFamily="66" charset="-78"/>
              <a:cs typeface="Urdu Typesetting" panose="03020402040406030203" pitchFamily="66" charset="-78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248FFA81-50A7-43E7-AFB4-415558112102}"/>
              </a:ext>
            </a:extLst>
          </p:cNvPr>
          <p:cNvSpPr/>
          <p:nvPr/>
        </p:nvSpPr>
        <p:spPr>
          <a:xfrm flipH="1">
            <a:off x="4682614" y="860415"/>
            <a:ext cx="4293797" cy="48240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hangingPunct="1">
              <a:defRPr/>
            </a:pPr>
            <a:r>
              <a:rPr lang="ar-EG" sz="2400" b="1" dirty="0">
                <a:solidFill>
                  <a:srgbClr val="FFC000"/>
                </a:solidFill>
                <a:cs typeface="Times New Roman" pitchFamily="18" charset="0"/>
              </a:rPr>
              <a:t>مديح عشية الصوم المقدس</a:t>
            </a:r>
            <a:endParaRPr lang="en-US" sz="2400" b="1" dirty="0">
              <a:solidFill>
                <a:srgbClr val="FFC000"/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C06E7589-9CED-48D9-A80D-FBC7C5F81219}"/>
              </a:ext>
            </a:extLst>
          </p:cNvPr>
          <p:cNvSpPr/>
          <p:nvPr/>
        </p:nvSpPr>
        <p:spPr>
          <a:xfrm flipH="1">
            <a:off x="195297" y="860415"/>
            <a:ext cx="4293797" cy="48240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hangingPunct="1">
              <a:defRPr/>
            </a:pPr>
            <a:r>
              <a:rPr lang="ar-EG" sz="2400" b="1" dirty="0">
                <a:solidFill>
                  <a:srgbClr val="FFC000"/>
                </a:solidFill>
                <a:cs typeface="Times New Roman" pitchFamily="18" charset="0"/>
              </a:rPr>
              <a:t>تسع قطع لعشية الصوم الكبير</a:t>
            </a:r>
            <a:endParaRPr lang="en-US" sz="2400" b="1" dirty="0">
              <a:solidFill>
                <a:srgbClr val="FFC000"/>
              </a:solidFill>
            </a:endParaRPr>
          </a:p>
        </p:txBody>
      </p:sp>
      <p:sp>
        <p:nvSpPr>
          <p:cNvPr id="45" name="Rectangle 44">
            <a:hlinkClick r:id="rId4" action="ppaction://hlinksldjump"/>
            <a:extLst>
              <a:ext uri="{FF2B5EF4-FFF2-40B4-BE49-F238E27FC236}">
                <a16:creationId xmlns:a16="http://schemas.microsoft.com/office/drawing/2014/main" id="{759B637F-2F8B-41C2-AD87-54B3855EA089}"/>
              </a:ext>
            </a:extLst>
          </p:cNvPr>
          <p:cNvSpPr/>
          <p:nvPr/>
        </p:nvSpPr>
        <p:spPr>
          <a:xfrm flipH="1">
            <a:off x="4682838" y="1553052"/>
            <a:ext cx="4292473" cy="84960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hangingPunct="1">
              <a:defRPr/>
            </a:pPr>
            <a:r>
              <a:rPr lang="ar-EG" sz="2800" b="1" dirty="0">
                <a:solidFill>
                  <a:srgbClr val="FFC000"/>
                </a:solidFill>
                <a:cs typeface="Times New Roman" pitchFamily="18" charset="0"/>
              </a:rPr>
              <a:t>الأحد الأول </a:t>
            </a:r>
          </a:p>
          <a:p>
            <a:pPr algn="ctr" rtl="1" eaLnBrk="1" hangingPunct="1">
              <a:defRPr/>
            </a:pPr>
            <a:r>
              <a:rPr lang="ar-EG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(الصوم الصوم للنفس ثبات)</a:t>
            </a:r>
            <a:endParaRPr lang="en-US" sz="2000" b="1" dirty="0">
              <a:solidFill>
                <a:schemeClr val="tx1"/>
              </a:solidFill>
              <a:latin typeface="Times New Roman" panose="02020603050405020304" pitchFamily="18" charset="0"/>
              <a:cs typeface="Times New Roman" pitchFamily="18" charset="0"/>
            </a:endParaRPr>
          </a:p>
        </p:txBody>
      </p:sp>
      <p:sp>
        <p:nvSpPr>
          <p:cNvPr id="46" name="Rectangle 45">
            <a:hlinkClick r:id="rId5" action="ppaction://hlinksldjump"/>
            <a:extLst>
              <a:ext uri="{FF2B5EF4-FFF2-40B4-BE49-F238E27FC236}">
                <a16:creationId xmlns:a16="http://schemas.microsoft.com/office/drawing/2014/main" id="{B640DD89-FD73-4F03-A0C5-21C663BF4581}"/>
              </a:ext>
            </a:extLst>
          </p:cNvPr>
          <p:cNvSpPr/>
          <p:nvPr/>
        </p:nvSpPr>
        <p:spPr>
          <a:xfrm flipH="1">
            <a:off x="4682836" y="2613927"/>
            <a:ext cx="4292473" cy="84960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hangingPunct="1">
              <a:defRPr/>
            </a:pPr>
            <a:r>
              <a:rPr lang="ar-EG" sz="2800" b="1" dirty="0">
                <a:solidFill>
                  <a:srgbClr val="FFC000"/>
                </a:solidFill>
                <a:cs typeface="Times New Roman" pitchFamily="18" charset="0"/>
              </a:rPr>
              <a:t>الأحد الثانى</a:t>
            </a:r>
          </a:p>
          <a:p>
            <a:pPr algn="ctr" rtl="1" eaLnBrk="1" hangingPunct="1">
              <a:defRPr/>
            </a:pPr>
            <a:r>
              <a:rPr lang="ar-EG" sz="2000" b="1" dirty="0">
                <a:solidFill>
                  <a:schemeClr val="tx1"/>
                </a:solidFill>
                <a:cs typeface="Times New Roman" pitchFamily="18" charset="0"/>
              </a:rPr>
              <a:t>(</a:t>
            </a:r>
            <a:r>
              <a:rPr lang="ar-EG" sz="20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سر عجيب هو سر المسيح)</a:t>
            </a:r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47" name="Rectangle 46">
            <a:hlinkClick r:id="" action="ppaction://noaction"/>
            <a:extLst>
              <a:ext uri="{FF2B5EF4-FFF2-40B4-BE49-F238E27FC236}">
                <a16:creationId xmlns:a16="http://schemas.microsoft.com/office/drawing/2014/main" id="{55ED5804-5EFC-4D89-B9C9-6322EFC59DDC}"/>
              </a:ext>
            </a:extLst>
          </p:cNvPr>
          <p:cNvSpPr/>
          <p:nvPr/>
        </p:nvSpPr>
        <p:spPr>
          <a:xfrm flipH="1">
            <a:off x="4682836" y="3674803"/>
            <a:ext cx="4292473" cy="84960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hangingPunct="1">
              <a:defRPr/>
            </a:pPr>
            <a:r>
              <a:rPr lang="ar-EG" sz="2400" b="1" dirty="0">
                <a:solidFill>
                  <a:srgbClr val="FFC000"/>
                </a:solidFill>
                <a:cs typeface="Times New Roman" pitchFamily="18" charset="0"/>
              </a:rPr>
              <a:t>مديح ثان للأحد الثانى</a:t>
            </a:r>
          </a:p>
          <a:p>
            <a:pPr algn="ctr" rtl="1" eaLnBrk="1" hangingPunct="1">
              <a:defRPr/>
            </a:pPr>
            <a:r>
              <a:rPr lang="ar-EG" sz="24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(الصوم الصوم يا شعب الرب)</a:t>
            </a:r>
            <a:r>
              <a:rPr lang="ar-EG" sz="2400" b="1" dirty="0">
                <a:solidFill>
                  <a:schemeClr val="tx1"/>
                </a:solidFill>
                <a:cs typeface="Times New Roman" pitchFamily="18" charset="0"/>
              </a:rPr>
              <a:t> 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48" name="Rectangle 47">
            <a:hlinkClick r:id="rId6" action="ppaction://hlinksldjump"/>
            <a:extLst>
              <a:ext uri="{FF2B5EF4-FFF2-40B4-BE49-F238E27FC236}">
                <a16:creationId xmlns:a16="http://schemas.microsoft.com/office/drawing/2014/main" id="{79AF46F5-D750-4FD5-A9F0-E80565456EB6}"/>
              </a:ext>
            </a:extLst>
          </p:cNvPr>
          <p:cNvSpPr/>
          <p:nvPr/>
        </p:nvSpPr>
        <p:spPr>
          <a:xfrm flipH="1">
            <a:off x="4682835" y="4735679"/>
            <a:ext cx="4292473" cy="84960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hangingPunct="1">
              <a:defRPr/>
            </a:pPr>
            <a:r>
              <a:rPr lang="ar-EG" sz="2800" b="1" dirty="0">
                <a:solidFill>
                  <a:srgbClr val="FFC000"/>
                </a:solidFill>
                <a:cs typeface="Times New Roman" pitchFamily="18" charset="0"/>
              </a:rPr>
              <a:t>الأحد الثالث</a:t>
            </a:r>
          </a:p>
          <a:p>
            <a:pPr algn="ctr" rtl="1" eaLnBrk="1" hangingPunct="1">
              <a:defRPr/>
            </a:pPr>
            <a:r>
              <a:rPr lang="ar-EG" sz="20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(الصوم هو حصن غير مهدوم)</a:t>
            </a:r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49" name="Rectangle 48">
            <a:hlinkClick r:id="" action="ppaction://noaction"/>
            <a:extLst>
              <a:ext uri="{FF2B5EF4-FFF2-40B4-BE49-F238E27FC236}">
                <a16:creationId xmlns:a16="http://schemas.microsoft.com/office/drawing/2014/main" id="{258172E2-2039-4EDC-8B7F-9C8EA8788747}"/>
              </a:ext>
            </a:extLst>
          </p:cNvPr>
          <p:cNvSpPr/>
          <p:nvPr/>
        </p:nvSpPr>
        <p:spPr>
          <a:xfrm flipH="1">
            <a:off x="4682836" y="5796553"/>
            <a:ext cx="4292473" cy="84960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hangingPunct="1">
              <a:defRPr/>
            </a:pPr>
            <a:r>
              <a:rPr lang="ar-EG" sz="2400" b="1" dirty="0">
                <a:solidFill>
                  <a:srgbClr val="FFC000"/>
                </a:solidFill>
                <a:cs typeface="Times New Roman" pitchFamily="18" charset="0"/>
              </a:rPr>
              <a:t>مديح ثان للأحد الثالث</a:t>
            </a:r>
          </a:p>
          <a:p>
            <a:pPr algn="ctr" rtl="1" eaLnBrk="1" hangingPunct="1">
              <a:defRPr/>
            </a:pPr>
            <a:r>
              <a:rPr lang="ar-EG" sz="24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(الصوم الصوم للنفس ثبات)</a:t>
            </a:r>
            <a:r>
              <a:rPr lang="ar-EG" sz="2400" b="1" dirty="0">
                <a:solidFill>
                  <a:schemeClr val="tx1"/>
                </a:solidFill>
                <a:cs typeface="Times New Roman" pitchFamily="18" charset="0"/>
              </a:rPr>
              <a:t> 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50" name="Rectangle 49">
            <a:hlinkClick r:id="rId7" action="ppaction://hlinksldjump"/>
            <a:extLst>
              <a:ext uri="{FF2B5EF4-FFF2-40B4-BE49-F238E27FC236}">
                <a16:creationId xmlns:a16="http://schemas.microsoft.com/office/drawing/2014/main" id="{D4714DF5-134D-41B3-B003-4E49B0720700}"/>
              </a:ext>
            </a:extLst>
          </p:cNvPr>
          <p:cNvSpPr/>
          <p:nvPr/>
        </p:nvSpPr>
        <p:spPr>
          <a:xfrm flipH="1">
            <a:off x="195297" y="1553831"/>
            <a:ext cx="4292473" cy="84960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hangingPunct="1">
              <a:spcBef>
                <a:spcPts val="1800"/>
              </a:spcBef>
              <a:defRPr/>
            </a:pPr>
            <a:r>
              <a:rPr lang="ar-EG" sz="2800" b="1" dirty="0">
                <a:solidFill>
                  <a:srgbClr val="FFC000"/>
                </a:solidFill>
                <a:cs typeface="Times New Roman" pitchFamily="18" charset="0"/>
              </a:rPr>
              <a:t>الأحد الرابع</a:t>
            </a:r>
            <a:r>
              <a:rPr lang="ar-EG" sz="2400" dirty="0">
                <a:solidFill>
                  <a:srgbClr val="FFC000"/>
                </a:solidFill>
                <a:cs typeface="Times New Roman" pitchFamily="18" charset="0"/>
              </a:rPr>
              <a:t> </a:t>
            </a:r>
          </a:p>
          <a:p>
            <a:pPr algn="ctr" rtl="1" eaLnBrk="1" hangingPunct="1">
              <a:defRPr/>
            </a:pPr>
            <a:r>
              <a:rPr lang="ar-EG" sz="20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(الصوم هو شجرة حاملة الأثمار)</a:t>
            </a:r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51" name="Rectangle 50">
            <a:hlinkClick r:id="" action="ppaction://noaction"/>
            <a:extLst>
              <a:ext uri="{FF2B5EF4-FFF2-40B4-BE49-F238E27FC236}">
                <a16:creationId xmlns:a16="http://schemas.microsoft.com/office/drawing/2014/main" id="{46938AEC-F3B7-4F99-8B0B-057C4BCC7111}"/>
              </a:ext>
            </a:extLst>
          </p:cNvPr>
          <p:cNvSpPr/>
          <p:nvPr/>
        </p:nvSpPr>
        <p:spPr>
          <a:xfrm flipH="1">
            <a:off x="195297" y="2614447"/>
            <a:ext cx="4292473" cy="84960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hangingPunct="1">
              <a:defRPr/>
            </a:pPr>
            <a:r>
              <a:rPr lang="ar-EG" sz="2400" b="1" dirty="0">
                <a:solidFill>
                  <a:srgbClr val="FFC000"/>
                </a:solidFill>
                <a:cs typeface="Times New Roman" pitchFamily="18" charset="0"/>
              </a:rPr>
              <a:t>مديح ثان للأحد الرابع</a:t>
            </a:r>
          </a:p>
          <a:p>
            <a:pPr algn="ctr" rtl="1" eaLnBrk="1" hangingPunct="1">
              <a:defRPr/>
            </a:pPr>
            <a:r>
              <a:rPr lang="ar-EG" sz="24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(الصوم الصوم يا ابن النور)</a:t>
            </a:r>
            <a:r>
              <a:rPr lang="ar-EG" sz="2400" b="1" dirty="0">
                <a:solidFill>
                  <a:schemeClr val="tx1"/>
                </a:solidFill>
                <a:cs typeface="Times New Roman" pitchFamily="18" charset="0"/>
              </a:rPr>
              <a:t> 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52" name="Rectangle 51">
            <a:hlinkClick r:id="" action="ppaction://noaction"/>
            <a:extLst>
              <a:ext uri="{FF2B5EF4-FFF2-40B4-BE49-F238E27FC236}">
                <a16:creationId xmlns:a16="http://schemas.microsoft.com/office/drawing/2014/main" id="{283CEAC8-6ED5-4CAC-8EF4-223F36F9CD83}"/>
              </a:ext>
            </a:extLst>
          </p:cNvPr>
          <p:cNvSpPr/>
          <p:nvPr/>
        </p:nvSpPr>
        <p:spPr>
          <a:xfrm flipH="1">
            <a:off x="195295" y="3675063"/>
            <a:ext cx="4292473" cy="84960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hangingPunct="1">
              <a:defRPr/>
            </a:pPr>
            <a:r>
              <a:rPr lang="ar-EG" sz="2800" b="1" dirty="0">
                <a:solidFill>
                  <a:srgbClr val="FFC000"/>
                </a:solidFill>
                <a:cs typeface="Times New Roman" pitchFamily="18" charset="0"/>
              </a:rPr>
              <a:t>الأحد الخامس </a:t>
            </a:r>
          </a:p>
          <a:p>
            <a:pPr algn="ctr" rtl="1" eaLnBrk="1" hangingPunct="1">
              <a:defRPr/>
            </a:pPr>
            <a:r>
              <a:rPr lang="ar-EG" sz="24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(الصوم نوره مشرق دائم)</a:t>
            </a:r>
            <a:r>
              <a:rPr lang="ar-EG" sz="2400" b="1" dirty="0">
                <a:solidFill>
                  <a:schemeClr val="tx1"/>
                </a:solidFill>
                <a:cs typeface="Times New Roman" pitchFamily="18" charset="0"/>
              </a:rPr>
              <a:t> 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53" name="Rectangle 52">
            <a:hlinkClick r:id="" action="ppaction://noaction"/>
            <a:extLst>
              <a:ext uri="{FF2B5EF4-FFF2-40B4-BE49-F238E27FC236}">
                <a16:creationId xmlns:a16="http://schemas.microsoft.com/office/drawing/2014/main" id="{9C391D52-5E5C-46D2-B6E3-0E924A5FF1A8}"/>
              </a:ext>
            </a:extLst>
          </p:cNvPr>
          <p:cNvSpPr/>
          <p:nvPr/>
        </p:nvSpPr>
        <p:spPr>
          <a:xfrm flipH="1">
            <a:off x="195295" y="4735679"/>
            <a:ext cx="4292473" cy="84960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hangingPunct="1">
              <a:defRPr/>
            </a:pPr>
            <a:r>
              <a:rPr lang="ar-EG" sz="2400" b="1" dirty="0">
                <a:solidFill>
                  <a:srgbClr val="FFC000"/>
                </a:solidFill>
                <a:cs typeface="Times New Roman" pitchFamily="18" charset="0"/>
              </a:rPr>
              <a:t>الأحد السادس</a:t>
            </a:r>
          </a:p>
          <a:p>
            <a:pPr algn="ctr" rtl="1" eaLnBrk="1" hangingPunct="1">
              <a:defRPr/>
            </a:pPr>
            <a:r>
              <a:rPr lang="ar-EG" sz="24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(الصوم الصوم يا شعب إيسوس)</a:t>
            </a:r>
            <a:r>
              <a:rPr lang="ar-EG" sz="20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ar-EG" sz="2400" b="1" dirty="0">
                <a:solidFill>
                  <a:schemeClr val="tx1"/>
                </a:solidFill>
                <a:cs typeface="Times New Roman" pitchFamily="18" charset="0"/>
              </a:rPr>
              <a:t> 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54" name="Rectangle 53">
            <a:hlinkClick r:id="rId8" action="ppaction://hlinksldjump"/>
            <a:extLst>
              <a:ext uri="{FF2B5EF4-FFF2-40B4-BE49-F238E27FC236}">
                <a16:creationId xmlns:a16="http://schemas.microsoft.com/office/drawing/2014/main" id="{A3EFF584-6C6F-43A6-9630-678517BEEB33}"/>
              </a:ext>
            </a:extLst>
          </p:cNvPr>
          <p:cNvSpPr/>
          <p:nvPr/>
        </p:nvSpPr>
        <p:spPr>
          <a:xfrm flipH="1">
            <a:off x="195295" y="5796553"/>
            <a:ext cx="4292473" cy="84960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hangingPunct="1">
              <a:defRPr/>
            </a:pPr>
            <a:r>
              <a:rPr lang="ar-EG" sz="2800" b="1" dirty="0">
                <a:solidFill>
                  <a:srgbClr val="FFC000"/>
                </a:solidFill>
                <a:cs typeface="Times New Roman" pitchFamily="18" charset="0"/>
              </a:rPr>
              <a:t>جمعة ختام الصوم</a:t>
            </a:r>
          </a:p>
          <a:p>
            <a:pPr algn="ctr" rtl="1" eaLnBrk="1" hangingPunct="1">
              <a:defRPr/>
            </a:pPr>
            <a:r>
              <a:rPr lang="ar-EG" sz="24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(الصوم الصوم يا شعب يسوع)</a:t>
            </a:r>
            <a:r>
              <a:rPr lang="ar-EG" sz="2400" b="1" dirty="0">
                <a:solidFill>
                  <a:schemeClr val="tx1"/>
                </a:solidFill>
                <a:cs typeface="Times New Roman" pitchFamily="18" charset="0"/>
              </a:rPr>
              <a:t> 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58" name="Rectangle 57">
            <a:hlinkClick r:id="rId9" action="ppaction://hlinksldjump"/>
            <a:extLst>
              <a:ext uri="{FF2B5EF4-FFF2-40B4-BE49-F238E27FC236}">
                <a16:creationId xmlns:a16="http://schemas.microsoft.com/office/drawing/2014/main" id="{92D70498-64BA-4B31-BC8F-B34A096028A7}"/>
              </a:ext>
            </a:extLst>
          </p:cNvPr>
          <p:cNvSpPr/>
          <p:nvPr/>
        </p:nvSpPr>
        <p:spPr>
          <a:xfrm flipH="1">
            <a:off x="195292" y="189008"/>
            <a:ext cx="2088000" cy="48240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hangingPunct="1">
              <a:defRPr/>
            </a:pPr>
            <a:r>
              <a:rPr lang="ar-EG" sz="2800" b="1" dirty="0">
                <a:solidFill>
                  <a:srgbClr val="FFC000"/>
                </a:solidFill>
                <a:cs typeface="Times New Roman" pitchFamily="18" charset="0"/>
              </a:rPr>
              <a:t>صوم نينوى</a:t>
            </a:r>
            <a:endParaRPr lang="en-US" sz="2800" b="1" dirty="0">
              <a:solidFill>
                <a:srgbClr val="FFC000"/>
              </a:solidFill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ED182B75-EB66-4BEC-A96F-F30B9C2B9A1A}"/>
              </a:ext>
            </a:extLst>
          </p:cNvPr>
          <p:cNvSpPr txBox="1"/>
          <p:nvPr/>
        </p:nvSpPr>
        <p:spPr>
          <a:xfrm>
            <a:off x="4604244" y="168910"/>
            <a:ext cx="447613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EG" sz="2800" b="1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" panose="02060603020205020403"/>
                <a:ea typeface="+mn-ea"/>
                <a:cs typeface="Arial" panose="020B0604020202020204" pitchFamily="34" charset="0"/>
              </a:rPr>
              <a:t>صوم نينوى/الصوم الكبير/سبت لعازر</a:t>
            </a:r>
            <a:endParaRPr kumimoji="0" lang="en-GB" sz="2800" b="1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C1C3A888-5572-462F-B337-047E896F6B6E}"/>
              </a:ext>
            </a:extLst>
          </p:cNvPr>
          <p:cNvSpPr/>
          <p:nvPr/>
        </p:nvSpPr>
        <p:spPr>
          <a:xfrm>
            <a:off x="2399768" y="189008"/>
            <a:ext cx="2088000" cy="482400"/>
          </a:xfrm>
          <a:prstGeom prst="rect">
            <a:avLst/>
          </a:prstGeom>
          <a:noFill/>
          <a:ln w="38100">
            <a:solidFill>
              <a:srgbClr val="FFC000"/>
            </a:solidFill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ar-EG" sz="3200" b="1" dirty="0">
                <a:solidFill>
                  <a:srgbClr val="FFC000"/>
                </a:solidFill>
              </a:rPr>
              <a:t>سبت لعازر</a:t>
            </a:r>
            <a:endParaRPr lang="ar-EG" sz="20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09371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9" descr="E:\PHOTO\CROSS\1357894w9i114i0wj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643313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3006969" y="1052736"/>
            <a:ext cx="6102424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قالوا له في مدينة أورشليم </a:t>
            </a:r>
            <a:endParaRPr kumimoji="0" lang="ar-EG" altLang="en-US" sz="6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صليب  المسيح فيها مقيم</a:t>
            </a:r>
            <a:endParaRPr kumimoji="0" lang="ar-EG" altLang="en-US" sz="6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وهو صار له زمانا قديم</a:t>
            </a:r>
            <a:br>
              <a:rPr kumimoji="0" lang="ar-SA" alt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</a:br>
            <a:r>
              <a:rPr kumimoji="0" lang="ar-SA" alt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Unicode MS" pitchFamily="34" charset="-128"/>
                <a:ea typeface="+mn-ea"/>
                <a:cs typeface="Arial" panose="020B0604020202020204" pitchFamily="34" charset="0"/>
              </a:rPr>
              <a:t>شيريه ناك أوبي استافروس </a:t>
            </a:r>
            <a:endParaRPr kumimoji="0" lang="ar-EG" altLang="en-US" sz="4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 Unicode MS" pitchFamily="34" charset="-128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9827217"/>
      </p:ext>
    </p:extLst>
  </p:cSld>
  <p:clrMapOvr>
    <a:masterClrMapping/>
  </p:clrMapOvr>
</p:sld>
</file>

<file path=ppt/slides/slide50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8AEB38-512C-4205-8C90-FEBA596B43C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نينوى لما ضلت بانذار يونان فزعت 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69635" name="Picture 4">
            <a:extLst>
              <a:ext uri="{FF2B5EF4-FFF2-40B4-BE49-F238E27FC236}">
                <a16:creationId xmlns:a16="http://schemas.microsoft.com/office/drawing/2014/main" id="{3DE2D831-9F8A-4C40-8582-5BF619FD89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343400" cy="655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0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62FBAB-5AC3-42D1-AC22-083591C9A1A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وبالصوم ثلاثة ايام صارت مقبوله من بعد اللعنات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70659" name="Picture 4">
            <a:extLst>
              <a:ext uri="{FF2B5EF4-FFF2-40B4-BE49-F238E27FC236}">
                <a16:creationId xmlns:a16="http://schemas.microsoft.com/office/drawing/2014/main" id="{2BB324AD-DCA7-4337-83D1-7D01189E1B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251325" cy="662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0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AAD9EC-2524-428A-9A19-3DD5FFB6EE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هوذا ايلياس كان نبيا صائما فى الحال ومصليا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71683" name="Picture 4">
            <a:extLst>
              <a:ext uri="{FF2B5EF4-FFF2-40B4-BE49-F238E27FC236}">
                <a16:creationId xmlns:a16="http://schemas.microsoft.com/office/drawing/2014/main" id="{0369650F-C0B9-4B57-A7DF-56C69344A6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42277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0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68F752-2868-4376-A179-4172C7B0F8D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حتى رفعه ربه حيا يخيول من نار الى السموات 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72707" name="Picture 3">
            <a:extLst>
              <a:ext uri="{FF2B5EF4-FFF2-40B4-BE49-F238E27FC236}">
                <a16:creationId xmlns:a16="http://schemas.microsoft.com/office/drawing/2014/main" id="{B10C1D06-4F96-462B-B361-2FD48E2BDB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3434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0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39928F-5E20-4686-AAD4-0983F0C9414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هوذا الرب مخلصنا صام وصلى ليعرفنا 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73731" name="Picture 3">
            <a:extLst>
              <a:ext uri="{FF2B5EF4-FFF2-40B4-BE49-F238E27FC236}">
                <a16:creationId xmlns:a16="http://schemas.microsoft.com/office/drawing/2014/main" id="{E5B8BCCA-B1AB-49AF-833C-CEF420631C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2672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0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B53836-60B8-4D52-894D-DB0CDB30EB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بالصوم  و  الصلاة يهرب عنا الشيطان اللعين مذلول مهزوم 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74755" name="Picture 4">
            <a:extLst>
              <a:ext uri="{FF2B5EF4-FFF2-40B4-BE49-F238E27FC236}">
                <a16:creationId xmlns:a16="http://schemas.microsoft.com/office/drawing/2014/main" id="{F41D9A7B-F41B-409B-946A-748042B979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3434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0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CF30E8-2B54-4B86-A947-7FAEB831B2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طـــــوبى للرحماء على المساكين فان الرحمة تحل عليهم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75779" name="Picture 3">
            <a:extLst>
              <a:ext uri="{FF2B5EF4-FFF2-40B4-BE49-F238E27FC236}">
                <a16:creationId xmlns:a16="http://schemas.microsoft.com/office/drawing/2014/main" id="{9E4A438A-D54B-474C-BCE1-D6C4168C14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457200"/>
            <a:ext cx="3213100" cy="617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0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EF1C2B-5132-4AB9-B9B5-3B2EF64A9D4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والمسيح يرحمهم في يوم الدين ويحل بروح قدسه فيهم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76803" name="Picture 3">
            <a:extLst>
              <a:ext uri="{FF2B5EF4-FFF2-40B4-BE49-F238E27FC236}">
                <a16:creationId xmlns:a16="http://schemas.microsoft.com/office/drawing/2014/main" id="{FB290049-F01C-4F6D-80B1-37DAFB233A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81000"/>
            <a:ext cx="4038600" cy="6116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0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8229A4-2952-4DAB-9473-FC4E1D58790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سياتى الرب فى نصف الليل كما علمنا فى الانجيل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77827" name="Picture 3">
            <a:extLst>
              <a:ext uri="{FF2B5EF4-FFF2-40B4-BE49-F238E27FC236}">
                <a16:creationId xmlns:a16="http://schemas.microsoft.com/office/drawing/2014/main" id="{A65F1D8E-9345-4F20-91B0-7D88414FE0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125913" cy="681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0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0EAA13-2FE7-4132-A13A-F3A08178D4D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ياتى ويعطى الخطاة الويل ويكافى السهارى بالاكاليل 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78851" name="Picture 3">
            <a:extLst>
              <a:ext uri="{FF2B5EF4-FFF2-40B4-BE49-F238E27FC236}">
                <a16:creationId xmlns:a16="http://schemas.microsoft.com/office/drawing/2014/main" id="{B3646905-319D-4CFE-A600-0D4F5F5412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1113"/>
            <a:ext cx="4217988" cy="683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ext Box 2"/>
          <p:cNvSpPr txBox="1">
            <a:spLocks noChangeArrowheads="1"/>
          </p:cNvSpPr>
          <p:nvPr/>
        </p:nvSpPr>
        <p:spPr bwMode="auto">
          <a:xfrm>
            <a:off x="1524000" y="1371600"/>
            <a:ext cx="571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1507" name="Text Box 4"/>
          <p:cNvSpPr txBox="1">
            <a:spLocks noChangeArrowheads="1"/>
          </p:cNvSpPr>
          <p:nvPr/>
        </p:nvSpPr>
        <p:spPr bwMode="auto">
          <a:xfrm>
            <a:off x="1066800" y="609600"/>
            <a:ext cx="335280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1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6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1508" name="Rectangle 5"/>
          <p:cNvSpPr>
            <a:spLocks noChangeArrowheads="1"/>
          </p:cNvSpPr>
          <p:nvPr/>
        </p:nvSpPr>
        <p:spPr bwMode="auto">
          <a:xfrm>
            <a:off x="5562600" y="457200"/>
            <a:ext cx="327660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6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1509" name="Rectangle 6"/>
          <p:cNvSpPr>
            <a:spLocks noChangeArrowheads="1"/>
          </p:cNvSpPr>
          <p:nvPr/>
        </p:nvSpPr>
        <p:spPr bwMode="auto">
          <a:xfrm>
            <a:off x="5715000" y="212725"/>
            <a:ext cx="342900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6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1510" name="Rectangle 7"/>
          <p:cNvSpPr>
            <a:spLocks noChangeArrowheads="1"/>
          </p:cNvSpPr>
          <p:nvPr/>
        </p:nvSpPr>
        <p:spPr bwMode="auto">
          <a:xfrm>
            <a:off x="-76200" y="152400"/>
            <a:ext cx="601980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6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1511" name="Rectangle 8"/>
          <p:cNvSpPr>
            <a:spLocks noChangeArrowheads="1"/>
          </p:cNvSpPr>
          <p:nvPr/>
        </p:nvSpPr>
        <p:spPr bwMode="auto">
          <a:xfrm>
            <a:off x="3462734" y="1417008"/>
            <a:ext cx="5681266" cy="4339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والملكة هيلانة اتت إليه</a:t>
            </a:r>
            <a:endParaRPr kumimoji="0" lang="ar-EG" altLang="en-US" sz="6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وهي تخضع ما بين يديه</a:t>
            </a:r>
            <a:endParaRPr kumimoji="0" lang="ar-EG" altLang="en-US" sz="6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قائلة انهض وحارب عليه</a:t>
            </a:r>
            <a:endParaRPr kumimoji="0" lang="ar-EG" altLang="en-US" sz="4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Unicode MS" pitchFamily="34" charset="-128"/>
                <a:ea typeface="Arial Unicode MS" pitchFamily="34" charset="-128"/>
                <a:cs typeface="Arial" panose="020B0604020202020204" pitchFamily="34" charset="0"/>
              </a:rPr>
              <a:t>شيريه ناك أوبي استافروس</a:t>
            </a:r>
            <a:endParaRPr kumimoji="0" lang="ar-EG" altLang="en-US" sz="4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 Unicode MS" pitchFamily="34" charset="-128"/>
              <a:ea typeface="+mn-ea"/>
              <a:cs typeface="Arial" panose="020B0604020202020204" pitchFamily="34" charset="0"/>
            </a:endParaRPr>
          </a:p>
        </p:txBody>
      </p:sp>
      <p:pic>
        <p:nvPicPr>
          <p:cNvPr id="21512" name="Picture 9" descr="E:\PHOTO\CROSS\1357894w9i114i0wj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643313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81192C-C1D6-4864-9E39-9EC148EA0EA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فلنرجع يا اخوة ونتوب فالله عادل مخوف مرهوب 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79875" name="Picture 4">
            <a:extLst>
              <a:ext uri="{FF2B5EF4-FFF2-40B4-BE49-F238E27FC236}">
                <a16:creationId xmlns:a16="http://schemas.microsoft.com/office/drawing/2014/main" id="{6661DBE7-F7DB-48B3-8AD8-93A16820E8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2400"/>
            <a:ext cx="4038600" cy="647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FBD537-9988-4151-8984-659C13A53B8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يقبل الخاطى ويمحوالذنوب ويخلص من كان فى الضيقات 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80899" name="Picture 4">
            <a:extLst>
              <a:ext uri="{FF2B5EF4-FFF2-40B4-BE49-F238E27FC236}">
                <a16:creationId xmlns:a16="http://schemas.microsoft.com/office/drawing/2014/main" id="{FB817F14-EEEA-4B8C-A300-A098AFABDE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191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47D680-B9A8-4DD0-8C31-D869741A89D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لا تنسانا نحن الخطاة نصرخ نحوك طالبين نجاة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81923" name="Picture 4">
            <a:extLst>
              <a:ext uri="{FF2B5EF4-FFF2-40B4-BE49-F238E27FC236}">
                <a16:creationId xmlns:a16="http://schemas.microsoft.com/office/drawing/2014/main" id="{2368A787-406E-4E92-A14A-5887A1B441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316413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BE9758-AAFB-4DF8-ACB7-75AC95B33FF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فاقبلنا اليك يا ابن الله واصنع معنا رحمة واحسان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82947" name="Picture 4">
            <a:extLst>
              <a:ext uri="{FF2B5EF4-FFF2-40B4-BE49-F238E27FC236}">
                <a16:creationId xmlns:a16="http://schemas.microsoft.com/office/drawing/2014/main" id="{DD8272F2-0E4B-4DB3-8269-7350F18AA2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419600" cy="655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7C9E0C-B396-4EB5-8A05-6F28B9F68E0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طـــــوبى للرحماء على المساكين فان الرحمة تحل عليهم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83971" name="Picture 3">
            <a:extLst>
              <a:ext uri="{FF2B5EF4-FFF2-40B4-BE49-F238E27FC236}">
                <a16:creationId xmlns:a16="http://schemas.microsoft.com/office/drawing/2014/main" id="{2F73153F-3849-4F34-B52D-63D2C1086A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457200"/>
            <a:ext cx="3213100" cy="617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635681-7009-4E26-98CE-5CF5643E473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والمسيح يرحمهم في يوم الدين ويحل بروح قدسه فيهم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84995" name="Picture 3">
            <a:extLst>
              <a:ext uri="{FF2B5EF4-FFF2-40B4-BE49-F238E27FC236}">
                <a16:creationId xmlns:a16="http://schemas.microsoft.com/office/drawing/2014/main" id="{2BAD5040-F746-4E6A-8072-CF746B6195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81000"/>
            <a:ext cx="4038600" cy="6116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76889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>
</file>

<file path=ppt/slides/slide5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B18ED58-6763-4F4B-9A74-6393D3FCAE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933292" y="0"/>
            <a:ext cx="2933292" cy="1325563"/>
          </a:xfrm>
        </p:spPr>
        <p:txBody>
          <a:bodyPr/>
          <a:lstStyle/>
          <a:p>
            <a:pPr algn="r"/>
            <a:r>
              <a:rPr lang="ar-EG" dirty="0">
                <a:solidFill>
                  <a:srgbClr val="FDD017"/>
                </a:solidFill>
              </a:rPr>
              <a:t>(الصوم الكبير) الاسبوع الثاني</a:t>
            </a:r>
            <a:endParaRPr lang="en-GB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DE0D297-F40B-49D8-BE68-D8598660D02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572000" y="0"/>
            <a:ext cx="4572000" cy="6858000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ar-EG" sz="7200" b="1" dirty="0">
                <a:solidFill>
                  <a:srgbClr val="000000"/>
                </a:solidFill>
                <a:latin typeface="Calibri Light" panose="020F0302020204030204" pitchFamily="34" charset="0"/>
              </a:rPr>
              <a:t>طـــــوبى للرحماء على المساكين فان الرحمة تحل عليهم</a:t>
            </a:r>
            <a:endParaRPr lang="en-GB" sz="7200" b="1" dirty="0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2055" name="Picture 7">
            <a:extLst>
              <a:ext uri="{FF2B5EF4-FFF2-40B4-BE49-F238E27FC236}">
                <a16:creationId xmlns:a16="http://schemas.microsoft.com/office/drawing/2014/main" id="{1034DCC3-93EF-4998-ACBD-4CECB4F527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125913" cy="6811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2700557-BE0F-4179-868B-AF18582467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7200" b="1">
                <a:solidFill>
                  <a:srgbClr val="000000"/>
                </a:solidFill>
                <a:latin typeface="Calibri Light" panose="020F0302020204030204" pitchFamily="34" charset="0"/>
              </a:rPr>
              <a:t>والمسيح يرحمهم في يوم الدين ويحل بروح قدسه فيهم</a:t>
            </a:r>
            <a:endParaRPr lang="en-GB" sz="72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13C418E6-0C8C-43F3-82A4-85E124638A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57200"/>
            <a:ext cx="3838575" cy="563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7216272-D473-4F36-B5C4-C5F253821FD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7200" b="1">
                <a:solidFill>
                  <a:srgbClr val="000000"/>
                </a:solidFill>
                <a:latin typeface="Calibri Light" panose="020F0302020204030204" pitchFamily="34" charset="0"/>
              </a:rPr>
              <a:t>سر عجيب هو سر المسيح خرج الى البرية للتسبيح </a:t>
            </a:r>
            <a:endParaRPr lang="en-GB" sz="72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4101" name="Picture 5">
            <a:extLst>
              <a:ext uri="{FF2B5EF4-FFF2-40B4-BE49-F238E27FC236}">
                <a16:creationId xmlns:a16="http://schemas.microsoft.com/office/drawing/2014/main" id="{4B41B9E3-3595-4A6B-BE30-CBFCC1287E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191000" cy="655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9" descr="E:\PHOTO\CROSS\1357894w9i114i0wj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643313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3131840" y="1412776"/>
            <a:ext cx="5832648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اذ بالصليب تغلب أعداك</a:t>
            </a:r>
            <a:endParaRPr kumimoji="0" lang="ar-EG" altLang="en-US" sz="6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بالصليب تنال مناك</a:t>
            </a:r>
            <a:endParaRPr kumimoji="0" lang="ar-EG" altLang="en-US" sz="6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الله اختارك واصطفاك</a:t>
            </a:r>
            <a:br>
              <a:rPr kumimoji="0" lang="ar-SA" alt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</a:br>
            <a:r>
              <a:rPr kumimoji="0" lang="ar-SA" alt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Unicode MS" pitchFamily="34" charset="-128"/>
                <a:ea typeface="+mn-ea"/>
                <a:cs typeface="Arial" panose="020B0604020202020204" pitchFamily="34" charset="0"/>
              </a:rPr>
              <a:t>شيريه ناك أوبي استافروس </a:t>
            </a:r>
            <a:endParaRPr kumimoji="0" lang="ar-EG" altLang="en-US" sz="4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 Unicode MS" pitchFamily="34" charset="-128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5698997"/>
      </p:ext>
    </p:extLst>
  </p:cSld>
  <p:clrMapOvr>
    <a:masterClrMapping/>
  </p:clrMapOvr>
</p:sld>
</file>

<file path=ppt/slides/slide5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4E8A61D-3E39-4117-B50D-E2D146BBDDF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7200" b="1">
                <a:solidFill>
                  <a:srgbClr val="000000"/>
                </a:solidFill>
                <a:latin typeface="Calibri Light" panose="020F0302020204030204" pitchFamily="34" charset="0"/>
              </a:rPr>
              <a:t>فجاءه الشيطان بوجه قبيح ليجربه مثل الانسان </a:t>
            </a:r>
            <a:endParaRPr lang="en-GB" sz="72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32773" name="Picture 5">
            <a:extLst>
              <a:ext uri="{FF2B5EF4-FFF2-40B4-BE49-F238E27FC236}">
                <a16:creationId xmlns:a16="http://schemas.microsoft.com/office/drawing/2014/main" id="{4AC8E9FD-6232-4B01-9B8C-1962EEA84A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191000" cy="655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0DC09BF-1C56-43B4-B64A-F3F50BA4521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فقال له إن كنت المسيح والقول عنك هذا صحيح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33796" name="Picture 4">
            <a:extLst>
              <a:ext uri="{FF2B5EF4-FFF2-40B4-BE49-F238E27FC236}">
                <a16:creationId xmlns:a16="http://schemas.microsoft.com/office/drawing/2014/main" id="{233D4E73-8BF6-401B-8F7E-EE6D650FC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191000" cy="655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97570FA-E1AD-4479-AF55-D419C25CE24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7200" b="1">
                <a:solidFill>
                  <a:srgbClr val="000000"/>
                </a:solidFill>
                <a:latin typeface="Calibri Light" panose="020F0302020204030204" pitchFamily="34" charset="0"/>
              </a:rPr>
              <a:t>فقل للحجارة بالتصريح صيرى خبزا يشبع الجوعان</a:t>
            </a:r>
            <a:endParaRPr lang="en-GB" sz="72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34822" name="Picture 6">
            <a:extLst>
              <a:ext uri="{FF2B5EF4-FFF2-40B4-BE49-F238E27FC236}">
                <a16:creationId xmlns:a16="http://schemas.microsoft.com/office/drawing/2014/main" id="{33A3B6A2-555B-4B8D-AB39-18EB07BC37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191000" cy="655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C5A5E17-4814-433F-937F-B1C8CE2F38C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7200" b="1">
                <a:solidFill>
                  <a:srgbClr val="000000"/>
                </a:solidFill>
                <a:latin typeface="Calibri Light" panose="020F0302020204030204" pitchFamily="34" charset="0"/>
              </a:rPr>
              <a:t>قال له اذهب عنى يا شيطان لانه مكتوب فى سفر الديان </a:t>
            </a:r>
            <a:endParaRPr lang="en-GB" sz="72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95235" name="Picture 3">
            <a:extLst>
              <a:ext uri="{FF2B5EF4-FFF2-40B4-BE49-F238E27FC236}">
                <a16:creationId xmlns:a16="http://schemas.microsoft.com/office/drawing/2014/main" id="{1CEDC4FF-7BCD-4A47-85F1-A194228C03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457200"/>
            <a:ext cx="3213100" cy="617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522CCED-A967-4E9A-A68E-DA58E4C389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ليس بالخبز يحيا الانسان بل بكلمة الايمان 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96261" name="Picture 5">
            <a:extLst>
              <a:ext uri="{FF2B5EF4-FFF2-40B4-BE49-F238E27FC236}">
                <a16:creationId xmlns:a16="http://schemas.microsoft.com/office/drawing/2014/main" id="{608E1245-8BD0-4E3F-B3E2-F501BA80B2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191000" cy="655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7F5A93A-7195-4D56-B476-7246EFEF431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7200" b="1">
                <a:solidFill>
                  <a:srgbClr val="000000"/>
                </a:solidFill>
                <a:latin typeface="Calibri Light" panose="020F0302020204030204" pitchFamily="34" charset="0"/>
              </a:rPr>
              <a:t>طـــــوبى للرحماء على المساكين فان الرحمة تحل عليهم</a:t>
            </a:r>
            <a:endParaRPr lang="en-GB" sz="72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98308" name="Picture 4">
            <a:extLst>
              <a:ext uri="{FF2B5EF4-FFF2-40B4-BE49-F238E27FC236}">
                <a16:creationId xmlns:a16="http://schemas.microsoft.com/office/drawing/2014/main" id="{A61C3F92-A0C3-4827-BF0A-784A3CA675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125913" cy="6811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9723632-D8AA-4755-AD4B-AFAFE69D86C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7200" b="1">
                <a:solidFill>
                  <a:srgbClr val="000000"/>
                </a:solidFill>
                <a:latin typeface="Calibri Light" panose="020F0302020204030204" pitchFamily="34" charset="0"/>
              </a:rPr>
              <a:t>والمسيح يرحمهم في يوم الدين ويحل بروح قدسه فيهم</a:t>
            </a:r>
            <a:endParaRPr lang="en-GB" sz="72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99333" name="Picture 5">
            <a:extLst>
              <a:ext uri="{FF2B5EF4-FFF2-40B4-BE49-F238E27FC236}">
                <a16:creationId xmlns:a16="http://schemas.microsoft.com/office/drawing/2014/main" id="{D19549D9-A82B-4EDB-8552-B4D505B87F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57200"/>
            <a:ext cx="3838575" cy="563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81B029F-2E8D-4C6C-97DC-0E8112AA47C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7200" b="1">
                <a:solidFill>
                  <a:srgbClr val="000000"/>
                </a:solidFill>
                <a:latin typeface="Calibri Light" panose="020F0302020204030204" pitchFamily="34" charset="0"/>
              </a:rPr>
              <a:t>ثم اخذه ابليس فى الحال واوقفه على جناح هيكل عال </a:t>
            </a:r>
            <a:endParaRPr lang="en-GB" sz="72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35844" name="Picture 4">
            <a:extLst>
              <a:ext uri="{FF2B5EF4-FFF2-40B4-BE49-F238E27FC236}">
                <a16:creationId xmlns:a16="http://schemas.microsoft.com/office/drawing/2014/main" id="{AA527D50-2B61-4CFF-BF70-52C7F50396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191000" cy="655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B523D6C-D16B-498E-A28F-DCDB92BC994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وقال إن كنت ابن الله المتعال فاطرح نفسك من هذا المكان 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5125" name="Picture 5">
            <a:extLst>
              <a:ext uri="{FF2B5EF4-FFF2-40B4-BE49-F238E27FC236}">
                <a16:creationId xmlns:a16="http://schemas.microsoft.com/office/drawing/2014/main" id="{E52EADF1-D612-4035-9D21-585BF37EED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191000" cy="655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73CD0CA-26CD-4A55-A081-B0EA9FB018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7200" b="1">
                <a:solidFill>
                  <a:srgbClr val="000000"/>
                </a:solidFill>
                <a:latin typeface="Calibri Light" panose="020F0302020204030204" pitchFamily="34" charset="0"/>
              </a:rPr>
              <a:t>فقال له مكتوب فى التوراة لا تجرب الرب الاله </a:t>
            </a:r>
            <a:endParaRPr lang="en-GB" sz="72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36868" name="Picture 4">
            <a:extLst>
              <a:ext uri="{FF2B5EF4-FFF2-40B4-BE49-F238E27FC236}">
                <a16:creationId xmlns:a16="http://schemas.microsoft.com/office/drawing/2014/main" id="{DF84B2B6-E442-4727-9AAF-1361252B0B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191000" cy="655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ext Box 2"/>
          <p:cNvSpPr txBox="1">
            <a:spLocks noChangeArrowheads="1"/>
          </p:cNvSpPr>
          <p:nvPr/>
        </p:nvSpPr>
        <p:spPr bwMode="auto">
          <a:xfrm>
            <a:off x="1524000" y="1371600"/>
            <a:ext cx="571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3555" name="Text Box 4"/>
          <p:cNvSpPr txBox="1">
            <a:spLocks noChangeArrowheads="1"/>
          </p:cNvSpPr>
          <p:nvPr/>
        </p:nvSpPr>
        <p:spPr bwMode="auto">
          <a:xfrm>
            <a:off x="1066800" y="609600"/>
            <a:ext cx="335280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1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6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3556" name="Rectangle 5"/>
          <p:cNvSpPr>
            <a:spLocks noChangeArrowheads="1"/>
          </p:cNvSpPr>
          <p:nvPr/>
        </p:nvSpPr>
        <p:spPr bwMode="auto">
          <a:xfrm>
            <a:off x="5562600" y="457200"/>
            <a:ext cx="327660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6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3557" name="Rectangle 6"/>
          <p:cNvSpPr>
            <a:spLocks noChangeArrowheads="1"/>
          </p:cNvSpPr>
          <p:nvPr/>
        </p:nvSpPr>
        <p:spPr bwMode="auto">
          <a:xfrm>
            <a:off x="5715000" y="212725"/>
            <a:ext cx="342900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6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3558" name="Rectangle 7"/>
          <p:cNvSpPr>
            <a:spLocks noChangeArrowheads="1"/>
          </p:cNvSpPr>
          <p:nvPr/>
        </p:nvSpPr>
        <p:spPr bwMode="auto">
          <a:xfrm>
            <a:off x="-76200" y="152400"/>
            <a:ext cx="601980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6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3559" name="Rectangle 8"/>
          <p:cNvSpPr>
            <a:spLocks noChangeArrowheads="1"/>
          </p:cNvSpPr>
          <p:nvPr/>
        </p:nvSpPr>
        <p:spPr bwMode="auto">
          <a:xfrm>
            <a:off x="3275856" y="616723"/>
            <a:ext cx="5868144" cy="54476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فجمعت عسكر مع جيش عظيم</a:t>
            </a:r>
            <a:br>
              <a:rPr kumimoji="0" lang="ar-SA" alt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</a:br>
            <a:r>
              <a:rPr kumimoji="0" lang="ar-SA" alt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 ومضت بسرعة إلى أورشليم</a:t>
            </a:r>
            <a:br>
              <a:rPr kumimoji="0" lang="ar-SA" alt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</a:br>
            <a:r>
              <a:rPr kumimoji="0" lang="ar-SA" alt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ar-SA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فسمعت بها المدن والأقاليم </a:t>
            </a:r>
            <a:br>
              <a:rPr kumimoji="0" lang="ar-SA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</a:br>
            <a:r>
              <a:rPr kumimoji="0" lang="ar-SA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ar-SA" alt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Unicode MS" pitchFamily="34" charset="-128"/>
                <a:ea typeface="Arial Unicode MS" pitchFamily="34" charset="-128"/>
                <a:cs typeface="Arial" panose="020B0604020202020204" pitchFamily="34" charset="0"/>
              </a:rPr>
              <a:t>شيريه ناك أوبي استافروس</a:t>
            </a:r>
            <a:endParaRPr kumimoji="0" lang="ar-EG" altLang="en-US" sz="4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 Unicode MS" pitchFamily="34" charset="-128"/>
              <a:ea typeface="+mn-ea"/>
              <a:cs typeface="Arial" panose="020B0604020202020204" pitchFamily="34" charset="0"/>
            </a:endParaRPr>
          </a:p>
        </p:txBody>
      </p:sp>
      <p:pic>
        <p:nvPicPr>
          <p:cNvPr id="23560" name="Picture 9" descr="E:\PHOTO\CROSS\1357894w9i114i0wj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643313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E8A2DB7-63FF-4921-9DC5-AD199A03143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7200" b="1">
                <a:solidFill>
                  <a:srgbClr val="000000"/>
                </a:solidFill>
                <a:latin typeface="Calibri Light" panose="020F0302020204030204" pitchFamily="34" charset="0"/>
              </a:rPr>
              <a:t>فاحتار ابليس فى عقله وتاه وتغلب عليه الذهول والبهتان </a:t>
            </a:r>
            <a:endParaRPr lang="en-GB" sz="72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97284" name="Picture 4">
            <a:extLst>
              <a:ext uri="{FF2B5EF4-FFF2-40B4-BE49-F238E27FC236}">
                <a16:creationId xmlns:a16="http://schemas.microsoft.com/office/drawing/2014/main" id="{A36C720C-041B-44BC-9FC5-7B77526E73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050" y="0"/>
            <a:ext cx="3903663" cy="662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B84C215-4C76-469B-8ADF-54288591A4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ثم تجرأ فى الحال وصعد به على جبل عال 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37892" name="Picture 4">
            <a:extLst>
              <a:ext uri="{FF2B5EF4-FFF2-40B4-BE49-F238E27FC236}">
                <a16:creationId xmlns:a16="http://schemas.microsoft.com/office/drawing/2014/main" id="{7BCE3B7A-6A0C-45AF-916B-2EEA27BBF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191000" cy="655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DC55FA3-8D06-47DB-AAF8-8A2127B4124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واراه الممالك والاموال وقال له انظر تلك بالاعيان 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38916" name="Picture 4">
            <a:extLst>
              <a:ext uri="{FF2B5EF4-FFF2-40B4-BE49-F238E27FC236}">
                <a16:creationId xmlns:a16="http://schemas.microsoft.com/office/drawing/2014/main" id="{48078A64-E631-4156-8915-F9FB7E90FE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191000" cy="655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CA776C6-5217-4C2B-82E3-D13729A8580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7200" b="1">
                <a:solidFill>
                  <a:srgbClr val="000000"/>
                </a:solidFill>
                <a:latin typeface="Calibri Light" panose="020F0302020204030204" pitchFamily="34" charset="0"/>
              </a:rPr>
              <a:t>طـــــوبى للرحماء على المساكين فان الرحمة تحل عليهم</a:t>
            </a:r>
            <a:endParaRPr lang="en-GB" sz="72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133123" name="Picture 3">
            <a:extLst>
              <a:ext uri="{FF2B5EF4-FFF2-40B4-BE49-F238E27FC236}">
                <a16:creationId xmlns:a16="http://schemas.microsoft.com/office/drawing/2014/main" id="{ECC2302F-6D79-4EEA-BA9E-EF670589B3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125913" cy="6811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56FC702-416D-4310-A919-F837AE0511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7200" b="1">
                <a:solidFill>
                  <a:srgbClr val="000000"/>
                </a:solidFill>
                <a:latin typeface="Calibri Light" panose="020F0302020204030204" pitchFamily="34" charset="0"/>
              </a:rPr>
              <a:t>والمسيح يرحمهم في يوم الدين ويحل بروح قدسه فيهم</a:t>
            </a:r>
            <a:endParaRPr lang="en-GB" sz="72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134148" name="Picture 4">
            <a:extLst>
              <a:ext uri="{FF2B5EF4-FFF2-40B4-BE49-F238E27FC236}">
                <a16:creationId xmlns:a16="http://schemas.microsoft.com/office/drawing/2014/main" id="{04CCD658-D292-428E-AAE6-74C08BEDD1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57200"/>
            <a:ext cx="3838575" cy="563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038449F-FC57-4C18-BE32-D50F0418E80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7200" b="1">
                <a:solidFill>
                  <a:srgbClr val="000000"/>
                </a:solidFill>
                <a:latin typeface="Calibri Light" panose="020F0302020204030204" pitchFamily="34" charset="0"/>
              </a:rPr>
              <a:t>هذه كلها فى قبضتى وتحت تصرفى وارادتى</a:t>
            </a:r>
            <a:endParaRPr lang="en-GB" sz="72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39940" name="Picture 4">
            <a:extLst>
              <a:ext uri="{FF2B5EF4-FFF2-40B4-BE49-F238E27FC236}">
                <a16:creationId xmlns:a16="http://schemas.microsoft.com/office/drawing/2014/main" id="{E332160B-C6B6-403C-BACC-C2D2BE270B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191000" cy="655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EBC2573-4FA7-4340-8EB1-423FDED1A08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7200" b="1">
                <a:solidFill>
                  <a:srgbClr val="000000"/>
                </a:solidFill>
                <a:latin typeface="Calibri Light" panose="020F0302020204030204" pitchFamily="34" charset="0"/>
              </a:rPr>
              <a:t>فان سجدت لى فى وجهتى اعطيك الكل بلا نقصان </a:t>
            </a:r>
            <a:endParaRPr lang="en-GB" sz="72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40964" name="Picture 4">
            <a:extLst>
              <a:ext uri="{FF2B5EF4-FFF2-40B4-BE49-F238E27FC236}">
                <a16:creationId xmlns:a16="http://schemas.microsoft.com/office/drawing/2014/main" id="{0D5282DB-DEE5-4EDA-B549-A6852C1ED2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191000" cy="655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0252EDB-3546-418A-97EA-D2426FB1513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7200" b="1">
                <a:solidFill>
                  <a:srgbClr val="000000"/>
                </a:solidFill>
                <a:latin typeface="Calibri Light" panose="020F0302020204030204" pitchFamily="34" charset="0"/>
              </a:rPr>
              <a:t>قال اذهب عنى يا شيطان انا ابن الله الديان </a:t>
            </a:r>
            <a:endParaRPr lang="en-GB" sz="72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41989" name="Picture 5">
            <a:extLst>
              <a:ext uri="{FF2B5EF4-FFF2-40B4-BE49-F238E27FC236}">
                <a16:creationId xmlns:a16="http://schemas.microsoft.com/office/drawing/2014/main" id="{F3DAB096-99F0-4181-8B49-20D5A399C8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191000" cy="655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24CACCE-1523-4461-9B3C-5C5E89B04E0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7200" b="1">
                <a:solidFill>
                  <a:srgbClr val="000000"/>
                </a:solidFill>
                <a:latin typeface="Calibri Light" panose="020F0302020204030204" pitchFamily="34" charset="0"/>
              </a:rPr>
              <a:t>المختص به السجود والايمان فاعتراه الوجل والخذلان </a:t>
            </a:r>
            <a:endParaRPr lang="en-GB" sz="72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43011" name="Picture 3">
            <a:extLst>
              <a:ext uri="{FF2B5EF4-FFF2-40B4-BE49-F238E27FC236}">
                <a16:creationId xmlns:a16="http://schemas.microsoft.com/office/drawing/2014/main" id="{B66DE78E-787E-4EFF-87A9-63850A502A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2400"/>
            <a:ext cx="3876675" cy="632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4181117-B388-4B30-856C-3A5512F5534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7200" b="1">
                <a:solidFill>
                  <a:srgbClr val="000000"/>
                </a:solidFill>
                <a:latin typeface="Calibri Light" panose="020F0302020204030204" pitchFamily="34" charset="0"/>
              </a:rPr>
              <a:t>فمضى ابليس عنه بالحسرات وجاءت الملائكة تخدمه بالمسرات </a:t>
            </a:r>
            <a:endParaRPr lang="en-GB" sz="72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44037" name="Picture 5">
            <a:extLst>
              <a:ext uri="{FF2B5EF4-FFF2-40B4-BE49-F238E27FC236}">
                <a16:creationId xmlns:a16="http://schemas.microsoft.com/office/drawing/2014/main" id="{B1D8514F-FE43-4D9C-B4B7-1EC51B0A2E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191000" cy="655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9" descr="E:\PHOTO\CROSS\1357894w9i114i0wj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643313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2915816" y="404664"/>
            <a:ext cx="6228184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ولما وصلت المدينة بالإمكان </a:t>
            </a:r>
            <a:br>
              <a:rPr kumimoji="0" lang="ar-SA" alt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</a:br>
            <a:r>
              <a:rPr kumimoji="0" lang="ar-SA" alt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وعساكرها ملكوا </a:t>
            </a:r>
            <a:r>
              <a:rPr kumimoji="0" lang="ar-EG" alt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ا</a:t>
            </a:r>
            <a:r>
              <a:rPr kumimoji="0" lang="ar-SA" alt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لأركان</a:t>
            </a:r>
            <a:br>
              <a:rPr kumimoji="0" lang="ar-SA" alt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</a:br>
            <a:r>
              <a:rPr kumimoji="0" lang="ar-SA" alt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ارتجت المدينة بالسكان</a:t>
            </a:r>
            <a:br>
              <a:rPr kumimoji="0" lang="ar-SA" alt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</a:br>
            <a:r>
              <a:rPr kumimoji="0" lang="ar-SA" alt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ar-SA" alt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Unicode MS" pitchFamily="34" charset="-128"/>
                <a:ea typeface="+mn-ea"/>
                <a:cs typeface="Arial" panose="020B0604020202020204" pitchFamily="34" charset="0"/>
              </a:rPr>
              <a:t>شيريه ناك أوبي استافروس </a:t>
            </a:r>
            <a:endParaRPr kumimoji="0" lang="ar-EG" altLang="en-US" sz="4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 Unicode MS" pitchFamily="34" charset="-128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472332"/>
      </p:ext>
    </p:extLst>
  </p:cSld>
  <p:clrMapOvr>
    <a:masterClrMapping/>
  </p:clrMapOvr>
</p:sld>
</file>

<file path=ppt/slides/slide5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6EEA1FA-A56C-491C-8501-3BCA3BD76A0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الوف عساكر مع ربوات تخدم الابن الديان 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45060" name="Picture 4">
            <a:extLst>
              <a:ext uri="{FF2B5EF4-FFF2-40B4-BE49-F238E27FC236}">
                <a16:creationId xmlns:a16="http://schemas.microsoft.com/office/drawing/2014/main" id="{358DA670-596C-47BF-BEC3-2CA0588B4A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191000" cy="655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BDDEAC3-F064-4B0C-8081-055259E5851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7200" b="1">
                <a:solidFill>
                  <a:srgbClr val="000000"/>
                </a:solidFill>
                <a:latin typeface="Calibri Light" panose="020F0302020204030204" pitchFamily="34" charset="0"/>
              </a:rPr>
              <a:t>طـــــوبى للرحماء على المساكين فان الرحمة تحل عليهم</a:t>
            </a:r>
            <a:endParaRPr lang="en-GB" sz="72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135171" name="Picture 3">
            <a:extLst>
              <a:ext uri="{FF2B5EF4-FFF2-40B4-BE49-F238E27FC236}">
                <a16:creationId xmlns:a16="http://schemas.microsoft.com/office/drawing/2014/main" id="{31E4AC16-0D2F-459F-9E77-968553756A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125913" cy="6811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6EF50F0-53DC-4B90-B2C0-804F065BE72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7200" b="1">
                <a:solidFill>
                  <a:srgbClr val="000000"/>
                </a:solidFill>
                <a:latin typeface="Calibri Light" panose="020F0302020204030204" pitchFamily="34" charset="0"/>
              </a:rPr>
              <a:t>والمسيح يرحمهم في يوم الدين ويحل بروح قدسه فيهم</a:t>
            </a:r>
            <a:endParaRPr lang="en-GB" sz="72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136196" name="Picture 4">
            <a:extLst>
              <a:ext uri="{FF2B5EF4-FFF2-40B4-BE49-F238E27FC236}">
                <a16:creationId xmlns:a16="http://schemas.microsoft.com/office/drawing/2014/main" id="{9E90E1EF-0F64-420B-96C2-DF2B21E8A0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57200"/>
            <a:ext cx="3838575" cy="563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FD9958B-8E6C-4BC2-91BE-4711D25533F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قد صام الرب بيقين لنتواضع ونصير ثابتين 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46084" name="Picture 4">
            <a:extLst>
              <a:ext uri="{FF2B5EF4-FFF2-40B4-BE49-F238E27FC236}">
                <a16:creationId xmlns:a16="http://schemas.microsoft.com/office/drawing/2014/main" id="{62FA5F0D-1E5E-419E-8B9F-50147C220D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191000" cy="655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1434EFB-67E1-4262-91B5-53878EE3C53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ونسامح اخوتنا المسيئين والله يكافىء اهل الايمان 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47108" name="Picture 4">
            <a:extLst>
              <a:ext uri="{FF2B5EF4-FFF2-40B4-BE49-F238E27FC236}">
                <a16:creationId xmlns:a16="http://schemas.microsoft.com/office/drawing/2014/main" id="{A410BDDC-8009-476A-A045-773AFC463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191000" cy="655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8492F1F-143D-414A-AB5E-CF70E7ABBCC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7200" b="1">
                <a:solidFill>
                  <a:srgbClr val="000000"/>
                </a:solidFill>
                <a:latin typeface="Calibri Light" panose="020F0302020204030204" pitchFamily="34" charset="0"/>
              </a:rPr>
              <a:t>موسى صام فوق جبل الطور اربعين يوما بغير فتور </a:t>
            </a:r>
            <a:endParaRPr lang="en-GB" sz="72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48135" name="Picture 7">
            <a:extLst>
              <a:ext uri="{FF2B5EF4-FFF2-40B4-BE49-F238E27FC236}">
                <a16:creationId xmlns:a16="http://schemas.microsoft.com/office/drawing/2014/main" id="{D0360846-00EC-43F0-937C-75DB0EDC6C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6200"/>
            <a:ext cx="4208463" cy="665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1D260C1-086C-4BF4-AC8B-8D90B87F0BA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7200" b="1">
                <a:solidFill>
                  <a:srgbClr val="000000"/>
                </a:solidFill>
                <a:latin typeface="Calibri Light" panose="020F0302020204030204" pitchFamily="34" charset="0"/>
              </a:rPr>
              <a:t>اعطاه ربه لوحين مسطور فيهما العشر كلمات ببيان </a:t>
            </a:r>
            <a:endParaRPr lang="en-GB" sz="72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50181" name="Picture 5">
            <a:extLst>
              <a:ext uri="{FF2B5EF4-FFF2-40B4-BE49-F238E27FC236}">
                <a16:creationId xmlns:a16="http://schemas.microsoft.com/office/drawing/2014/main" id="{7FC9070C-755B-4ED3-A182-8B4E9063C2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5942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F5EE97B-8B9B-4243-9A80-46B634D8515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7200" b="1">
                <a:solidFill>
                  <a:srgbClr val="000000"/>
                </a:solidFill>
                <a:latin typeface="Calibri Light" panose="020F0302020204030204" pitchFamily="34" charset="0"/>
              </a:rPr>
              <a:t>وايلياس بالصوم حبس ماء السموات فلم تمطر ثلاث سنوات </a:t>
            </a:r>
            <a:endParaRPr lang="en-GB" sz="72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51206" name="Picture 6">
            <a:extLst>
              <a:ext uri="{FF2B5EF4-FFF2-40B4-BE49-F238E27FC236}">
                <a16:creationId xmlns:a16="http://schemas.microsoft.com/office/drawing/2014/main" id="{05388DCD-FDBE-4C41-B1E4-C273CDC462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6988"/>
            <a:ext cx="4197350" cy="6831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1D34D44-5C8B-4DAF-A69E-EF5A2AC1347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وسته شهور كاملات  وبصلاتة هطل فى كل مكان 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52228" name="Picture 4">
            <a:extLst>
              <a:ext uri="{FF2B5EF4-FFF2-40B4-BE49-F238E27FC236}">
                <a16:creationId xmlns:a16="http://schemas.microsoft.com/office/drawing/2014/main" id="{FCB20393-6245-4D8D-A09D-DB1805EFAF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33400"/>
            <a:ext cx="4343400" cy="601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A7D2B8E-5E7D-413E-BCE8-4902F090BB7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7200" b="1">
                <a:solidFill>
                  <a:srgbClr val="000000"/>
                </a:solidFill>
                <a:latin typeface="Calibri Light" panose="020F0302020204030204" pitchFamily="34" charset="0"/>
              </a:rPr>
              <a:t>طـــــوبى للرحماء على المساكين فان الرحمة تحل عليهم</a:t>
            </a:r>
            <a:endParaRPr lang="en-GB" sz="72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139267" name="Picture 3">
            <a:extLst>
              <a:ext uri="{FF2B5EF4-FFF2-40B4-BE49-F238E27FC236}">
                <a16:creationId xmlns:a16="http://schemas.microsoft.com/office/drawing/2014/main" id="{39474883-0FD0-4783-8B80-62AC524E03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125913" cy="6811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ext Box 2"/>
          <p:cNvSpPr txBox="1">
            <a:spLocks noChangeArrowheads="1"/>
          </p:cNvSpPr>
          <p:nvPr/>
        </p:nvSpPr>
        <p:spPr bwMode="auto">
          <a:xfrm>
            <a:off x="1524000" y="1371600"/>
            <a:ext cx="571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5604" name="Rectangle 5"/>
          <p:cNvSpPr>
            <a:spLocks noChangeArrowheads="1"/>
          </p:cNvSpPr>
          <p:nvPr/>
        </p:nvSpPr>
        <p:spPr bwMode="auto">
          <a:xfrm>
            <a:off x="5562600" y="457200"/>
            <a:ext cx="327660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6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5605" name="Rectangle 6"/>
          <p:cNvSpPr>
            <a:spLocks noChangeArrowheads="1"/>
          </p:cNvSpPr>
          <p:nvPr/>
        </p:nvSpPr>
        <p:spPr bwMode="auto">
          <a:xfrm>
            <a:off x="5715000" y="212725"/>
            <a:ext cx="342900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6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5606" name="Rectangle 7"/>
          <p:cNvSpPr>
            <a:spLocks noChangeArrowheads="1"/>
          </p:cNvSpPr>
          <p:nvPr/>
        </p:nvSpPr>
        <p:spPr bwMode="auto">
          <a:xfrm>
            <a:off x="-76200" y="152400"/>
            <a:ext cx="601980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6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5607" name="Rectangle 8"/>
          <p:cNvSpPr>
            <a:spLocks noChangeArrowheads="1"/>
          </p:cNvSpPr>
          <p:nvPr/>
        </p:nvSpPr>
        <p:spPr bwMode="auto">
          <a:xfrm>
            <a:off x="3384376" y="1118349"/>
            <a:ext cx="5796136" cy="5262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طلعوا أكابر تلك البلدان</a:t>
            </a:r>
            <a:br>
              <a:rPr kumimoji="0" lang="ar-SA" alt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</a:br>
            <a:r>
              <a:rPr kumimoji="0" lang="ar-SA" alt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ينظروا هذا الأمر الذي كان</a:t>
            </a:r>
            <a:br>
              <a:rPr kumimoji="0" lang="ar-SA" alt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</a:br>
            <a:r>
              <a:rPr kumimoji="0" lang="ar-SA" altLang="en-US" sz="5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وجدوا جيش ملكة مع سلطان</a:t>
            </a:r>
            <a:br>
              <a:rPr kumimoji="0" lang="ar-SA" altLang="en-US" sz="5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</a:br>
            <a:r>
              <a:rPr kumimoji="0" lang="ar-SA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ar-SA" alt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Unicode MS" pitchFamily="34" charset="-128"/>
                <a:ea typeface="Arial Unicode MS" pitchFamily="34" charset="-128"/>
                <a:cs typeface="Arial" panose="020B0604020202020204" pitchFamily="34" charset="0"/>
              </a:rPr>
              <a:t>شيريه ناك أوبي استافروس </a:t>
            </a:r>
            <a:endParaRPr kumimoji="0" lang="ar-EG" altLang="en-US" sz="4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 Unicode MS" pitchFamily="34" charset="-128"/>
              <a:ea typeface="+mn-ea"/>
              <a:cs typeface="Arial" panose="020B0604020202020204" pitchFamily="34" charset="0"/>
            </a:endParaRPr>
          </a:p>
        </p:txBody>
      </p:sp>
      <p:pic>
        <p:nvPicPr>
          <p:cNvPr id="25608" name="Picture 9" descr="E:\PHOTO\CROSS\1357894w9i114i0wj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643313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048BF11-75EA-4072-862B-7A978773794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7200" b="1">
                <a:solidFill>
                  <a:srgbClr val="000000"/>
                </a:solidFill>
                <a:latin typeface="Calibri Light" panose="020F0302020204030204" pitchFamily="34" charset="0"/>
              </a:rPr>
              <a:t>والمسيح يرحمهم في يوم الدين ويحل بروح قدسه فيهم</a:t>
            </a:r>
            <a:endParaRPr lang="en-GB" sz="72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140292" name="Picture 4">
            <a:extLst>
              <a:ext uri="{FF2B5EF4-FFF2-40B4-BE49-F238E27FC236}">
                <a16:creationId xmlns:a16="http://schemas.microsoft.com/office/drawing/2014/main" id="{957F70B2-F1F7-4F74-B248-3685C86E61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57200"/>
            <a:ext cx="3838575" cy="563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B5FB20D-F67D-4A9C-899E-CA8F144564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7200" b="1">
                <a:solidFill>
                  <a:srgbClr val="000000"/>
                </a:solidFill>
                <a:latin typeface="Calibri Light" panose="020F0302020204030204" pitchFamily="34" charset="0"/>
              </a:rPr>
              <a:t>كان اهل نينوى من الكفار عباد اصنام فجرة اشرار </a:t>
            </a:r>
            <a:endParaRPr lang="en-GB" sz="72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53251" name="Picture 3">
            <a:extLst>
              <a:ext uri="{FF2B5EF4-FFF2-40B4-BE49-F238E27FC236}">
                <a16:creationId xmlns:a16="http://schemas.microsoft.com/office/drawing/2014/main" id="{C87F7FE4-DFF4-4D24-A2DA-7BF64AFBAA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44500"/>
            <a:ext cx="4267200" cy="580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717D862-08A0-42FA-BA84-B58AA91BCBD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7200" b="1">
                <a:solidFill>
                  <a:srgbClr val="000000"/>
                </a:solidFill>
                <a:latin typeface="Calibri Light" panose="020F0302020204030204" pitchFamily="34" charset="0"/>
              </a:rPr>
              <a:t>ولما صاموا ثلاثة ايام بوقار شملهم العفو والغفران</a:t>
            </a:r>
            <a:endParaRPr lang="en-GB" sz="72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54275" name="Picture 3">
            <a:extLst>
              <a:ext uri="{FF2B5EF4-FFF2-40B4-BE49-F238E27FC236}">
                <a16:creationId xmlns:a16="http://schemas.microsoft.com/office/drawing/2014/main" id="{9B7A56BA-E3C5-447F-8DEC-F3DD71FF4F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863"/>
            <a:ext cx="4114800" cy="6815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8A7417E-855C-4321-A965-385A3531EC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من صام وهو فى ضلال وطلب رحمة فلا ينال 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55300" name="Picture 4">
            <a:extLst>
              <a:ext uri="{FF2B5EF4-FFF2-40B4-BE49-F238E27FC236}">
                <a16:creationId xmlns:a16="http://schemas.microsoft.com/office/drawing/2014/main" id="{FBF600B7-F5C4-4D51-B1DE-7803358867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191000" cy="655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A8970B0-A0A4-4F97-B745-6CE17A61959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وينقطع منه الرجاء والامال ويحرم من نوال الاحسان 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56325" name="Picture 5">
            <a:extLst>
              <a:ext uri="{FF2B5EF4-FFF2-40B4-BE49-F238E27FC236}">
                <a16:creationId xmlns:a16="http://schemas.microsoft.com/office/drawing/2014/main" id="{30F7B11E-834C-4E96-A08C-91A24F9A6F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191000" cy="655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362F87A-25F0-422D-92FE-4FFB880E382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7200" b="1">
                <a:solidFill>
                  <a:srgbClr val="000000"/>
                </a:solidFill>
                <a:latin typeface="Calibri Light" panose="020F0302020204030204" pitchFamily="34" charset="0"/>
              </a:rPr>
              <a:t>من صام ويعمل عثرة لاخيه ويطلب رحمه فلا يعطيه </a:t>
            </a:r>
            <a:endParaRPr lang="en-GB" sz="72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57348" name="Picture 4">
            <a:extLst>
              <a:ext uri="{FF2B5EF4-FFF2-40B4-BE49-F238E27FC236}">
                <a16:creationId xmlns:a16="http://schemas.microsoft.com/office/drawing/2014/main" id="{6C82E995-EE65-499C-98D4-F209D88E08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444500"/>
            <a:ext cx="4267200" cy="580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AAC0CBB-1991-44EF-A5F7-B2BFBE63AD8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7200" b="1">
                <a:solidFill>
                  <a:srgbClr val="000000"/>
                </a:solidFill>
                <a:latin typeface="Calibri Light" panose="020F0302020204030204" pitchFamily="34" charset="0"/>
              </a:rPr>
              <a:t>ويكون الشيطان متمكنا فيه ويرميه فى اسفل النيران </a:t>
            </a:r>
            <a:endParaRPr lang="en-GB" sz="72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58372" name="Picture 4">
            <a:extLst>
              <a:ext uri="{FF2B5EF4-FFF2-40B4-BE49-F238E27FC236}">
                <a16:creationId xmlns:a16="http://schemas.microsoft.com/office/drawing/2014/main" id="{DB62A2BA-3976-4A94-BE6E-FE231AD9BF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0036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AD6DDDD-68C4-4952-A4EC-5929EC81DB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7200" b="1">
                <a:solidFill>
                  <a:srgbClr val="000000"/>
                </a:solidFill>
                <a:latin typeface="Calibri Light" panose="020F0302020204030204" pitchFamily="34" charset="0"/>
              </a:rPr>
              <a:t>طـــــوبى للرحماء على المساكين فان الرحمة تحل عليهم</a:t>
            </a:r>
            <a:endParaRPr lang="en-GB" sz="72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141315" name="Picture 3">
            <a:extLst>
              <a:ext uri="{FF2B5EF4-FFF2-40B4-BE49-F238E27FC236}">
                <a16:creationId xmlns:a16="http://schemas.microsoft.com/office/drawing/2014/main" id="{20762722-1B80-4FCE-A003-2568DBFA4D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125913" cy="6811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D3D4D51-FB4B-4A98-B36A-CBDB0793737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7200" b="1">
                <a:solidFill>
                  <a:srgbClr val="000000"/>
                </a:solidFill>
                <a:latin typeface="Calibri Light" panose="020F0302020204030204" pitchFamily="34" charset="0"/>
              </a:rPr>
              <a:t>والمسيح يرحمهم في يوم الدين ويحل بروح قدسه فيهم</a:t>
            </a:r>
            <a:endParaRPr lang="en-GB" sz="72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142340" name="Picture 4">
            <a:extLst>
              <a:ext uri="{FF2B5EF4-FFF2-40B4-BE49-F238E27FC236}">
                <a16:creationId xmlns:a16="http://schemas.microsoft.com/office/drawing/2014/main" id="{0B6DC023-91D2-4216-9A63-A8B5DD9EEE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57200"/>
            <a:ext cx="3838575" cy="563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489E867-9397-43AE-8F51-18D02247C93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من صام وهو غضبان يكون مسالما للشيطان 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59396" name="Picture 4">
            <a:extLst>
              <a:ext uri="{FF2B5EF4-FFF2-40B4-BE49-F238E27FC236}">
                <a16:creationId xmlns:a16="http://schemas.microsoft.com/office/drawing/2014/main" id="{4424CA73-B729-44C6-B41B-20A77694E5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6482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ext Box 2"/>
          <p:cNvSpPr txBox="1">
            <a:spLocks noChangeArrowheads="1"/>
          </p:cNvSpPr>
          <p:nvPr/>
        </p:nvSpPr>
        <p:spPr bwMode="auto">
          <a:xfrm>
            <a:off x="1524000" y="1371600"/>
            <a:ext cx="571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7651" name="Text Box 4"/>
          <p:cNvSpPr txBox="1">
            <a:spLocks noChangeArrowheads="1"/>
          </p:cNvSpPr>
          <p:nvPr/>
        </p:nvSpPr>
        <p:spPr bwMode="auto">
          <a:xfrm>
            <a:off x="1066800" y="609600"/>
            <a:ext cx="335280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1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6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7652" name="Rectangle 5"/>
          <p:cNvSpPr>
            <a:spLocks noChangeArrowheads="1"/>
          </p:cNvSpPr>
          <p:nvPr/>
        </p:nvSpPr>
        <p:spPr bwMode="auto">
          <a:xfrm>
            <a:off x="5562600" y="457200"/>
            <a:ext cx="327660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6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7653" name="Rectangle 6"/>
          <p:cNvSpPr>
            <a:spLocks noChangeArrowheads="1"/>
          </p:cNvSpPr>
          <p:nvPr/>
        </p:nvSpPr>
        <p:spPr bwMode="auto">
          <a:xfrm>
            <a:off x="5715000" y="212725"/>
            <a:ext cx="342900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6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7654" name="Rectangle 7"/>
          <p:cNvSpPr>
            <a:spLocks noChangeArrowheads="1"/>
          </p:cNvSpPr>
          <p:nvPr/>
        </p:nvSpPr>
        <p:spPr bwMode="auto">
          <a:xfrm>
            <a:off x="-76200" y="152400"/>
            <a:ext cx="601980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6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7655" name="Rectangle 8"/>
          <p:cNvSpPr>
            <a:spLocks noChangeArrowheads="1"/>
          </p:cNvSpPr>
          <p:nvPr/>
        </p:nvSpPr>
        <p:spPr bwMode="auto">
          <a:xfrm>
            <a:off x="3348038" y="149225"/>
            <a:ext cx="5724525" cy="61863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قائلة اخبروني بالصحيح</a:t>
            </a:r>
            <a:br>
              <a:rPr kumimoji="0" lang="ar-SA" alt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</a:br>
            <a:r>
              <a:rPr kumimoji="0" lang="ar-SA" alt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عن صليب يسوع المسيح</a:t>
            </a:r>
            <a:br>
              <a:rPr kumimoji="0" lang="ar-SA" alt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</a:br>
            <a:r>
              <a:rPr kumimoji="0" lang="ar-SA" altLang="en-US" sz="5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أ</a:t>
            </a:r>
            <a:r>
              <a:rPr kumimoji="0" lang="ar-EG" altLang="en-US" sz="5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ين</a:t>
            </a:r>
            <a:r>
              <a:rPr kumimoji="0" lang="ar-SA" altLang="en-US" sz="5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 وضعوه اليهود بالصريح</a:t>
            </a:r>
            <a:br>
              <a:rPr kumimoji="0" lang="ar-SA" altLang="en-US" sz="5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</a:br>
            <a:r>
              <a:rPr kumimoji="0" lang="ar-SA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ar-SA" alt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Unicode MS" pitchFamily="34" charset="-128"/>
                <a:ea typeface="Arial Unicode MS" pitchFamily="34" charset="-128"/>
                <a:cs typeface="Arial" panose="020B0604020202020204" pitchFamily="34" charset="0"/>
              </a:rPr>
              <a:t>شيريه ناك أوبي استافروس</a:t>
            </a:r>
            <a:endParaRPr kumimoji="0" lang="ar-EG" altLang="en-US" sz="4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 Unicode MS" pitchFamily="34" charset="-128"/>
              <a:ea typeface="+mn-ea"/>
              <a:cs typeface="Arial" panose="020B0604020202020204" pitchFamily="34" charset="0"/>
            </a:endParaRPr>
          </a:p>
        </p:txBody>
      </p:sp>
      <p:pic>
        <p:nvPicPr>
          <p:cNvPr id="27656" name="Picture 9" descr="E:\PHOTO\CROSS\1357894w9i114i0wj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643313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AA96D42-51A9-4A67-A314-8580F004BA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7200" b="1">
                <a:solidFill>
                  <a:srgbClr val="000000"/>
                </a:solidFill>
                <a:latin typeface="Calibri Light" panose="020F0302020204030204" pitchFamily="34" charset="0"/>
              </a:rPr>
              <a:t>ويمشى فى العالم كالسكران ويصير بينهم كالثعبان </a:t>
            </a:r>
            <a:endParaRPr lang="en-GB" sz="72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60420" name="Picture 4">
            <a:extLst>
              <a:ext uri="{FF2B5EF4-FFF2-40B4-BE49-F238E27FC236}">
                <a16:creationId xmlns:a16="http://schemas.microsoft.com/office/drawing/2014/main" id="{ECE02489-22BB-430A-8849-7C2290AFED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6704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4C58558-52FF-4032-BB6B-17F50A6648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طوبى لمن صام باعتصام طوبى لمن صام بغير اثام 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61444" name="Picture 4">
            <a:extLst>
              <a:ext uri="{FF2B5EF4-FFF2-40B4-BE49-F238E27FC236}">
                <a16:creationId xmlns:a16="http://schemas.microsoft.com/office/drawing/2014/main" id="{D98C582F-E8B6-4188-8F45-D00D7D9C02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2672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81D4D89-4B66-4EF6-9AD7-DF9327EAF0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7200" b="1">
                <a:solidFill>
                  <a:srgbClr val="000000"/>
                </a:solidFill>
                <a:latin typeface="Calibri Light" panose="020F0302020204030204" pitchFamily="34" charset="0"/>
              </a:rPr>
              <a:t>طوبى لمن صام وادخر ليوم الزحام لانه يفوز بنعيم الجنان </a:t>
            </a:r>
            <a:endParaRPr lang="en-GB" sz="72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62467" name="Picture 3">
            <a:extLst>
              <a:ext uri="{FF2B5EF4-FFF2-40B4-BE49-F238E27FC236}">
                <a16:creationId xmlns:a16="http://schemas.microsoft.com/office/drawing/2014/main" id="{1BAEE868-1858-4F8F-AEF1-3215B3440E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191000" cy="655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C92EB57-8F82-463D-8BD8-7B1E8B929C8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7200" b="1">
                <a:solidFill>
                  <a:srgbClr val="000000"/>
                </a:solidFill>
                <a:latin typeface="Calibri Light" panose="020F0302020204030204" pitchFamily="34" charset="0"/>
              </a:rPr>
              <a:t>من لا يرحم فليس يرحم ويقع فى اسفل الجحيم ويحطم </a:t>
            </a:r>
            <a:endParaRPr lang="en-GB" sz="72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63491" name="Picture 3">
            <a:extLst>
              <a:ext uri="{FF2B5EF4-FFF2-40B4-BE49-F238E27FC236}">
                <a16:creationId xmlns:a16="http://schemas.microsoft.com/office/drawing/2014/main" id="{B4ECC638-176F-48DC-A2CF-99B81716DA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156075" cy="662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D039DE3-64D5-4575-8601-9BA4C16DC0A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لان ابليس لما تعظم سقط فادركة الحرمان 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64516" name="Picture 4">
            <a:extLst>
              <a:ext uri="{FF2B5EF4-FFF2-40B4-BE49-F238E27FC236}">
                <a16:creationId xmlns:a16="http://schemas.microsoft.com/office/drawing/2014/main" id="{F897ECDE-BC2E-406B-B55B-371D22EA03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191000" cy="655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0838D53-487F-460A-B52D-DC038AB1174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7200" b="1">
                <a:solidFill>
                  <a:srgbClr val="000000"/>
                </a:solidFill>
                <a:latin typeface="Calibri Light" panose="020F0302020204030204" pitchFamily="34" charset="0"/>
              </a:rPr>
              <a:t>طـــــوبى للرحماء على المساكين فان الرحمة تحل عليهم</a:t>
            </a:r>
            <a:endParaRPr lang="en-GB" sz="72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145411" name="Picture 3">
            <a:extLst>
              <a:ext uri="{FF2B5EF4-FFF2-40B4-BE49-F238E27FC236}">
                <a16:creationId xmlns:a16="http://schemas.microsoft.com/office/drawing/2014/main" id="{B1B66E41-00E0-4A95-97D6-5A324BF184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125913" cy="6811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E997C36-F0C9-44E0-9DDD-DF90A20FC83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7200" b="1">
                <a:solidFill>
                  <a:srgbClr val="000000"/>
                </a:solidFill>
                <a:latin typeface="Calibri Light" panose="020F0302020204030204" pitchFamily="34" charset="0"/>
              </a:rPr>
              <a:t>والمسيح يرحمهم في يوم الدين ويحل بروح قدسه فيهم</a:t>
            </a:r>
            <a:endParaRPr lang="en-GB" sz="72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146436" name="Picture 4">
            <a:extLst>
              <a:ext uri="{FF2B5EF4-FFF2-40B4-BE49-F238E27FC236}">
                <a16:creationId xmlns:a16="http://schemas.microsoft.com/office/drawing/2014/main" id="{6803E26C-D926-4940-8C4D-DE312C795C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57200"/>
            <a:ext cx="3838575" cy="563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8068611-B84B-4A40-BB48-A4F0D14BD05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لا تتشامخ وتتكبر تقع فى الجحيم وتتحسر 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65539" name="Picture 3">
            <a:extLst>
              <a:ext uri="{FF2B5EF4-FFF2-40B4-BE49-F238E27FC236}">
                <a16:creationId xmlns:a16="http://schemas.microsoft.com/office/drawing/2014/main" id="{D126A2C2-1F9B-4236-9C4E-B8D3EBF3E0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038600" cy="640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DD39C17-B550-4298-91B1-2A6CA74650C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لان ابليس لما تجبر صار مخلدا فى النيران 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66564" name="Picture 4">
            <a:extLst>
              <a:ext uri="{FF2B5EF4-FFF2-40B4-BE49-F238E27FC236}">
                <a16:creationId xmlns:a16="http://schemas.microsoft.com/office/drawing/2014/main" id="{B2521036-16F3-4EA4-B064-EDDF4083BE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200" y="0"/>
            <a:ext cx="46863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0A4C15C-F9C0-40C4-B77D-A05803E079B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فلنسأل الله الرحمان الحاضر فى كل مكان 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67588" name="Picture 4">
            <a:extLst>
              <a:ext uri="{FF2B5EF4-FFF2-40B4-BE49-F238E27FC236}">
                <a16:creationId xmlns:a16="http://schemas.microsoft.com/office/drawing/2014/main" id="{251EF454-3924-4E20-9F51-3D355DDE3F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8862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9" descr="E:\PHOTO\CROSS\1357894w9i114i0wj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643313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3563888" y="1268760"/>
            <a:ext cx="5580112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قالوا لها يا مليكتنا</a:t>
            </a:r>
            <a:br>
              <a:rPr kumimoji="0" lang="ar-SA" alt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</a:br>
            <a:r>
              <a:rPr kumimoji="0" lang="ar-SA" alt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هذا شيء قديم عنا</a:t>
            </a:r>
            <a:br>
              <a:rPr kumimoji="0" lang="ar-SA" alt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</a:br>
            <a:r>
              <a:rPr kumimoji="0" lang="ar-SA" alt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ليس هو في ايام مدتنا</a:t>
            </a:r>
            <a:br>
              <a:rPr kumimoji="0" lang="ar-SA" alt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</a:br>
            <a:r>
              <a:rPr kumimoji="0" lang="ar-SA" alt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ar-SA" alt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Unicode MS" pitchFamily="34" charset="-128"/>
                <a:ea typeface="+mn-ea"/>
                <a:cs typeface="Arial" panose="020B0604020202020204" pitchFamily="34" charset="0"/>
              </a:rPr>
              <a:t>شيريه ناك أوبي استافروس </a:t>
            </a:r>
            <a:endParaRPr kumimoji="0" lang="ar-EG" altLang="en-US" sz="4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 Unicode MS" pitchFamily="34" charset="-128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3006601"/>
      </p:ext>
    </p:extLst>
  </p:cSld>
  <p:clrMapOvr>
    <a:masterClrMapping/>
  </p:clrMapOvr>
</p:sld>
</file>

<file path=ppt/slides/slide5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1EBA1A7-49A5-4FA7-9E6E-76DD5D6065E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7200" b="1">
                <a:solidFill>
                  <a:srgbClr val="000000"/>
                </a:solidFill>
                <a:latin typeface="Calibri Light" panose="020F0302020204030204" pitchFamily="34" charset="0"/>
              </a:rPr>
              <a:t>ان يثبتنا على الايمان ويسكننا فردوس الجنان </a:t>
            </a:r>
            <a:endParaRPr lang="en-GB" sz="72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68613" name="Picture 5">
            <a:extLst>
              <a:ext uri="{FF2B5EF4-FFF2-40B4-BE49-F238E27FC236}">
                <a16:creationId xmlns:a16="http://schemas.microsoft.com/office/drawing/2014/main" id="{B0E232A5-7B66-4610-B4F6-086BAD6270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191000" cy="655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AD4E519-12F6-4E43-BC27-3EFFA8B05C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7200" b="1">
                <a:solidFill>
                  <a:srgbClr val="000000"/>
                </a:solidFill>
                <a:latin typeface="Calibri Light" panose="020F0302020204030204" pitchFamily="34" charset="0"/>
              </a:rPr>
              <a:t>طـــــوبى للرحماء على المساكين فان الرحمة تحل عليهم</a:t>
            </a:r>
            <a:endParaRPr lang="en-GB" sz="72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147459" name="Picture 3">
            <a:extLst>
              <a:ext uri="{FF2B5EF4-FFF2-40B4-BE49-F238E27FC236}">
                <a16:creationId xmlns:a16="http://schemas.microsoft.com/office/drawing/2014/main" id="{7E7DE411-1F57-4D5D-A1B3-67E2F4DC95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125913" cy="6811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7F1DDB6-C8E4-4130-8823-214D4E2919A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7200" b="1">
                <a:solidFill>
                  <a:srgbClr val="000000"/>
                </a:solidFill>
                <a:latin typeface="Calibri Light" panose="020F0302020204030204" pitchFamily="34" charset="0"/>
              </a:rPr>
              <a:t>والمسيح يرحمهم في يوم الدين ويحل بروح قدسه فيهم</a:t>
            </a:r>
            <a:endParaRPr lang="en-GB" sz="72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148484" name="Picture 4">
            <a:extLst>
              <a:ext uri="{FF2B5EF4-FFF2-40B4-BE49-F238E27FC236}">
                <a16:creationId xmlns:a16="http://schemas.microsoft.com/office/drawing/2014/main" id="{1CD3CA12-3906-4202-9BAF-810F0804B5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57200"/>
            <a:ext cx="3838575" cy="563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84326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>
</file>

<file path=ppt/slides/slide5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C425950-49B6-4C75-97E7-0F5A82FF7B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909455" y="0"/>
            <a:ext cx="2909455" cy="1325563"/>
          </a:xfrm>
        </p:spPr>
        <p:txBody>
          <a:bodyPr>
            <a:normAutofit/>
          </a:bodyPr>
          <a:lstStyle/>
          <a:p>
            <a:pPr algn="r" rtl="1"/>
            <a:r>
              <a:rPr lang="ar-EG" dirty="0">
                <a:solidFill>
                  <a:srgbClr val="FDD017"/>
                </a:solidFill>
              </a:rPr>
              <a:t>(الصوم الكبير) الاسبوع الثالث</a:t>
            </a:r>
            <a:endParaRPr lang="en-GB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5854468-F936-4885-8CAB-915553E166CA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572000" y="0"/>
            <a:ext cx="4572000" cy="6858000"/>
          </a:xfrm>
        </p:spPr>
        <p:txBody>
          <a:bodyPr anchor="ctr">
            <a:normAutofit/>
          </a:bodyPr>
          <a:lstStyle/>
          <a:p>
            <a:pPr marL="0" indent="0" algn="ctr" rtl="1">
              <a:buNone/>
            </a:pPr>
            <a:r>
              <a:rPr lang="ar-EG" sz="7200" b="1">
                <a:solidFill>
                  <a:srgbClr val="000000"/>
                </a:solidFill>
                <a:latin typeface="Calibri Light" panose="020F0302020204030204" pitchFamily="34" charset="0"/>
              </a:rPr>
              <a:t>طـــــوبى للرحماء على المساكين فان الرحمة تحل عليهم</a:t>
            </a:r>
            <a:endParaRPr lang="en-GB" sz="72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2051" name="Picture 7">
            <a:extLst>
              <a:ext uri="{FF2B5EF4-FFF2-40B4-BE49-F238E27FC236}">
                <a16:creationId xmlns:a16="http://schemas.microsoft.com/office/drawing/2014/main" id="{CE6DF25E-A157-4F3C-9DE9-BBA13D1FA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125913" cy="681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D34DFEC-0DF6-4B7E-B6F1-41A4D9EEB07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7200" b="1">
                <a:solidFill>
                  <a:srgbClr val="000000"/>
                </a:solidFill>
                <a:latin typeface="Calibri Light" panose="020F0302020204030204" pitchFamily="34" charset="0"/>
              </a:rPr>
              <a:t>والمسيح يرحمهم في يوم الدين ويحل بروح قدسه فيهم</a:t>
            </a:r>
            <a:endParaRPr lang="en-GB" sz="72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3075" name="Picture 6">
            <a:extLst>
              <a:ext uri="{FF2B5EF4-FFF2-40B4-BE49-F238E27FC236}">
                <a16:creationId xmlns:a16="http://schemas.microsoft.com/office/drawing/2014/main" id="{E96EA066-4F0E-4A48-8F36-2CE4EDC5E7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304800"/>
            <a:ext cx="4114800" cy="60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5E961A9-B4C4-4BE3-A7AB-62C10897AE6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7500" b="1">
                <a:solidFill>
                  <a:srgbClr val="000000"/>
                </a:solidFill>
                <a:latin typeface="Calibri Light" panose="020F0302020204030204" pitchFamily="34" charset="0"/>
              </a:rPr>
              <a:t>الصوم هو حصن غير مهدوم والصلاة هي سلاح يبقى ويدوم</a:t>
            </a:r>
            <a:endParaRPr lang="en-GB" sz="75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4099" name="Picture 8">
            <a:extLst>
              <a:ext uri="{FF2B5EF4-FFF2-40B4-BE49-F238E27FC236}">
                <a16:creationId xmlns:a16="http://schemas.microsoft.com/office/drawing/2014/main" id="{B226A682-A8CF-4E3D-AFCA-1A8685EB56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191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53E1B85-8A70-4DA9-8F9C-0902E40256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7200" b="1">
                <a:solidFill>
                  <a:srgbClr val="000000"/>
                </a:solidFill>
                <a:latin typeface="Calibri Light" panose="020F0302020204030204" pitchFamily="34" charset="0"/>
              </a:rPr>
              <a:t>طوبى لكل من بالطهارة يصوم ولا ييأس بعد الزلات</a:t>
            </a:r>
            <a:endParaRPr lang="en-GB" sz="72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5123" name="Picture 7">
            <a:extLst>
              <a:ext uri="{FF2B5EF4-FFF2-40B4-BE49-F238E27FC236}">
                <a16:creationId xmlns:a16="http://schemas.microsoft.com/office/drawing/2014/main" id="{C9916C7B-3C36-4148-82F4-EAC675B9BD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6482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411617D-9C36-41E2-9678-70CC2C03C7C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بفهمك انصت يا انسان خير لك بأن لا تخطئ للديان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6147" name="Picture 5">
            <a:extLst>
              <a:ext uri="{FF2B5EF4-FFF2-40B4-BE49-F238E27FC236}">
                <a16:creationId xmlns:a16="http://schemas.microsoft.com/office/drawing/2014/main" id="{D3D97867-2C55-47E0-BA41-B3BDE54077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1402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9D6B3E8-5EB5-479F-B583-B35881D6FC3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7200" b="1">
                <a:solidFill>
                  <a:srgbClr val="000000"/>
                </a:solidFill>
                <a:latin typeface="Calibri Light" panose="020F0302020204030204" pitchFamily="34" charset="0"/>
              </a:rPr>
              <a:t>وان أخطأت من فعل الشيطان إبك واندم على السيئات</a:t>
            </a:r>
            <a:endParaRPr lang="en-GB" sz="72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7171" name="Picture 6">
            <a:extLst>
              <a:ext uri="{FF2B5EF4-FFF2-40B4-BE49-F238E27FC236}">
                <a16:creationId xmlns:a16="http://schemas.microsoft.com/office/drawing/2014/main" id="{878D746A-1FCF-4936-A4CA-8563130DEA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191000" cy="655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ext Box 2"/>
          <p:cNvSpPr txBox="1">
            <a:spLocks noChangeArrowheads="1"/>
          </p:cNvSpPr>
          <p:nvPr/>
        </p:nvSpPr>
        <p:spPr bwMode="auto">
          <a:xfrm>
            <a:off x="1524000" y="1371600"/>
            <a:ext cx="571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9699" name="Text Box 4"/>
          <p:cNvSpPr txBox="1">
            <a:spLocks noChangeArrowheads="1"/>
          </p:cNvSpPr>
          <p:nvPr/>
        </p:nvSpPr>
        <p:spPr bwMode="auto">
          <a:xfrm>
            <a:off x="1066800" y="609600"/>
            <a:ext cx="335280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1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6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9700" name="Rectangle 5"/>
          <p:cNvSpPr>
            <a:spLocks noChangeArrowheads="1"/>
          </p:cNvSpPr>
          <p:nvPr/>
        </p:nvSpPr>
        <p:spPr bwMode="auto">
          <a:xfrm>
            <a:off x="5562600" y="457200"/>
            <a:ext cx="327660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6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9701" name="Rectangle 6"/>
          <p:cNvSpPr>
            <a:spLocks noChangeArrowheads="1"/>
          </p:cNvSpPr>
          <p:nvPr/>
        </p:nvSpPr>
        <p:spPr bwMode="auto">
          <a:xfrm>
            <a:off x="5715000" y="212725"/>
            <a:ext cx="342900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6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9702" name="Rectangle 7"/>
          <p:cNvSpPr>
            <a:spLocks noChangeArrowheads="1"/>
          </p:cNvSpPr>
          <p:nvPr/>
        </p:nvSpPr>
        <p:spPr bwMode="auto">
          <a:xfrm>
            <a:off x="-76200" y="152400"/>
            <a:ext cx="601980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6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9703" name="Rectangle 8"/>
          <p:cNvSpPr>
            <a:spLocks noChangeArrowheads="1"/>
          </p:cNvSpPr>
          <p:nvPr/>
        </p:nvSpPr>
        <p:spPr bwMode="auto">
          <a:xfrm>
            <a:off x="3491880" y="1700222"/>
            <a:ext cx="5652120" cy="36009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قالت الملكة يا حضار</a:t>
            </a:r>
            <a:br>
              <a:rPr kumimoji="0" lang="ar-SA" alt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</a:br>
            <a:r>
              <a:rPr kumimoji="0" lang="ar-SA" alt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 ائتوا لنا أناس اخيار</a:t>
            </a:r>
            <a:br>
              <a:rPr kumimoji="0" lang="ar-SA" alt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</a:br>
            <a:r>
              <a:rPr kumimoji="0" lang="ar-SA" alt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ar-SA" altLang="en-US" sz="5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ليتحققوا تلك الأخبار</a:t>
            </a:r>
            <a:br>
              <a:rPr kumimoji="0" lang="ar-SA" altLang="en-US" sz="5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</a:br>
            <a:r>
              <a:rPr kumimoji="0" lang="ar-SA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ar-SA" alt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Unicode MS" pitchFamily="34" charset="-128"/>
                <a:ea typeface="Arial Unicode MS" pitchFamily="34" charset="-128"/>
                <a:cs typeface="Arial" panose="020B0604020202020204" pitchFamily="34" charset="0"/>
              </a:rPr>
              <a:t>شيريه ناك أوبي استافروس</a:t>
            </a:r>
            <a:endParaRPr kumimoji="0" lang="ar-EG" altLang="en-US" sz="4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 Unicode MS" pitchFamily="34" charset="-128"/>
              <a:ea typeface="+mn-ea"/>
              <a:cs typeface="Arial" panose="020B0604020202020204" pitchFamily="34" charset="0"/>
            </a:endParaRPr>
          </a:p>
        </p:txBody>
      </p:sp>
      <p:pic>
        <p:nvPicPr>
          <p:cNvPr id="29704" name="Picture 9" descr="E:\PHOTO\CROSS\1357894w9i114i0wj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643313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4B68DCC-5ED8-4F52-A1D9-9650868454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7200" b="1">
                <a:solidFill>
                  <a:srgbClr val="000000"/>
                </a:solidFill>
                <a:latin typeface="Calibri Light" panose="020F0302020204030204" pitchFamily="34" charset="0"/>
              </a:rPr>
              <a:t>تب يا انسان ولو من الان واخشى من يوم نصب الميزان</a:t>
            </a:r>
            <a:endParaRPr lang="en-GB" sz="72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8195" name="Picture 3">
            <a:extLst>
              <a:ext uri="{FF2B5EF4-FFF2-40B4-BE49-F238E27FC236}">
                <a16:creationId xmlns:a16="http://schemas.microsoft.com/office/drawing/2014/main" id="{FB5336A2-87E1-4520-AD0B-7211547823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457200"/>
            <a:ext cx="3213100" cy="617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91963A6-736B-4984-A095-94D6EE58747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7200" b="1">
                <a:solidFill>
                  <a:srgbClr val="000000"/>
                </a:solidFill>
                <a:latin typeface="Calibri Light" panose="020F0302020204030204" pitchFamily="34" charset="0"/>
              </a:rPr>
              <a:t>يتركوك الاخوة والخلان ولا يعينوك وقت الضيقات</a:t>
            </a:r>
            <a:endParaRPr lang="en-GB" sz="72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9219" name="Picture 6">
            <a:extLst>
              <a:ext uri="{FF2B5EF4-FFF2-40B4-BE49-F238E27FC236}">
                <a16:creationId xmlns:a16="http://schemas.microsoft.com/office/drawing/2014/main" id="{C34AC0B2-3EEB-48D2-9F1E-7C47D65801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09575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909CDB4-DDCD-419A-AA75-13011C8D6DC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7200" b="1">
                <a:solidFill>
                  <a:srgbClr val="000000"/>
                </a:solidFill>
                <a:latin typeface="Calibri Light" panose="020F0302020204030204" pitchFamily="34" charset="0"/>
              </a:rPr>
              <a:t>طـــــوبى للرحماء على المساكين فان الرحمة تحل عليهم</a:t>
            </a:r>
            <a:endParaRPr lang="en-GB" sz="72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10243" name="Picture 4">
            <a:extLst>
              <a:ext uri="{FF2B5EF4-FFF2-40B4-BE49-F238E27FC236}">
                <a16:creationId xmlns:a16="http://schemas.microsoft.com/office/drawing/2014/main" id="{72FA9424-4A96-4E49-AF4B-17F3D6A588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125913" cy="681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DCFAD7E-304A-4018-B482-929B6A10E3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7200" b="1">
                <a:solidFill>
                  <a:srgbClr val="000000"/>
                </a:solidFill>
                <a:latin typeface="Calibri Light" panose="020F0302020204030204" pitchFamily="34" charset="0"/>
              </a:rPr>
              <a:t>والمسيح يرحمهم في يوم الدين ويحل بروح قدسه فيهم</a:t>
            </a:r>
            <a:endParaRPr lang="en-GB" sz="72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11267" name="Picture 5">
            <a:extLst>
              <a:ext uri="{FF2B5EF4-FFF2-40B4-BE49-F238E27FC236}">
                <a16:creationId xmlns:a16="http://schemas.microsoft.com/office/drawing/2014/main" id="{5DEE1988-2A14-4733-9024-A24DA5E65B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304800"/>
            <a:ext cx="4114800" cy="60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6062F74-81FB-4C86-B62C-7B852ED68B6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تأمل في الابن الشاطر كما قال لك ربك القادر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12291" name="Picture 5">
            <a:extLst>
              <a:ext uri="{FF2B5EF4-FFF2-40B4-BE49-F238E27FC236}">
                <a16:creationId xmlns:a16="http://schemas.microsoft.com/office/drawing/2014/main" id="{1D4A5D56-624A-4951-AAC6-2281821F95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875"/>
            <a:ext cx="4495800" cy="684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F1AD9A2-1B50-41AF-83BC-F571A710DCD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ونص المثل عندك حاضر اسمع قول رب القوات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13315" name="Picture 7">
            <a:extLst>
              <a:ext uri="{FF2B5EF4-FFF2-40B4-BE49-F238E27FC236}">
                <a16:creationId xmlns:a16="http://schemas.microsoft.com/office/drawing/2014/main" id="{DA1F210A-7FA1-4111-8431-6A079F5C0E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4958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A1456AE-B16E-43FD-A4FF-5755BA57564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جل الاله في إنجيله قال إنسانا كان له إبنان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14339" name="Picture 5">
            <a:extLst>
              <a:ext uri="{FF2B5EF4-FFF2-40B4-BE49-F238E27FC236}">
                <a16:creationId xmlns:a16="http://schemas.microsoft.com/office/drawing/2014/main" id="{0FE004A4-195C-494C-BE5C-F6A0EA35BE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572000" cy="647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8BB23D5-B904-4ABA-BE77-B31AE5E04EF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7200" b="1">
                <a:solidFill>
                  <a:srgbClr val="000000"/>
                </a:solidFill>
                <a:latin typeface="Calibri Light" panose="020F0302020204030204" pitchFamily="34" charset="0"/>
              </a:rPr>
              <a:t>جاء الاصغر لابيه وقال اعطيني نصيبي في الميراث</a:t>
            </a:r>
            <a:endParaRPr lang="en-GB" sz="72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15363" name="Picture 5">
            <a:extLst>
              <a:ext uri="{FF2B5EF4-FFF2-40B4-BE49-F238E27FC236}">
                <a16:creationId xmlns:a16="http://schemas.microsoft.com/office/drawing/2014/main" id="{FAF4A038-06B9-4346-B40C-E286E77463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4958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8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43D5288-F0D8-4B7E-A639-A197EF5E2E0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7200" b="1">
                <a:solidFill>
                  <a:srgbClr val="000000"/>
                </a:solidFill>
                <a:latin typeface="Calibri Light" panose="020F0302020204030204" pitchFamily="34" charset="0"/>
              </a:rPr>
              <a:t>حكم بينهم حين قسم المال على اولاده الاثنين بكمال</a:t>
            </a:r>
            <a:endParaRPr lang="en-GB" sz="72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16387" name="Picture 5">
            <a:extLst>
              <a:ext uri="{FF2B5EF4-FFF2-40B4-BE49-F238E27FC236}">
                <a16:creationId xmlns:a16="http://schemas.microsoft.com/office/drawing/2014/main" id="{F4DDB284-15B3-421D-9EB5-EF30B49CBD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57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8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68627A1-17A2-4199-8DB5-AFD720136B4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اخذالاصغر منهم وجال يبدده بعيش الزلات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17411" name="Picture 5">
            <a:extLst>
              <a:ext uri="{FF2B5EF4-FFF2-40B4-BE49-F238E27FC236}">
                <a16:creationId xmlns:a16="http://schemas.microsoft.com/office/drawing/2014/main" id="{30C06104-090B-4B6A-AA32-6290843EC1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6482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9" descr="E:\PHOTO\CROSS\1357894w9i114i0wj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643313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3203848" y="1384315"/>
            <a:ext cx="5940152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احضروا لها ثلاث رجال يهود</a:t>
            </a:r>
            <a:br>
              <a:rPr kumimoji="0" lang="ar-SA" alt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</a:br>
            <a:r>
              <a:rPr kumimoji="0" lang="ar-SA" alt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يحقوا الأزمان والعهود</a:t>
            </a:r>
            <a:br>
              <a:rPr kumimoji="0" lang="ar-SA" alt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</a:br>
            <a:r>
              <a:rPr kumimoji="0" lang="ar-SA" alt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قالت لهم يا قوم جحود</a:t>
            </a:r>
            <a:br>
              <a:rPr kumimoji="0" lang="ar-SA" alt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</a:br>
            <a:r>
              <a:rPr kumimoji="0" lang="ar-SA" alt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ar-SA" alt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Unicode MS" pitchFamily="34" charset="-128"/>
                <a:ea typeface="+mn-ea"/>
                <a:cs typeface="Arial" panose="020B0604020202020204" pitchFamily="34" charset="0"/>
              </a:rPr>
              <a:t>شيريه ناك أوبي استافروس </a:t>
            </a:r>
            <a:endParaRPr kumimoji="0" lang="ar-EG" altLang="en-US" sz="4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 Unicode MS" pitchFamily="34" charset="-128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2195459"/>
      </p:ext>
    </p:extLst>
  </p:cSld>
  <p:clrMapOvr>
    <a:masterClrMapping/>
  </p:clrMapOvr>
</p:sld>
</file>

<file path=ppt/slides/slide59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14ABBC3-7D42-4DEC-941C-ABE795007F6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7200" b="1">
                <a:solidFill>
                  <a:srgbClr val="000000"/>
                </a:solidFill>
                <a:latin typeface="Calibri Light" panose="020F0302020204030204" pitchFamily="34" charset="0"/>
              </a:rPr>
              <a:t>طـــــوبى للرحماء على المساكين فان الرحمة تحل عليهم</a:t>
            </a:r>
            <a:endParaRPr lang="en-GB" sz="72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18435" name="Picture 3">
            <a:extLst>
              <a:ext uri="{FF2B5EF4-FFF2-40B4-BE49-F238E27FC236}">
                <a16:creationId xmlns:a16="http://schemas.microsoft.com/office/drawing/2014/main" id="{1132DCFF-6B56-4CC1-8A73-6DC3DBA1FE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125913" cy="681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9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3DC1625-34B2-4BB1-87DF-2BA88F9958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7200" b="1">
                <a:solidFill>
                  <a:srgbClr val="000000"/>
                </a:solidFill>
                <a:latin typeface="Calibri Light" panose="020F0302020204030204" pitchFamily="34" charset="0"/>
              </a:rPr>
              <a:t>والمسيح يرحمهم في يوم الدين ويحل بروح قدسه فيهم</a:t>
            </a:r>
            <a:endParaRPr lang="en-GB" sz="72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19459" name="Picture 5">
            <a:extLst>
              <a:ext uri="{FF2B5EF4-FFF2-40B4-BE49-F238E27FC236}">
                <a16:creationId xmlns:a16="http://schemas.microsoft.com/office/drawing/2014/main" id="{2A252AAF-BA2D-4D80-8E00-3BB808DE78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304800"/>
            <a:ext cx="4114800" cy="60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9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56BF868-950C-4844-9E1E-1A931DF59CC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حين بذر ماله صار فقير من الصالحات عريان وحقير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20483" name="Picture 5">
            <a:extLst>
              <a:ext uri="{FF2B5EF4-FFF2-40B4-BE49-F238E27FC236}">
                <a16:creationId xmlns:a16="http://schemas.microsoft.com/office/drawing/2014/main" id="{419228A9-F7BA-4390-B585-EEB9BC9E69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491038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9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0EE1EB5-6AB0-45CD-BDDC-AA25921E037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7200" b="1">
                <a:solidFill>
                  <a:srgbClr val="000000"/>
                </a:solidFill>
                <a:latin typeface="Calibri Light" panose="020F0302020204030204" pitchFamily="34" charset="0"/>
              </a:rPr>
              <a:t>فحدث في كورته جوع كبير وقلت الفضائل والخيرات</a:t>
            </a:r>
            <a:endParaRPr lang="en-GB" sz="72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21507" name="Picture 5">
            <a:extLst>
              <a:ext uri="{FF2B5EF4-FFF2-40B4-BE49-F238E27FC236}">
                <a16:creationId xmlns:a16="http://schemas.microsoft.com/office/drawing/2014/main" id="{173F3518-4DFB-4324-8F61-E3916EA5EA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8768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9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C4449F0-B7E1-47C4-8452-016C67F04D2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7200" b="1">
                <a:solidFill>
                  <a:srgbClr val="000000"/>
                </a:solidFill>
                <a:latin typeface="Calibri Light" panose="020F0302020204030204" pitchFamily="34" charset="0"/>
              </a:rPr>
              <a:t>خرج وانقطع الى انسان من تلك الكورة وهو الشيطان</a:t>
            </a:r>
            <a:endParaRPr lang="en-GB" sz="72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22531" name="Picture 5">
            <a:extLst>
              <a:ext uri="{FF2B5EF4-FFF2-40B4-BE49-F238E27FC236}">
                <a16:creationId xmlns:a16="http://schemas.microsoft.com/office/drawing/2014/main" id="{1E39EBCD-5B07-47A5-A63C-D8AC390D60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191000" cy="655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9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CB0161D-A13B-4F6F-B1A4-9C921439A24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7200" b="1">
                <a:solidFill>
                  <a:srgbClr val="000000"/>
                </a:solidFill>
                <a:latin typeface="Calibri Light" panose="020F0302020204030204" pitchFamily="34" charset="0"/>
              </a:rPr>
              <a:t>والكورة هي الدنيا ببيان ومرعى الخنازير هي السيئات</a:t>
            </a:r>
            <a:endParaRPr lang="en-GB" sz="72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23555" name="Picture 3">
            <a:extLst>
              <a:ext uri="{FF2B5EF4-FFF2-40B4-BE49-F238E27FC236}">
                <a16:creationId xmlns:a16="http://schemas.microsoft.com/office/drawing/2014/main" id="{E2DE846A-07A1-41D6-B233-5FA0C05E65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2400"/>
            <a:ext cx="3876675" cy="632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9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DF05CA0-D400-40DB-82DF-F6E1019586D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ذله وأرسله يرعى الخنازير جعله خادم في الخطايا أجير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24579" name="Picture 6">
            <a:extLst>
              <a:ext uri="{FF2B5EF4-FFF2-40B4-BE49-F238E27FC236}">
                <a16:creationId xmlns:a16="http://schemas.microsoft.com/office/drawing/2014/main" id="{520D9757-E1C1-4B92-916B-E7B2836B76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11797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9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F0E1128-6AF3-4C44-B6D6-809F59593E4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7200" b="1">
                <a:solidFill>
                  <a:srgbClr val="000000"/>
                </a:solidFill>
                <a:latin typeface="Calibri Light" panose="020F0302020204030204" pitchFamily="34" charset="0"/>
              </a:rPr>
              <a:t>ومن الايمان صار فقير وهو يأكل خرنوب الزلات</a:t>
            </a:r>
            <a:endParaRPr lang="en-GB" sz="72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25603" name="Picture 5">
            <a:extLst>
              <a:ext uri="{FF2B5EF4-FFF2-40B4-BE49-F238E27FC236}">
                <a16:creationId xmlns:a16="http://schemas.microsoft.com/office/drawing/2014/main" id="{48FEC36E-42CE-4141-9385-C391966BC1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294188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9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C8C2B61-284B-4A44-9A83-960AB8A3CAF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7200" b="1">
                <a:solidFill>
                  <a:srgbClr val="000000"/>
                </a:solidFill>
                <a:latin typeface="Calibri Light" panose="020F0302020204030204" pitchFamily="34" charset="0"/>
              </a:rPr>
              <a:t>طـــــوبى للرحماء على المساكين فان الرحمة تحل عليهم</a:t>
            </a:r>
            <a:endParaRPr lang="en-GB" sz="72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26627" name="Picture 3">
            <a:extLst>
              <a:ext uri="{FF2B5EF4-FFF2-40B4-BE49-F238E27FC236}">
                <a16:creationId xmlns:a16="http://schemas.microsoft.com/office/drawing/2014/main" id="{8C705AD4-69CA-4BA3-A522-2B98533771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125913" cy="681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9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71AD9B1-7E4F-4E36-BB75-8F0DA8DDAE1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7200" b="1">
                <a:solidFill>
                  <a:srgbClr val="000000"/>
                </a:solidFill>
                <a:latin typeface="Calibri Light" panose="020F0302020204030204" pitchFamily="34" charset="0"/>
              </a:rPr>
              <a:t>والمسيح يرحمهم في يوم الدين ويحل بروح قدسه فيهم</a:t>
            </a:r>
            <a:endParaRPr lang="en-GB" sz="72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27651" name="Picture 4">
            <a:extLst>
              <a:ext uri="{FF2B5EF4-FFF2-40B4-BE49-F238E27FC236}">
                <a16:creationId xmlns:a16="http://schemas.microsoft.com/office/drawing/2014/main" id="{45536C3F-4CF4-4225-A785-8690D7B6F6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304800"/>
            <a:ext cx="4114800" cy="60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 trans="22000" smoothness="6"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Table 21">
            <a:extLst>
              <a:ext uri="{FF2B5EF4-FFF2-40B4-BE49-F238E27FC236}">
                <a16:creationId xmlns:a16="http://schemas.microsoft.com/office/drawing/2014/main" id="{8134F8F9-FD0F-4BD8-8CF4-741F49F4C0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3178168"/>
              </p:ext>
            </p:extLst>
          </p:nvPr>
        </p:nvGraphicFramePr>
        <p:xfrm>
          <a:off x="0" y="0"/>
          <a:ext cx="9157448" cy="6858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57448">
                  <a:extLst>
                    <a:ext uri="{9D8B030D-6E8A-4147-A177-3AD203B41FA5}">
                      <a16:colId xmlns:a16="http://schemas.microsoft.com/office/drawing/2014/main" val="2259718532"/>
                    </a:ext>
                  </a:extLst>
                </a:gridCol>
              </a:tblGrid>
              <a:tr h="2581835"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0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أحد الشعانين</a:t>
                      </a:r>
                      <a:endParaRPr kumimoji="0" lang="en-GB" sz="4000" b="1" i="0" u="sng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72918"/>
                  </a:ext>
                </a:extLst>
              </a:tr>
              <a:tr h="4276165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40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اسبوع الالام و سبت الفرح</a:t>
                      </a:r>
                      <a:endParaRPr lang="en-GB" sz="2000" u="sn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88452221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859F537E-0EF3-40D9-AF9A-7007A7AF5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532313" y="0"/>
            <a:ext cx="2532313" cy="2864224"/>
          </a:xfrm>
        </p:spPr>
        <p:txBody>
          <a:bodyPr>
            <a:normAutofit/>
          </a:bodyPr>
          <a:lstStyle/>
          <a:p>
            <a:pPr rtl="1"/>
            <a:r>
              <a:rPr lang="ar-EG" sz="8000" b="0" dirty="0">
                <a:solidFill>
                  <a:srgbClr val="FDD01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rdu Typesetting" panose="03020402040406030203" pitchFamily="66" charset="-78"/>
                <a:cs typeface="Urdu Typesetting" panose="03020402040406030203" pitchFamily="66" charset="-78"/>
              </a:rPr>
              <a:t>الفصل الرابع </a:t>
            </a:r>
            <a:endParaRPr lang="en-GB" sz="8000" b="0" dirty="0">
              <a:solidFill>
                <a:srgbClr val="FDD01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Urdu Typesetting" panose="03020402040406030203" pitchFamily="66" charset="-78"/>
              <a:cs typeface="Urdu Typesetting" panose="03020402040406030203" pitchFamily="66" charset="-78"/>
            </a:endParaRPr>
          </a:p>
        </p:txBody>
      </p:sp>
      <p:sp>
        <p:nvSpPr>
          <p:cNvPr id="18" name="Action Button: Custom 6">
            <a:hlinkClick r:id="rId4" action="ppaction://hlinksldjump"/>
            <a:extLst>
              <a:ext uri="{FF2B5EF4-FFF2-40B4-BE49-F238E27FC236}">
                <a16:creationId xmlns:a16="http://schemas.microsoft.com/office/drawing/2014/main" id="{8E96DC45-15D2-4254-8813-B35DFCD2B451}"/>
              </a:ext>
            </a:extLst>
          </p:cNvPr>
          <p:cNvSpPr/>
          <p:nvPr/>
        </p:nvSpPr>
        <p:spPr>
          <a:xfrm>
            <a:off x="4729299" y="811979"/>
            <a:ext cx="4133335" cy="682544"/>
          </a:xfrm>
          <a:prstGeom prst="actionButtonBlank">
            <a:avLst/>
          </a:prstGeom>
          <a:noFill/>
          <a:ln w="3810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tIns="0" rIns="0" bIns="0" anchor="ctr"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1" eaLnBrk="1" hangingPunct="1">
              <a:defRPr/>
            </a:pPr>
            <a:r>
              <a:rPr lang="ar-EG" sz="3600" b="1" dirty="0">
                <a:solidFill>
                  <a:srgbClr val="FFC000"/>
                </a:solidFill>
                <a:cs typeface="Times New Roman" pitchFamily="18" charset="0"/>
              </a:rPr>
              <a:t>1- اليوم تمت الأقوال</a:t>
            </a:r>
            <a:endParaRPr lang="en-US" sz="3600" b="1" dirty="0">
              <a:solidFill>
                <a:srgbClr val="FFC000"/>
              </a:solidFill>
            </a:endParaRPr>
          </a:p>
        </p:txBody>
      </p:sp>
      <p:sp>
        <p:nvSpPr>
          <p:cNvPr id="19" name="Action Button: Custom 7">
            <a:hlinkClick r:id="rId5" action="ppaction://hlinksldjump"/>
            <a:extLst>
              <a:ext uri="{FF2B5EF4-FFF2-40B4-BE49-F238E27FC236}">
                <a16:creationId xmlns:a16="http://schemas.microsoft.com/office/drawing/2014/main" id="{D77FA599-FDAC-4DDA-BCF9-7B80A2DE03CC}"/>
              </a:ext>
            </a:extLst>
          </p:cNvPr>
          <p:cNvSpPr/>
          <p:nvPr/>
        </p:nvSpPr>
        <p:spPr>
          <a:xfrm>
            <a:off x="4710384" y="1684138"/>
            <a:ext cx="4152250" cy="682544"/>
          </a:xfrm>
          <a:prstGeom prst="actionButtonBlank">
            <a:avLst/>
          </a:prstGeom>
          <a:noFill/>
          <a:ln w="3810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tIns="0" rIns="0" bIns="0" anchor="ctr">
            <a:no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3600" b="1" dirty="0">
                <a:solidFill>
                  <a:srgbClr val="FFC000"/>
                </a:solidFill>
                <a:cs typeface="Times New Roman" pitchFamily="18" charset="0"/>
              </a:rPr>
              <a:t>3- المجد لله الأوحد</a:t>
            </a:r>
            <a:endParaRPr lang="ar-EG" sz="3600" b="1" dirty="0">
              <a:solidFill>
                <a:schemeClr val="tx1"/>
              </a:solidFill>
              <a:cs typeface="Times New Roman" pitchFamily="18" charset="0"/>
            </a:endParaRPr>
          </a:p>
        </p:txBody>
      </p:sp>
      <p:sp>
        <p:nvSpPr>
          <p:cNvPr id="20" name="Action Button: Custom 8">
            <a:hlinkClick r:id="rId6" action="ppaction://hlinksldjump"/>
            <a:extLst>
              <a:ext uri="{FF2B5EF4-FFF2-40B4-BE49-F238E27FC236}">
                <a16:creationId xmlns:a16="http://schemas.microsoft.com/office/drawing/2014/main" id="{741BA7B5-C2C5-45FA-B3EA-F2818EA8FD94}"/>
              </a:ext>
            </a:extLst>
          </p:cNvPr>
          <p:cNvSpPr/>
          <p:nvPr/>
        </p:nvSpPr>
        <p:spPr>
          <a:xfrm>
            <a:off x="245281" y="810523"/>
            <a:ext cx="4220695" cy="684000"/>
          </a:xfrm>
          <a:prstGeom prst="actionButtonBlank">
            <a:avLst/>
          </a:prstGeom>
          <a:noFill/>
          <a:ln w="3810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tIns="0" rIns="0" bIns="0" anchor="ctr"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1" eaLnBrk="1" hangingPunct="1">
              <a:defRPr/>
            </a:pPr>
            <a:r>
              <a:rPr lang="ar-EG" sz="3600" b="1" dirty="0">
                <a:solidFill>
                  <a:srgbClr val="FFC000"/>
                </a:solidFill>
                <a:cs typeface="Times New Roman" pitchFamily="18" charset="0"/>
              </a:rPr>
              <a:t>2- الجالس فوق الشاروبيم</a:t>
            </a:r>
            <a:endParaRPr lang="en-US" sz="3600" b="1" dirty="0">
              <a:solidFill>
                <a:srgbClr val="FFC000"/>
              </a:solidFill>
            </a:endParaRPr>
          </a:p>
        </p:txBody>
      </p:sp>
      <p:sp>
        <p:nvSpPr>
          <p:cNvPr id="32" name="Rectangle 31">
            <a:hlinkClick r:id="rId7" action="ppaction://hlinksldjump"/>
            <a:extLst>
              <a:ext uri="{FF2B5EF4-FFF2-40B4-BE49-F238E27FC236}">
                <a16:creationId xmlns:a16="http://schemas.microsoft.com/office/drawing/2014/main" id="{0942748C-AEC5-4D2C-9194-42CB5BC99C97}"/>
              </a:ext>
            </a:extLst>
          </p:cNvPr>
          <p:cNvSpPr/>
          <p:nvPr/>
        </p:nvSpPr>
        <p:spPr>
          <a:xfrm flipH="1">
            <a:off x="235824" y="1682682"/>
            <a:ext cx="4220694" cy="68400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hangingPunct="1">
              <a:defRPr/>
            </a:pPr>
            <a:r>
              <a:rPr lang="ar-EG" sz="3600" b="1" dirty="0">
                <a:solidFill>
                  <a:srgbClr val="FFC000"/>
                </a:solidFill>
                <a:cs typeface="Times New Roman" pitchFamily="18" charset="0"/>
              </a:rPr>
              <a:t>4- أوصنا يا ابن داود </a:t>
            </a:r>
            <a:endParaRPr lang="en-US" sz="3600" b="1" dirty="0">
              <a:solidFill>
                <a:srgbClr val="FFC000"/>
              </a:solidFill>
            </a:endParaRPr>
          </a:p>
        </p:txBody>
      </p:sp>
      <p:sp>
        <p:nvSpPr>
          <p:cNvPr id="8" name="Action Button: Custom 6">
            <a:extLst>
              <a:ext uri="{FF2B5EF4-FFF2-40B4-BE49-F238E27FC236}">
                <a16:creationId xmlns:a16="http://schemas.microsoft.com/office/drawing/2014/main" id="{3222FDC6-ED33-42D7-A406-F411DEBFEA3A}"/>
              </a:ext>
            </a:extLst>
          </p:cNvPr>
          <p:cNvSpPr/>
          <p:nvPr/>
        </p:nvSpPr>
        <p:spPr>
          <a:xfrm>
            <a:off x="4729299" y="4990833"/>
            <a:ext cx="4133335" cy="586407"/>
          </a:xfrm>
          <a:prstGeom prst="actionButtonBlank">
            <a:avLst/>
          </a:prstGeom>
          <a:noFill/>
          <a:ln w="3810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tIns="0" rIns="0" bIns="0" anchor="ctr"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1" eaLnBrk="1" hangingPunct="1">
              <a:defRPr/>
            </a:pPr>
            <a:r>
              <a:rPr lang="ar-EG" sz="2800" b="1" dirty="0">
                <a:solidFill>
                  <a:srgbClr val="FFC000"/>
                </a:solidFill>
                <a:cs typeface="Times New Roman" pitchFamily="18" charset="0"/>
              </a:rPr>
              <a:t>  تمجيد اللص اليمين </a:t>
            </a:r>
            <a:r>
              <a:rPr lang="ar-EG" sz="2200" b="1" dirty="0">
                <a:solidFill>
                  <a:schemeClr val="tx1"/>
                </a:solidFill>
                <a:cs typeface="Times New Roman" pitchFamily="18" charset="0"/>
              </a:rPr>
              <a:t>(الحمد لله مولانا)</a:t>
            </a:r>
            <a:endParaRPr lang="en-US" sz="2800" b="1" dirty="0">
              <a:solidFill>
                <a:schemeClr val="tx1"/>
              </a:solidFill>
            </a:endParaRPr>
          </a:p>
        </p:txBody>
      </p:sp>
      <p:sp>
        <p:nvSpPr>
          <p:cNvPr id="9" name="Action Button: Custom 7">
            <a:extLst>
              <a:ext uri="{FF2B5EF4-FFF2-40B4-BE49-F238E27FC236}">
                <a16:creationId xmlns:a16="http://schemas.microsoft.com/office/drawing/2014/main" id="{9DE716EE-0BBE-4B29-A00B-20EBF50F8B90}"/>
              </a:ext>
            </a:extLst>
          </p:cNvPr>
          <p:cNvSpPr/>
          <p:nvPr/>
        </p:nvSpPr>
        <p:spPr>
          <a:xfrm>
            <a:off x="4710384" y="5754042"/>
            <a:ext cx="4152250" cy="871247"/>
          </a:xfrm>
          <a:prstGeom prst="actionButtonBlank">
            <a:avLst/>
          </a:prstGeom>
          <a:noFill/>
          <a:ln w="3810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tIns="0" rIns="0" bIns="0" anchor="ctr">
            <a:no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800" b="1" dirty="0">
                <a:solidFill>
                  <a:srgbClr val="FFC000"/>
                </a:solidFill>
                <a:cs typeface="Times New Roman" pitchFamily="18" charset="0"/>
              </a:rPr>
              <a:t>تمجيد لبكاء العذراء تحت الصليب </a:t>
            </a:r>
            <a:r>
              <a:rPr lang="ar-EG" sz="2800" b="1" dirty="0">
                <a:solidFill>
                  <a:schemeClr val="tx1"/>
                </a:solidFill>
                <a:cs typeface="Times New Roman" pitchFamily="18" charset="0"/>
              </a:rPr>
              <a:t>(المجد للإله المعبود)</a:t>
            </a:r>
          </a:p>
        </p:txBody>
      </p:sp>
      <p:sp>
        <p:nvSpPr>
          <p:cNvPr id="10" name="Action Button: Custom 8">
            <a:extLst>
              <a:ext uri="{FF2B5EF4-FFF2-40B4-BE49-F238E27FC236}">
                <a16:creationId xmlns:a16="http://schemas.microsoft.com/office/drawing/2014/main" id="{D5415328-75D1-46A6-91B4-E52BF8393FAE}"/>
              </a:ext>
            </a:extLst>
          </p:cNvPr>
          <p:cNvSpPr/>
          <p:nvPr/>
        </p:nvSpPr>
        <p:spPr>
          <a:xfrm>
            <a:off x="245281" y="4989375"/>
            <a:ext cx="4220695" cy="586408"/>
          </a:xfrm>
          <a:prstGeom prst="actionButtonBlank">
            <a:avLst/>
          </a:prstGeom>
          <a:noFill/>
          <a:ln w="3810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tIns="0" rIns="0" bIns="0" anchor="ctr"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1" eaLnBrk="1" hangingPunct="1">
              <a:defRPr/>
            </a:pPr>
            <a:r>
              <a:rPr lang="ar-EG" sz="2800" b="1" dirty="0">
                <a:solidFill>
                  <a:srgbClr val="FFC000"/>
                </a:solidFill>
                <a:cs typeface="Times New Roman" pitchFamily="18" charset="0"/>
              </a:rPr>
              <a:t> تمجيد اللص اليمين </a:t>
            </a:r>
            <a:r>
              <a:rPr lang="ar-EG" sz="2000" b="1" dirty="0">
                <a:solidFill>
                  <a:schemeClr val="tx1"/>
                </a:solidFill>
                <a:cs typeface="Times New Roman" pitchFamily="18" charset="0"/>
              </a:rPr>
              <a:t>(المجد لله في علاه)</a:t>
            </a:r>
            <a:endParaRPr lang="en-US" sz="2800" b="1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hlinkClick r:id="rId8" action="ppaction://hlinksldjump"/>
            <a:extLst>
              <a:ext uri="{FF2B5EF4-FFF2-40B4-BE49-F238E27FC236}">
                <a16:creationId xmlns:a16="http://schemas.microsoft.com/office/drawing/2014/main" id="{82B0D909-7C56-4ECF-9719-78CF986D3C50}"/>
              </a:ext>
            </a:extLst>
          </p:cNvPr>
          <p:cNvSpPr/>
          <p:nvPr/>
        </p:nvSpPr>
        <p:spPr>
          <a:xfrm flipH="1">
            <a:off x="235824" y="5752586"/>
            <a:ext cx="4220694" cy="871247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hangingPunct="1">
              <a:defRPr/>
            </a:pPr>
            <a:r>
              <a:rPr lang="ar-EG" sz="3200" b="1" dirty="0">
                <a:solidFill>
                  <a:srgbClr val="FFC000"/>
                </a:solidFill>
                <a:cs typeface="Times New Roman" pitchFamily="18" charset="0"/>
              </a:rPr>
              <a:t>سبت الفرح  </a:t>
            </a:r>
          </a:p>
          <a:p>
            <a:pPr algn="ctr" rtl="1" eaLnBrk="1" hangingPunct="1">
              <a:defRPr/>
            </a:pPr>
            <a:r>
              <a:rPr lang="ar-EG" sz="2000" b="1" dirty="0">
                <a:solidFill>
                  <a:schemeClr val="tx1"/>
                </a:solidFill>
                <a:cs typeface="Times New Roman" pitchFamily="18" charset="0"/>
              </a:rPr>
              <a:t>(أبدأ باسم الله القدوس، الحي الأزلي الديان)</a:t>
            </a:r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12" name="Action Button: Custom 6">
            <a:hlinkClick r:id="rId9" action="ppaction://hlinksldjump"/>
            <a:extLst>
              <a:ext uri="{FF2B5EF4-FFF2-40B4-BE49-F238E27FC236}">
                <a16:creationId xmlns:a16="http://schemas.microsoft.com/office/drawing/2014/main" id="{539A878E-3915-417D-93F1-ADFD76BAB9F0}"/>
              </a:ext>
            </a:extLst>
          </p:cNvPr>
          <p:cNvSpPr/>
          <p:nvPr/>
        </p:nvSpPr>
        <p:spPr>
          <a:xfrm>
            <a:off x="4729299" y="3463685"/>
            <a:ext cx="4133335" cy="586407"/>
          </a:xfrm>
          <a:prstGeom prst="actionButtonBlank">
            <a:avLst/>
          </a:prstGeom>
          <a:noFill/>
          <a:ln w="3810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tIns="0" rIns="0" bIns="0" anchor="ctr"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1" eaLnBrk="1" hangingPunct="1">
              <a:defRPr/>
            </a:pPr>
            <a:r>
              <a:rPr lang="ar-EG" sz="2800" b="1" dirty="0">
                <a:solidFill>
                  <a:srgbClr val="FFC000"/>
                </a:solidFill>
                <a:cs typeface="Times New Roman" pitchFamily="18" charset="0"/>
              </a:rPr>
              <a:t>خميس العهد </a:t>
            </a:r>
            <a:r>
              <a:rPr lang="ar-EG" sz="2800" b="1" dirty="0">
                <a:solidFill>
                  <a:schemeClr val="tx1"/>
                </a:solidFill>
                <a:cs typeface="Times New Roman" pitchFamily="18" charset="0"/>
              </a:rPr>
              <a:t>(اوصنا يا ابن داود)</a:t>
            </a:r>
            <a:endParaRPr lang="en-US" sz="2800" b="1" dirty="0">
              <a:solidFill>
                <a:schemeClr val="tx1"/>
              </a:solidFill>
            </a:endParaRPr>
          </a:p>
        </p:txBody>
      </p:sp>
      <p:sp>
        <p:nvSpPr>
          <p:cNvPr id="13" name="Action Button: Custom 8">
            <a:hlinkClick r:id="rId10" action="ppaction://hlinksldjump"/>
            <a:extLst>
              <a:ext uri="{FF2B5EF4-FFF2-40B4-BE49-F238E27FC236}">
                <a16:creationId xmlns:a16="http://schemas.microsoft.com/office/drawing/2014/main" id="{9F465655-47C4-4B9A-AB8E-E655F840EF11}"/>
              </a:ext>
            </a:extLst>
          </p:cNvPr>
          <p:cNvSpPr/>
          <p:nvPr/>
        </p:nvSpPr>
        <p:spPr>
          <a:xfrm>
            <a:off x="245281" y="3463685"/>
            <a:ext cx="4220695" cy="586407"/>
          </a:xfrm>
          <a:prstGeom prst="actionButtonBlank">
            <a:avLst/>
          </a:prstGeom>
          <a:noFill/>
          <a:ln w="3810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tIns="0" rIns="0" bIns="0" anchor="ctr"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1" eaLnBrk="1" hangingPunct="1">
              <a:defRPr/>
            </a:pPr>
            <a:r>
              <a:rPr lang="ar-EG" sz="2800" b="1" dirty="0">
                <a:solidFill>
                  <a:srgbClr val="FFC000"/>
                </a:solidFill>
                <a:cs typeface="Times New Roman" pitchFamily="18" charset="0"/>
              </a:rPr>
              <a:t>خميس العهد </a:t>
            </a:r>
            <a:r>
              <a:rPr lang="ar-EG" sz="2800" b="1" dirty="0">
                <a:solidFill>
                  <a:schemeClr val="tx1"/>
                </a:solidFill>
                <a:cs typeface="Times New Roman" pitchFamily="18" charset="0"/>
              </a:rPr>
              <a:t>(ليل العشاء السري)</a:t>
            </a:r>
            <a:endParaRPr lang="en-US" sz="2800" b="1" dirty="0">
              <a:solidFill>
                <a:schemeClr val="tx1"/>
              </a:solidFill>
            </a:endParaRPr>
          </a:p>
        </p:txBody>
      </p:sp>
      <p:sp>
        <p:nvSpPr>
          <p:cNvPr id="16" name="Action Button: Custom 6">
            <a:hlinkClick r:id="rId11" action="ppaction://hlinksldjump"/>
            <a:extLst>
              <a:ext uri="{FF2B5EF4-FFF2-40B4-BE49-F238E27FC236}">
                <a16:creationId xmlns:a16="http://schemas.microsoft.com/office/drawing/2014/main" id="{A8A057A6-F48B-4DA5-9621-10A77ADFE6BE}"/>
              </a:ext>
            </a:extLst>
          </p:cNvPr>
          <p:cNvSpPr/>
          <p:nvPr/>
        </p:nvSpPr>
        <p:spPr>
          <a:xfrm>
            <a:off x="235825" y="4227623"/>
            <a:ext cx="8626810" cy="586407"/>
          </a:xfrm>
          <a:prstGeom prst="actionButtonBlank">
            <a:avLst/>
          </a:prstGeom>
          <a:noFill/>
          <a:ln w="3810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tIns="0" rIns="0" bIns="0" anchor="ctr"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1" eaLnBrk="1" hangingPunct="1">
              <a:defRPr/>
            </a:pPr>
            <a:r>
              <a:rPr lang="ar-EG" sz="3600" b="1" dirty="0">
                <a:solidFill>
                  <a:srgbClr val="FFC000"/>
                </a:solidFill>
                <a:cs typeface="Times New Roman" pitchFamily="18" charset="0"/>
              </a:rPr>
              <a:t>خميس العهد </a:t>
            </a:r>
            <a:r>
              <a:rPr lang="ar-EG" sz="3200" b="1" dirty="0">
                <a:solidFill>
                  <a:schemeClr val="tx1"/>
                </a:solidFill>
                <a:cs typeface="Times New Roman" pitchFamily="18" charset="0"/>
              </a:rPr>
              <a:t>(إن فادينا دعانا)</a:t>
            </a:r>
            <a:endParaRPr lang="en-US" sz="36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258322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ext Box 2"/>
          <p:cNvSpPr txBox="1">
            <a:spLocks noChangeArrowheads="1"/>
          </p:cNvSpPr>
          <p:nvPr/>
        </p:nvSpPr>
        <p:spPr bwMode="auto">
          <a:xfrm>
            <a:off x="1524000" y="1371600"/>
            <a:ext cx="571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1747" name="Text Box 4"/>
          <p:cNvSpPr txBox="1">
            <a:spLocks noChangeArrowheads="1"/>
          </p:cNvSpPr>
          <p:nvPr/>
        </p:nvSpPr>
        <p:spPr bwMode="auto">
          <a:xfrm>
            <a:off x="1066800" y="609600"/>
            <a:ext cx="335280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1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6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1748" name="Rectangle 5"/>
          <p:cNvSpPr>
            <a:spLocks noChangeArrowheads="1"/>
          </p:cNvSpPr>
          <p:nvPr/>
        </p:nvSpPr>
        <p:spPr bwMode="auto">
          <a:xfrm>
            <a:off x="5562600" y="457200"/>
            <a:ext cx="327660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6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1749" name="Rectangle 6"/>
          <p:cNvSpPr>
            <a:spLocks noChangeArrowheads="1"/>
          </p:cNvSpPr>
          <p:nvPr/>
        </p:nvSpPr>
        <p:spPr bwMode="auto">
          <a:xfrm>
            <a:off x="5715000" y="212725"/>
            <a:ext cx="342900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6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1750" name="Rectangle 7"/>
          <p:cNvSpPr>
            <a:spLocks noChangeArrowheads="1"/>
          </p:cNvSpPr>
          <p:nvPr/>
        </p:nvSpPr>
        <p:spPr bwMode="auto">
          <a:xfrm>
            <a:off x="-76200" y="152400"/>
            <a:ext cx="601980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6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1751" name="Rectangle 8"/>
          <p:cNvSpPr>
            <a:spLocks noChangeArrowheads="1"/>
          </p:cNvSpPr>
          <p:nvPr/>
        </p:nvSpPr>
        <p:spPr bwMode="auto">
          <a:xfrm>
            <a:off x="3275856" y="1772816"/>
            <a:ext cx="5868144" cy="37856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قائلة اخبروني عن صليب المسيح</a:t>
            </a:r>
            <a:br>
              <a:rPr kumimoji="0" lang="ar-SA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</a:br>
            <a:r>
              <a:rPr kumimoji="0" lang="ar-SA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 اين وضعوه اليهود بالصريح</a:t>
            </a:r>
            <a:br>
              <a:rPr kumimoji="0" lang="ar-SA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</a:br>
            <a:r>
              <a:rPr kumimoji="0" lang="ar-SA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 وكان فيهم واحد فصيح</a:t>
            </a:r>
            <a:br>
              <a:rPr kumimoji="0" lang="ar-SA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</a:br>
            <a:r>
              <a:rPr kumimoji="0" lang="ar-SA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ar-SA" alt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Unicode MS" pitchFamily="34" charset="-128"/>
                <a:ea typeface="Arial Unicode MS" pitchFamily="34" charset="-128"/>
                <a:cs typeface="Arial" panose="020B0604020202020204" pitchFamily="34" charset="0"/>
              </a:rPr>
              <a:t>شيريه ناك أوبي استافروس</a:t>
            </a:r>
            <a:endParaRPr kumimoji="0" lang="ar-EG" altLang="en-US" sz="4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 Unicode MS" pitchFamily="34" charset="-128"/>
              <a:ea typeface="+mn-ea"/>
              <a:cs typeface="Arial" panose="020B0604020202020204" pitchFamily="34" charset="0"/>
            </a:endParaRPr>
          </a:p>
        </p:txBody>
      </p:sp>
      <p:pic>
        <p:nvPicPr>
          <p:cNvPr id="31752" name="Picture 9" descr="E:\PHOTO\CROSS\1357894w9i114i0wj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643313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0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30F76AC-7D3B-44F9-B191-77B8786E71D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ذو الغنى الرب الاله لما خلقه ستره بعناه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28675" name="Picture 5">
            <a:extLst>
              <a:ext uri="{FF2B5EF4-FFF2-40B4-BE49-F238E27FC236}">
                <a16:creationId xmlns:a16="http://schemas.microsoft.com/office/drawing/2014/main" id="{526745FF-4F34-4913-BE62-2893123CD8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3307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0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D309504-6560-495C-B8C4-D52AA085C2E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والعقل والحرية قد أعطاه حتى يداوم في فعل الصالحات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29699" name="Picture 6">
            <a:extLst>
              <a:ext uri="{FF2B5EF4-FFF2-40B4-BE49-F238E27FC236}">
                <a16:creationId xmlns:a16="http://schemas.microsoft.com/office/drawing/2014/main" id="{525FF090-6AE9-4562-ABC8-C49BA7BC0A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09575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0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46FD384-1FB9-4692-B686-797BF9CDE1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رد العطايا كالبطران وأسلم نفسه ليد الشيطان 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30723" name="Picture 8">
            <a:extLst>
              <a:ext uri="{FF2B5EF4-FFF2-40B4-BE49-F238E27FC236}">
                <a16:creationId xmlns:a16="http://schemas.microsoft.com/office/drawing/2014/main" id="{0199E18F-88FE-4613-9E47-2C3EA59768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4196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0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E3A6D94-7F0B-49E2-96A5-AAA017316B0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7200" b="1">
                <a:solidFill>
                  <a:srgbClr val="000000"/>
                </a:solidFill>
                <a:latin typeface="Calibri Light" panose="020F0302020204030204" pitchFamily="34" charset="0"/>
              </a:rPr>
              <a:t>عدم الفضائل وصار جوعان منفيا من فعل الصالحات</a:t>
            </a:r>
            <a:endParaRPr lang="en-GB" sz="72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31747" name="Picture 6">
            <a:extLst>
              <a:ext uri="{FF2B5EF4-FFF2-40B4-BE49-F238E27FC236}">
                <a16:creationId xmlns:a16="http://schemas.microsoft.com/office/drawing/2014/main" id="{ECFAE3CC-309F-4C86-9C38-742183711B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316413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0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BE807DA-8B13-4AC6-BAB0-78FB6BC2D8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زاد شوقه ان يملأ بطنه ومن الخرنوب يشبع بدنه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32771" name="Picture 6">
            <a:extLst>
              <a:ext uri="{FF2B5EF4-FFF2-40B4-BE49-F238E27FC236}">
                <a16:creationId xmlns:a16="http://schemas.microsoft.com/office/drawing/2014/main" id="{BCA3C25D-10B5-4060-9E67-9CAE84970C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6988"/>
            <a:ext cx="4197350" cy="6831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0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F5BFEA7-4E52-43BB-8987-89D6D963611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7200" b="1">
                <a:solidFill>
                  <a:srgbClr val="000000"/>
                </a:solidFill>
                <a:latin typeface="Calibri Light" panose="020F0302020204030204" pitchFamily="34" charset="0"/>
              </a:rPr>
              <a:t>من فعل الخطايا خاب ظنه ولا عند أبيه وجد الخيرات </a:t>
            </a:r>
            <a:endParaRPr lang="en-GB" sz="72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33795" name="Picture 4">
            <a:extLst>
              <a:ext uri="{FF2B5EF4-FFF2-40B4-BE49-F238E27FC236}">
                <a16:creationId xmlns:a16="http://schemas.microsoft.com/office/drawing/2014/main" id="{D9F6F1F6-4A35-4ABF-9857-D4180979FE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33400"/>
            <a:ext cx="4343400" cy="601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0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4EC02BC-A046-47B3-B59C-7C8C16D7D1C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7200" b="1">
                <a:solidFill>
                  <a:srgbClr val="000000"/>
                </a:solidFill>
                <a:latin typeface="Calibri Light" panose="020F0302020204030204" pitchFamily="34" charset="0"/>
              </a:rPr>
              <a:t>طـــــوبى للرحماء على المساكين فان الرحمة تحل عليهم</a:t>
            </a:r>
            <a:endParaRPr lang="en-GB" sz="72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34819" name="Picture 3">
            <a:extLst>
              <a:ext uri="{FF2B5EF4-FFF2-40B4-BE49-F238E27FC236}">
                <a16:creationId xmlns:a16="http://schemas.microsoft.com/office/drawing/2014/main" id="{E736D33C-7F86-4A84-8AE6-13EA891D91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125913" cy="681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0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CB3965D-C722-49A6-81AA-7BCB4F4D13E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7200" b="1">
                <a:solidFill>
                  <a:srgbClr val="000000"/>
                </a:solidFill>
                <a:latin typeface="Calibri Light" panose="020F0302020204030204" pitchFamily="34" charset="0"/>
              </a:rPr>
              <a:t>والمسيح يرحمهم في يوم الدين ويحل بروح قدسه فيهم</a:t>
            </a:r>
            <a:endParaRPr lang="en-GB" sz="72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35843" name="Picture 4">
            <a:extLst>
              <a:ext uri="{FF2B5EF4-FFF2-40B4-BE49-F238E27FC236}">
                <a16:creationId xmlns:a16="http://schemas.microsoft.com/office/drawing/2014/main" id="{58BDEA71-2098-4A16-8B5F-C12B528EF8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304800"/>
            <a:ext cx="4114800" cy="60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0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98E575B-AEB3-40AC-B9B6-35BF2B6163F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صار وفكر وعقله تفطن وقال بيت ابي كان لي موطن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36867" name="Picture 3">
            <a:extLst>
              <a:ext uri="{FF2B5EF4-FFF2-40B4-BE49-F238E27FC236}">
                <a16:creationId xmlns:a16="http://schemas.microsoft.com/office/drawing/2014/main" id="{8BC0F32D-D160-4593-AF05-F860DB78BF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125913" cy="681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0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84105D8-0370-412F-950D-00441C0661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7200" b="1">
                <a:solidFill>
                  <a:srgbClr val="000000"/>
                </a:solidFill>
                <a:latin typeface="Calibri Light" panose="020F0302020204030204" pitchFamily="34" charset="0"/>
              </a:rPr>
              <a:t>وديار الشر صار لي وطن اخدم فيها واصنع الزلات</a:t>
            </a:r>
            <a:endParaRPr lang="en-GB" sz="72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37891" name="Picture 4">
            <a:extLst>
              <a:ext uri="{FF2B5EF4-FFF2-40B4-BE49-F238E27FC236}">
                <a16:creationId xmlns:a16="http://schemas.microsoft.com/office/drawing/2014/main" id="{4F036080-50D0-49A4-B384-80FAA8B637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304800"/>
            <a:ext cx="4114800" cy="60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7" name="Rectangle 6"/>
          <p:cNvSpPr>
            <a:spLocks noChangeArrowheads="1"/>
          </p:cNvSpPr>
          <p:nvPr/>
        </p:nvSpPr>
        <p:spPr bwMode="auto">
          <a:xfrm>
            <a:off x="5715000" y="212725"/>
            <a:ext cx="342900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6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3798" name="Rectangle 7"/>
          <p:cNvSpPr>
            <a:spLocks noChangeArrowheads="1"/>
          </p:cNvSpPr>
          <p:nvPr/>
        </p:nvSpPr>
        <p:spPr bwMode="auto">
          <a:xfrm>
            <a:off x="-76200" y="152400"/>
            <a:ext cx="601980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6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3799" name="Rectangle 8"/>
          <p:cNvSpPr>
            <a:spLocks noChangeArrowheads="1"/>
          </p:cNvSpPr>
          <p:nvPr/>
        </p:nvSpPr>
        <p:spPr bwMode="auto">
          <a:xfrm>
            <a:off x="3493534" y="1905506"/>
            <a:ext cx="5650466" cy="3046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قالوا اطلقينا ونحن نقول لك</a:t>
            </a:r>
            <a:br>
              <a:rPr kumimoji="0" lang="ar-SA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</a:br>
            <a:r>
              <a:rPr kumimoji="0" lang="ar-SA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 عن صليب المسيح ونخبرك</a:t>
            </a:r>
            <a:br>
              <a:rPr kumimoji="0" lang="ar-SA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</a:br>
            <a:r>
              <a:rPr kumimoji="0" lang="ar-SA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 في أي مكان نحن نعلمك</a:t>
            </a:r>
            <a:br>
              <a:rPr kumimoji="0" lang="ar-SA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</a:br>
            <a:r>
              <a:rPr kumimoji="0" lang="ar-SA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ar-SA" alt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Unicode MS" pitchFamily="34" charset="-128"/>
                <a:ea typeface="Arial Unicode MS" pitchFamily="34" charset="-128"/>
                <a:cs typeface="Arial" panose="020B0604020202020204" pitchFamily="34" charset="0"/>
              </a:rPr>
              <a:t>شيريه ناك أوبي استافروس</a:t>
            </a:r>
            <a:endParaRPr kumimoji="0" lang="ar-EG" altLang="en-US" sz="4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 Unicode MS" pitchFamily="34" charset="-128"/>
              <a:ea typeface="+mn-ea"/>
              <a:cs typeface="Arial" panose="020B0604020202020204" pitchFamily="34" charset="0"/>
            </a:endParaRPr>
          </a:p>
        </p:txBody>
      </p:sp>
      <p:pic>
        <p:nvPicPr>
          <p:cNvPr id="33800" name="Picture 9" descr="E:\PHOTO\CROSS\1357894w9i114i0wj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643313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9513CD5-1D56-456C-8121-9C320AA304F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شورة ابي لم اسمعها ومشورة الشرير أقبلها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38915" name="Picture 3">
            <a:extLst>
              <a:ext uri="{FF2B5EF4-FFF2-40B4-BE49-F238E27FC236}">
                <a16:creationId xmlns:a16="http://schemas.microsoft.com/office/drawing/2014/main" id="{B4EB64B4-5E65-4524-94C5-D28E954302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44500"/>
            <a:ext cx="4267200" cy="580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451B90F-50FA-4681-8000-0BC5440271E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الخطية حلوة في أولها واخرتها تعب مع حسرات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39939" name="Picture 3">
            <a:extLst>
              <a:ext uri="{FF2B5EF4-FFF2-40B4-BE49-F238E27FC236}">
                <a16:creationId xmlns:a16="http://schemas.microsoft.com/office/drawing/2014/main" id="{597F94A7-A3F5-4C1F-9353-7CD28FF99C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863"/>
            <a:ext cx="4114800" cy="6815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5EBC4C9-62E2-4760-8853-0425828A4EE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صابر انا في جوع والم وكم لابي محسوب خدم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40963" name="Picture 5">
            <a:extLst>
              <a:ext uri="{FF2B5EF4-FFF2-40B4-BE49-F238E27FC236}">
                <a16:creationId xmlns:a16="http://schemas.microsoft.com/office/drawing/2014/main" id="{0CA65B53-A11B-4A1A-B9DF-15A3AAAAC7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240213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BB8C980-60CB-4D52-B25F-04DF17A6374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يفضل عنهم خبز الطعام وانا هاهنا في جوع الزلات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41987" name="Picture 6">
            <a:extLst>
              <a:ext uri="{FF2B5EF4-FFF2-40B4-BE49-F238E27FC236}">
                <a16:creationId xmlns:a16="http://schemas.microsoft.com/office/drawing/2014/main" id="{216BA9E0-E25F-41AA-B8C6-C865ED915E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1148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E1DCAFD-0474-4ED8-A096-F6AB952563D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7200" b="1">
                <a:solidFill>
                  <a:srgbClr val="000000"/>
                </a:solidFill>
                <a:latin typeface="Calibri Light" panose="020F0302020204030204" pitchFamily="34" charset="0"/>
              </a:rPr>
              <a:t>طـــــوبى للرحماء على المساكين فان الرحمة تحل عليهم</a:t>
            </a:r>
            <a:endParaRPr lang="en-GB" sz="72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43011" name="Picture 3">
            <a:extLst>
              <a:ext uri="{FF2B5EF4-FFF2-40B4-BE49-F238E27FC236}">
                <a16:creationId xmlns:a16="http://schemas.microsoft.com/office/drawing/2014/main" id="{4A9306D8-CF61-4C12-9F5C-6E6F3761D8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125913" cy="681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29EDDD6-5805-484B-B549-442AA2940A7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0" lang="ar-KW" altLang="en-US" sz="7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Times New Roman (Arabic)" charset="0"/>
              </a:rPr>
              <a:t>والمسيح يرحمهم في يوم الدين ويحل بروح قدسه فيهم</a:t>
            </a:r>
            <a:endParaRPr lang="en-GB" dirty="0"/>
          </a:p>
        </p:txBody>
      </p:sp>
      <p:pic>
        <p:nvPicPr>
          <p:cNvPr id="44035" name="Picture 1028">
            <a:extLst>
              <a:ext uri="{FF2B5EF4-FFF2-40B4-BE49-F238E27FC236}">
                <a16:creationId xmlns:a16="http://schemas.microsoft.com/office/drawing/2014/main" id="{EB268B19-848C-4664-8CDC-08EC40853C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304800"/>
            <a:ext cx="4114800" cy="60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9388E01-7F84-4E93-B14A-C95D81DD23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7500" b="1">
                <a:solidFill>
                  <a:srgbClr val="000000"/>
                </a:solidFill>
                <a:latin typeface="Calibri Light" panose="020F0302020204030204" pitchFamily="34" charset="0"/>
              </a:rPr>
              <a:t>اصابتني الخطايا والاهوال والان انا اسرع لابي في الحال</a:t>
            </a:r>
            <a:endParaRPr lang="en-GB" sz="75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45059" name="Picture 4">
            <a:extLst>
              <a:ext uri="{FF2B5EF4-FFF2-40B4-BE49-F238E27FC236}">
                <a16:creationId xmlns:a16="http://schemas.microsoft.com/office/drawing/2014/main" id="{0CF71FD5-281F-4762-B70E-3DC53AE1A5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4196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3DD643A-40EB-49EB-A850-34A50533CC2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7200" b="1">
                <a:solidFill>
                  <a:srgbClr val="000000"/>
                </a:solidFill>
                <a:latin typeface="Calibri Light" panose="020F0302020204030204" pitchFamily="34" charset="0"/>
              </a:rPr>
              <a:t>أمضي واقول له أقوال أخطأت قدامك وفي السموات</a:t>
            </a:r>
            <a:endParaRPr lang="en-GB" sz="72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46083" name="Picture 4">
            <a:extLst>
              <a:ext uri="{FF2B5EF4-FFF2-40B4-BE49-F238E27FC236}">
                <a16:creationId xmlns:a16="http://schemas.microsoft.com/office/drawing/2014/main" id="{5B8B57D5-D006-47CE-83AB-F5A2184F2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00367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B2B90F9-5479-4182-B999-632889BF30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7200" b="1">
                <a:solidFill>
                  <a:srgbClr val="000000"/>
                </a:solidFill>
                <a:latin typeface="Calibri Light" panose="020F0302020204030204" pitchFamily="34" charset="0"/>
              </a:rPr>
              <a:t>ضليت ونسيت أحكام عدلك ولا استحق ان أدعى ابنك</a:t>
            </a:r>
            <a:endParaRPr lang="en-GB" sz="72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47107" name="Picture 4">
            <a:extLst>
              <a:ext uri="{FF2B5EF4-FFF2-40B4-BE49-F238E27FC236}">
                <a16:creationId xmlns:a16="http://schemas.microsoft.com/office/drawing/2014/main" id="{67663F74-1DFA-4D50-926D-F7A69967B4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6482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0EBE05A-FF39-44BC-BAAF-2C93F59F000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اجعلني مثل أجير عندك فقام ومضى لابيه بثبات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48131" name="Picture 4">
            <a:extLst>
              <a:ext uri="{FF2B5EF4-FFF2-40B4-BE49-F238E27FC236}">
                <a16:creationId xmlns:a16="http://schemas.microsoft.com/office/drawing/2014/main" id="{AB015E05-2F5F-479C-A621-CE60FEAF62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6704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9" descr="E:\PHOTO\CROSS\1357894w9i114i0wj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643313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3445912" y="1340768"/>
            <a:ext cx="5724129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قال يهوذا كلام موزون</a:t>
            </a:r>
            <a:br>
              <a:rPr kumimoji="0" lang="ar-SA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</a:br>
            <a:r>
              <a:rPr kumimoji="0" lang="ar-SA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الصليب في كوم الجلجلة مدفون</a:t>
            </a:r>
            <a:br>
              <a:rPr kumimoji="0" lang="ar-SA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</a:br>
            <a:r>
              <a:rPr kumimoji="0" lang="ar-SA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هاتوا لنا اناس فحاتون</a:t>
            </a:r>
            <a:br>
              <a:rPr kumimoji="0" lang="ar-SA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</a:br>
            <a:r>
              <a:rPr kumimoji="0" lang="ar-SA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ar-SA" alt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Unicode MS" pitchFamily="34" charset="-128"/>
                <a:ea typeface="+mn-ea"/>
                <a:cs typeface="Arial" panose="020B0604020202020204" pitchFamily="34" charset="0"/>
              </a:rPr>
              <a:t>شيريه ناك أوبي استافروس </a:t>
            </a:r>
            <a:endParaRPr kumimoji="0" lang="ar-EG" altLang="en-US" sz="4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 Unicode MS" pitchFamily="34" charset="-128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8840917"/>
      </p:ext>
    </p:extLst>
  </p:cSld>
  <p:clrMapOvr>
    <a:masterClrMapping/>
  </p:clrMapOvr>
</p:sld>
</file>

<file path=ppt/slides/slide6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E00634F-385E-483E-9054-48B2CFF9D6D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طار الخروف من فم الديب ومن بعد جهالته صار لبيب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49155" name="Picture 5">
            <a:extLst>
              <a:ext uri="{FF2B5EF4-FFF2-40B4-BE49-F238E27FC236}">
                <a16:creationId xmlns:a16="http://schemas.microsoft.com/office/drawing/2014/main" id="{DD84E90B-73B1-40C3-8D65-963CA093E6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2259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0B988F0-BA25-4EBC-B924-1FB6973C687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7200" b="1">
                <a:solidFill>
                  <a:srgbClr val="000000"/>
                </a:solidFill>
                <a:latin typeface="Calibri Light" panose="020F0302020204030204" pitchFamily="34" charset="0"/>
              </a:rPr>
              <a:t>والخاطي وجد حظا ونصيب بالرضى والتوبة من الزلات</a:t>
            </a:r>
            <a:endParaRPr lang="en-GB" sz="72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50179" name="Picture 3">
            <a:extLst>
              <a:ext uri="{FF2B5EF4-FFF2-40B4-BE49-F238E27FC236}">
                <a16:creationId xmlns:a16="http://schemas.microsoft.com/office/drawing/2014/main" id="{12FE6EF6-21EC-4019-8ADB-4958553AB6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191000" cy="655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5530C20-F73F-4638-9A28-91EFE9F9480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7200" b="1">
                <a:solidFill>
                  <a:srgbClr val="000000"/>
                </a:solidFill>
                <a:latin typeface="Calibri Light" panose="020F0302020204030204" pitchFamily="34" charset="0"/>
              </a:rPr>
              <a:t>طـــــوبى للرحماء على المساكين فان الرحمة تحل عليهم</a:t>
            </a:r>
            <a:endParaRPr lang="en-GB" sz="72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51203" name="Picture 3">
            <a:extLst>
              <a:ext uri="{FF2B5EF4-FFF2-40B4-BE49-F238E27FC236}">
                <a16:creationId xmlns:a16="http://schemas.microsoft.com/office/drawing/2014/main" id="{8949B08E-BD90-4F83-B0AA-BF66F26794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125913" cy="681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39DF24E-0C56-452C-80BA-94D3BEFA36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7200" b="1">
                <a:solidFill>
                  <a:srgbClr val="000000"/>
                </a:solidFill>
                <a:latin typeface="Calibri Light" panose="020F0302020204030204" pitchFamily="34" charset="0"/>
              </a:rPr>
              <a:t>والمسيح يرحمهم في يوم الدين ويحل بروح قدسه فيهم</a:t>
            </a:r>
            <a:endParaRPr lang="en-GB" sz="72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52227" name="Picture 4">
            <a:extLst>
              <a:ext uri="{FF2B5EF4-FFF2-40B4-BE49-F238E27FC236}">
                <a16:creationId xmlns:a16="http://schemas.microsoft.com/office/drawing/2014/main" id="{CF213E48-5FE4-4E4B-B067-B5F3ADB535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304800"/>
            <a:ext cx="4114800" cy="60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69C6E9C-3FD9-432C-B37D-D5C657B5748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طبيب النفس والاجساد احتضنه وفي حبه زاد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53251" name="Picture 4">
            <a:extLst>
              <a:ext uri="{FF2B5EF4-FFF2-40B4-BE49-F238E27FC236}">
                <a16:creationId xmlns:a16="http://schemas.microsoft.com/office/drawing/2014/main" id="{9C23985E-439E-4346-A234-55449C68E3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4958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4DE8253-38D0-408B-9DB2-BDE96C745FB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لما رجع له بالاستعداد أنعم عليه بكل الخيرات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54275" name="Picture 7">
            <a:extLst>
              <a:ext uri="{FF2B5EF4-FFF2-40B4-BE49-F238E27FC236}">
                <a16:creationId xmlns:a16="http://schemas.microsoft.com/office/drawing/2014/main" id="{3BFEC708-34C7-4789-A7B3-5BA4493663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07987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F98A9EF-CFCC-430F-8CBD-EB36713B44F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7200" b="1">
                <a:solidFill>
                  <a:srgbClr val="000000"/>
                </a:solidFill>
                <a:latin typeface="Calibri Light" panose="020F0302020204030204" pitchFamily="34" charset="0"/>
              </a:rPr>
              <a:t>أظهر له فضله واحسانه حين قبله وعظم شأنه</a:t>
            </a:r>
            <a:endParaRPr lang="en-GB" sz="72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55299" name="Picture 4">
            <a:extLst>
              <a:ext uri="{FF2B5EF4-FFF2-40B4-BE49-F238E27FC236}">
                <a16:creationId xmlns:a16="http://schemas.microsoft.com/office/drawing/2014/main" id="{410831EA-362E-46B4-B19A-6FE5B101EB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3434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3013BDD-A983-4533-881F-EC7FAA53E18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ورده الى تاج سلطانه من بعد ان عدم كل السلطات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56323" name="Picture 4">
            <a:extLst>
              <a:ext uri="{FF2B5EF4-FFF2-40B4-BE49-F238E27FC236}">
                <a16:creationId xmlns:a16="http://schemas.microsoft.com/office/drawing/2014/main" id="{75AB2D69-1B16-448C-9245-813E6BB848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200" y="0"/>
            <a:ext cx="46863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9E486EE-20DC-4469-9FDA-48A8FD290F6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علي عبيده قد صاح بالصوت ابني كان امس مقتول بالموت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57347" name="Picture 4">
            <a:extLst>
              <a:ext uri="{FF2B5EF4-FFF2-40B4-BE49-F238E27FC236}">
                <a16:creationId xmlns:a16="http://schemas.microsoft.com/office/drawing/2014/main" id="{C9857B14-D6BD-445C-A136-A15C566EEA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8862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42E093B-9612-4164-ACFE-5BCD1BC5B02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7200" b="1">
                <a:solidFill>
                  <a:srgbClr val="000000"/>
                </a:solidFill>
                <a:latin typeface="Calibri Light" panose="020F0302020204030204" pitchFamily="34" charset="0"/>
              </a:rPr>
              <a:t>قتله مني الديب الممقوت العدو الشيطان باغض الصالحات</a:t>
            </a:r>
            <a:endParaRPr lang="en-GB" sz="72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58371" name="Picture 5">
            <a:extLst>
              <a:ext uri="{FF2B5EF4-FFF2-40B4-BE49-F238E27FC236}">
                <a16:creationId xmlns:a16="http://schemas.microsoft.com/office/drawing/2014/main" id="{38A35D3D-5CED-42DF-B548-9BD33F892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191000" cy="655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ext Box 2"/>
          <p:cNvSpPr txBox="1">
            <a:spLocks noChangeArrowheads="1"/>
          </p:cNvSpPr>
          <p:nvPr/>
        </p:nvSpPr>
        <p:spPr bwMode="auto">
          <a:xfrm>
            <a:off x="1524000" y="1371600"/>
            <a:ext cx="571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5843" name="Text Box 4"/>
          <p:cNvSpPr txBox="1">
            <a:spLocks noChangeArrowheads="1"/>
          </p:cNvSpPr>
          <p:nvPr/>
        </p:nvSpPr>
        <p:spPr bwMode="auto">
          <a:xfrm>
            <a:off x="1066800" y="609600"/>
            <a:ext cx="335280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1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6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5844" name="Rectangle 5"/>
          <p:cNvSpPr>
            <a:spLocks noChangeArrowheads="1"/>
          </p:cNvSpPr>
          <p:nvPr/>
        </p:nvSpPr>
        <p:spPr bwMode="auto">
          <a:xfrm>
            <a:off x="5562600" y="457200"/>
            <a:ext cx="327660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6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5845" name="Rectangle 6"/>
          <p:cNvSpPr>
            <a:spLocks noChangeArrowheads="1"/>
          </p:cNvSpPr>
          <p:nvPr/>
        </p:nvSpPr>
        <p:spPr bwMode="auto">
          <a:xfrm>
            <a:off x="5715000" y="212725"/>
            <a:ext cx="342900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6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5846" name="Rectangle 7"/>
          <p:cNvSpPr>
            <a:spLocks noChangeArrowheads="1"/>
          </p:cNvSpPr>
          <p:nvPr/>
        </p:nvSpPr>
        <p:spPr bwMode="auto">
          <a:xfrm>
            <a:off x="-76200" y="152400"/>
            <a:ext cx="601980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6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5847" name="Rectangle 8"/>
          <p:cNvSpPr>
            <a:spLocks noChangeArrowheads="1"/>
          </p:cNvSpPr>
          <p:nvPr/>
        </p:nvSpPr>
        <p:spPr bwMode="auto">
          <a:xfrm>
            <a:off x="3059113" y="71438"/>
            <a:ext cx="6084887" cy="664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4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فحتوا الكوم والمكان</a:t>
            </a:r>
            <a:br>
              <a:rPr kumimoji="0" lang="ar-SA" altLang="en-US" sz="4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</a:br>
            <a:r>
              <a:rPr kumimoji="0" lang="ar-SA" altLang="en-US" sz="4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 ظهر منه ثلاثة صلبان</a:t>
            </a:r>
            <a:br>
              <a:rPr kumimoji="0" lang="ar-SA" altLang="en-US" sz="4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</a:br>
            <a:r>
              <a:rPr kumimoji="0" lang="ar-SA" altLang="en-US" sz="4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فلم يعلموا أيهما صليب الديان</a:t>
            </a:r>
            <a:br>
              <a:rPr kumimoji="0" lang="ar-SA" altLang="en-US" sz="4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</a:br>
            <a:r>
              <a:rPr kumimoji="0" lang="ar-SA" altLang="en-US" sz="4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ar-SA" altLang="en-US" sz="40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Unicode MS" pitchFamily="34" charset="-128"/>
                <a:ea typeface="Arial Unicode MS" pitchFamily="34" charset="-128"/>
                <a:cs typeface="Arial" panose="020B0604020202020204" pitchFamily="34" charset="0"/>
              </a:rPr>
              <a:t>شيريه ناك أوبي استافروس </a:t>
            </a:r>
            <a:endParaRPr kumimoji="0" lang="ar-EG" altLang="en-US" sz="40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 Unicode MS" pitchFamily="34" charset="-128"/>
              <a:ea typeface="Arial Unicode MS" pitchFamily="34" charset="-128"/>
              <a:cs typeface="Arial" panose="020B0604020202020204" pitchFamily="34" charset="0"/>
            </a:endParaRPr>
          </a:p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EG" altLang="en-US" sz="5400" b="0" i="0" u="none" strike="noStrike" kern="1200" cap="none" spc="0" normalizeH="0" baseline="0" noProof="0">
                <a:ln>
                  <a:noFill/>
                </a:ln>
                <a:solidFill>
                  <a:srgbClr val="0000F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+++++++</a:t>
            </a:r>
            <a:br>
              <a:rPr kumimoji="0" lang="ar-SA" altLang="en-US" sz="4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</a:br>
            <a:r>
              <a:rPr kumimoji="0" lang="ar-SA" altLang="en-US" sz="4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الا وميت أتي عليهم</a:t>
            </a:r>
            <a:br>
              <a:rPr kumimoji="0" lang="ar-SA" altLang="en-US" sz="4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</a:br>
            <a:r>
              <a:rPr kumimoji="0" lang="ar-SA" altLang="en-US" sz="4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ورجال حاملينه بأيديهم</a:t>
            </a:r>
            <a:br>
              <a:rPr kumimoji="0" lang="ar-SA" altLang="en-US" sz="4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</a:br>
            <a:r>
              <a:rPr kumimoji="0" lang="ar-SA" altLang="en-US" sz="4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أمرت الملكة ان يحضروه إليهم </a:t>
            </a:r>
            <a:r>
              <a:rPr kumimoji="0" lang="ar-SA" altLang="en-US" sz="40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Unicode MS" pitchFamily="34" charset="-128"/>
                <a:ea typeface="+mn-ea"/>
                <a:cs typeface="Arial" panose="020B0604020202020204" pitchFamily="34" charset="0"/>
              </a:rPr>
              <a:t>شيريه ناك أوبي استافروس </a:t>
            </a:r>
            <a:endParaRPr kumimoji="0" lang="ar-EG" altLang="en-US" sz="40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 Unicode MS" pitchFamily="34" charset="-128"/>
              <a:ea typeface="+mn-ea"/>
              <a:cs typeface="Arial" panose="020B0604020202020204" pitchFamily="34" charset="0"/>
            </a:endParaRPr>
          </a:p>
        </p:txBody>
      </p:sp>
      <p:pic>
        <p:nvPicPr>
          <p:cNvPr id="35848" name="Picture 9" descr="E:\PHOTO\CROSS\1357894w9i114i0wj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643313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795F1D8-AC57-4088-BEFB-3BB753F28F0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7200" b="1">
                <a:solidFill>
                  <a:srgbClr val="000000"/>
                </a:solidFill>
                <a:latin typeface="Calibri Light" panose="020F0302020204030204" pitchFamily="34" charset="0"/>
              </a:rPr>
              <a:t>طـــــوبى للرحماء على المساكين فان الرحمة تحل عليهم</a:t>
            </a:r>
            <a:endParaRPr lang="en-GB" sz="72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59395" name="Picture 3">
            <a:extLst>
              <a:ext uri="{FF2B5EF4-FFF2-40B4-BE49-F238E27FC236}">
                <a16:creationId xmlns:a16="http://schemas.microsoft.com/office/drawing/2014/main" id="{78D09600-1E84-4E71-B74C-385C2C290D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125913" cy="681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6232E8B-8428-4978-9C40-927B50EB910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7200" b="1">
                <a:solidFill>
                  <a:srgbClr val="000000"/>
                </a:solidFill>
                <a:latin typeface="Calibri Light" panose="020F0302020204030204" pitchFamily="34" charset="0"/>
              </a:rPr>
              <a:t>والمسيح يرحمهم في يوم الدين ويحل بروح قدسه فيهم</a:t>
            </a:r>
            <a:endParaRPr lang="en-GB" sz="72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60419" name="Picture 4">
            <a:extLst>
              <a:ext uri="{FF2B5EF4-FFF2-40B4-BE49-F238E27FC236}">
                <a16:creationId xmlns:a16="http://schemas.microsoft.com/office/drawing/2014/main" id="{3945D342-A80D-4F79-8CE6-D7E7AEF0C5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304800"/>
            <a:ext cx="4114800" cy="60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0D8B75F-39CF-4678-A9EF-24E2AB55362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على ابني انا رحوم ورؤف وأنزل كالمطر على الصوف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61443" name="Picture 4">
            <a:extLst>
              <a:ext uri="{FF2B5EF4-FFF2-40B4-BE49-F238E27FC236}">
                <a16:creationId xmlns:a16="http://schemas.microsoft.com/office/drawing/2014/main" id="{082FFB97-4A58-47E6-A77F-3C1D3ABFC4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3434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4285CC6-B1AB-48D8-902C-CD1DDB5C940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وانا باقي له ربوات وألوف وأتأنى لأ نقيه من الزلات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62467" name="Picture 4">
            <a:extLst>
              <a:ext uri="{FF2B5EF4-FFF2-40B4-BE49-F238E27FC236}">
                <a16:creationId xmlns:a16="http://schemas.microsoft.com/office/drawing/2014/main" id="{653FB41C-F425-48B7-8AE1-2C9E106C61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4196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9CD890B-6928-40F0-BFBE-8716637ECC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غايب عني مدة وزمان كان قد غربه مني الشيطان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63491" name="Picture 3">
            <a:extLst>
              <a:ext uri="{FF2B5EF4-FFF2-40B4-BE49-F238E27FC236}">
                <a16:creationId xmlns:a16="http://schemas.microsoft.com/office/drawing/2014/main" id="{02375E10-4F60-4954-A9A6-79614863F5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191000" cy="655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CBC843B-0465-47BC-806F-C9B4E619B4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0" lang="ar-KW" altLang="en-US" sz="7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Times New Roman (Arabic)" charset="0"/>
              </a:rPr>
              <a:t>واليوم جاني باكي وندمان فكيف لا أفرح به غاية الفرحات</a:t>
            </a:r>
            <a:endParaRPr lang="en-GB" dirty="0"/>
          </a:p>
        </p:txBody>
      </p:sp>
      <p:pic>
        <p:nvPicPr>
          <p:cNvPr id="64515" name="Picture 1028">
            <a:extLst>
              <a:ext uri="{FF2B5EF4-FFF2-40B4-BE49-F238E27FC236}">
                <a16:creationId xmlns:a16="http://schemas.microsoft.com/office/drawing/2014/main" id="{8F3AFDCA-F970-41A6-88DD-F4109014AF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4196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467559D-B716-4570-BD86-6D6DAA4F3CE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7200" b="1">
                <a:solidFill>
                  <a:srgbClr val="000000"/>
                </a:solidFill>
                <a:latin typeface="Calibri Light" panose="020F0302020204030204" pitchFamily="34" charset="0"/>
              </a:rPr>
              <a:t>فتح بابي بالبكاء والنوح فكيف لا أفرح به واكون مشروح</a:t>
            </a:r>
            <a:endParaRPr lang="en-GB" sz="72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65539" name="Picture 4">
            <a:extLst>
              <a:ext uri="{FF2B5EF4-FFF2-40B4-BE49-F238E27FC236}">
                <a16:creationId xmlns:a16="http://schemas.microsoft.com/office/drawing/2014/main" id="{0F202D06-051C-43FE-86C1-9E865AC189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1529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E15105D-9EBF-4FD5-ABDE-5A57071103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للقائه انا بابي مفتوح أقبل وأرحم أهل التوبات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66563" name="Picture 4">
            <a:extLst>
              <a:ext uri="{FF2B5EF4-FFF2-40B4-BE49-F238E27FC236}">
                <a16:creationId xmlns:a16="http://schemas.microsoft.com/office/drawing/2014/main" id="{9358C76C-2395-4D62-BC23-FE3D8180BA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191000" cy="6253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D63E997-BC54-47CF-80EB-0356543E1F5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7200" b="1">
                <a:solidFill>
                  <a:srgbClr val="000000"/>
                </a:solidFill>
                <a:latin typeface="Calibri Light" panose="020F0302020204030204" pitchFamily="34" charset="0"/>
              </a:rPr>
              <a:t>طـــــوبى للرحماء على المساكين فان الرحمة تحل عليهم</a:t>
            </a:r>
            <a:endParaRPr lang="en-GB" sz="72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67587" name="Picture 3">
            <a:extLst>
              <a:ext uri="{FF2B5EF4-FFF2-40B4-BE49-F238E27FC236}">
                <a16:creationId xmlns:a16="http://schemas.microsoft.com/office/drawing/2014/main" id="{CE6A37EC-D84C-463D-855C-05085752E0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125913" cy="681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060759E-3F68-4B4B-886F-23E28B369ED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7200" b="1">
                <a:solidFill>
                  <a:srgbClr val="000000"/>
                </a:solidFill>
                <a:latin typeface="Calibri Light" panose="020F0302020204030204" pitchFamily="34" charset="0"/>
              </a:rPr>
              <a:t>والمسيح يرحمهم في يوم الدين ويحل بروح قدسه فيهم</a:t>
            </a:r>
            <a:endParaRPr lang="en-GB" sz="72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68611" name="Picture 4">
            <a:extLst>
              <a:ext uri="{FF2B5EF4-FFF2-40B4-BE49-F238E27FC236}">
                <a16:creationId xmlns:a16="http://schemas.microsoft.com/office/drawing/2014/main" id="{2BEEC88E-4B1D-4637-A3B1-FC758B42F2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304800"/>
            <a:ext cx="4114800" cy="60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9" descr="E:\PHOTO\CROSS\1357894w9i114i0wj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643313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3347864" y="1052736"/>
            <a:ext cx="5796136" cy="44319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قالت الملكة إنزلوه</a:t>
            </a:r>
            <a:br>
              <a:rPr kumimoji="0" lang="ar-SA" alt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</a:br>
            <a:r>
              <a:rPr kumimoji="0" lang="ar-SA" alt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وهاتوا الصليب عليه أوضعوه</a:t>
            </a:r>
            <a:br>
              <a:rPr kumimoji="0" lang="ar-SA" alt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</a:br>
            <a:r>
              <a:rPr kumimoji="0" lang="ar-SA" altLang="en-US" sz="5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ففرحوا الجميع لما رأوه</a:t>
            </a:r>
            <a:br>
              <a:rPr kumimoji="0" lang="ar-SA" altLang="en-US" sz="5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</a:br>
            <a:r>
              <a:rPr kumimoji="0" lang="ar-SA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ar-SA" alt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Unicode MS" pitchFamily="34" charset="-128"/>
                <a:ea typeface="Arial Unicode MS" pitchFamily="34" charset="-128"/>
                <a:cs typeface="Arial" panose="020B0604020202020204" pitchFamily="34" charset="0"/>
              </a:rPr>
              <a:t>شيريه ناك أوبي استافروس </a:t>
            </a:r>
            <a:endParaRPr kumimoji="0" lang="ar-EG" altLang="en-US" sz="4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 Unicode MS" pitchFamily="34" charset="-128"/>
              <a:ea typeface="Arial Unicode MS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5256778"/>
      </p:ext>
    </p:extLst>
  </p:cSld>
  <p:clrMapOvr>
    <a:masterClrMapping/>
  </p:clrMapOvr>
</p:sld>
</file>

<file path=ppt/slides/slide6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8761273-65A0-4AD5-8411-08AF1D3610E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7200" b="1">
                <a:solidFill>
                  <a:srgbClr val="000000"/>
                </a:solidFill>
                <a:latin typeface="Calibri Light" panose="020F0302020204030204" pitchFamily="34" charset="0"/>
              </a:rPr>
              <a:t>فرحي عظيم منصوب عرسي بإبني كان خاطئ ورجع لي</a:t>
            </a:r>
            <a:endParaRPr lang="en-GB" sz="72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69635" name="Picture 4">
            <a:extLst>
              <a:ext uri="{FF2B5EF4-FFF2-40B4-BE49-F238E27FC236}">
                <a16:creationId xmlns:a16="http://schemas.microsoft.com/office/drawing/2014/main" id="{AAE1FCF8-C7DA-41E3-9E2B-1D5CFBE042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337050" cy="662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43D815C-D04F-4FA3-A894-EA52BECB01B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7200" b="1">
                <a:solidFill>
                  <a:srgbClr val="000000"/>
                </a:solidFill>
                <a:latin typeface="Calibri Light" panose="020F0302020204030204" pitchFamily="34" charset="0"/>
              </a:rPr>
              <a:t>يا ملائكة تعالوا أفرحوا معي بخروفي الراجع من الزلات </a:t>
            </a:r>
            <a:endParaRPr lang="en-GB" sz="72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70659" name="Picture 4">
            <a:extLst>
              <a:ext uri="{FF2B5EF4-FFF2-40B4-BE49-F238E27FC236}">
                <a16:creationId xmlns:a16="http://schemas.microsoft.com/office/drawing/2014/main" id="{E803B0A7-06E4-4414-86AC-1E7C64F58E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402138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E88CBA5-8CFC-4069-A035-07775935012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قوموا يا كهنة هيئوا الحلة ليلبسها ابني ويتحلى 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71683" name="Picture 5">
            <a:extLst>
              <a:ext uri="{FF2B5EF4-FFF2-40B4-BE49-F238E27FC236}">
                <a16:creationId xmlns:a16="http://schemas.microsoft.com/office/drawing/2014/main" id="{09B8B505-09EC-493D-BB3E-E0F2910C75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4196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3E2990C-59AD-4B9D-B28F-7D510B3C325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7200" b="1">
                <a:solidFill>
                  <a:srgbClr val="000000"/>
                </a:solidFill>
                <a:latin typeface="Calibri Light" panose="020F0302020204030204" pitchFamily="34" charset="0"/>
              </a:rPr>
              <a:t>الصبغة هي الحلة الاولى وهي أصل رأس كل الخيرات</a:t>
            </a:r>
            <a:endParaRPr lang="en-GB" sz="72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72707" name="Picture 4">
            <a:extLst>
              <a:ext uri="{FF2B5EF4-FFF2-40B4-BE49-F238E27FC236}">
                <a16:creationId xmlns:a16="http://schemas.microsoft.com/office/drawing/2014/main" id="{A386770D-B1BE-451F-B196-C334791CEF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62000"/>
            <a:ext cx="4572000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D835C7D-2CB1-416E-87AF-2DB33F6FF40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7200" b="1">
                <a:solidFill>
                  <a:srgbClr val="000000"/>
                </a:solidFill>
                <a:latin typeface="Calibri Light" panose="020F0302020204030204" pitchFamily="34" charset="0"/>
              </a:rPr>
              <a:t>كللوا ابني باكليل النور لبسوه خاتم في أصبعه مشهور</a:t>
            </a:r>
            <a:endParaRPr lang="en-GB" sz="72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73731" name="Picture 4">
            <a:extLst>
              <a:ext uri="{FF2B5EF4-FFF2-40B4-BE49-F238E27FC236}">
                <a16:creationId xmlns:a16="http://schemas.microsoft.com/office/drawing/2014/main" id="{ACCB8775-8AA2-4400-AAED-5C2C13076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668838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DCD0325-B83F-4A7C-AA86-A1D589C40DA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ليكون بختم الروح مستور ومحصن دائما من الزلات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74755" name="Picture 4">
            <a:extLst>
              <a:ext uri="{FF2B5EF4-FFF2-40B4-BE49-F238E27FC236}">
                <a16:creationId xmlns:a16="http://schemas.microsoft.com/office/drawing/2014/main" id="{386B8A5F-60C0-411F-BFFD-8418185382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313238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DCDD5EA-6B34-44A6-90F3-A1762574A36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7200" b="1">
                <a:solidFill>
                  <a:srgbClr val="000000"/>
                </a:solidFill>
                <a:latin typeface="Calibri Light" panose="020F0302020204030204" pitchFamily="34" charset="0"/>
              </a:rPr>
              <a:t>طـــــوبى للرحماء على المساكين فان الرحمة تحل عليهم</a:t>
            </a:r>
            <a:endParaRPr lang="en-GB" sz="72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75779" name="Picture 3">
            <a:extLst>
              <a:ext uri="{FF2B5EF4-FFF2-40B4-BE49-F238E27FC236}">
                <a16:creationId xmlns:a16="http://schemas.microsoft.com/office/drawing/2014/main" id="{181927C6-05C9-434D-B12B-B541923FF2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125913" cy="681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36C672E-6695-4391-B2AF-BC75DD924C6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7200" b="1">
                <a:solidFill>
                  <a:srgbClr val="000000"/>
                </a:solidFill>
                <a:latin typeface="Calibri Light" panose="020F0302020204030204" pitchFamily="34" charset="0"/>
              </a:rPr>
              <a:t>والمسيح يرحمهم في يوم الدين ويحل بروح قدسه فيهم</a:t>
            </a:r>
            <a:endParaRPr lang="en-GB" sz="72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76803" name="Picture 4">
            <a:extLst>
              <a:ext uri="{FF2B5EF4-FFF2-40B4-BE49-F238E27FC236}">
                <a16:creationId xmlns:a16="http://schemas.microsoft.com/office/drawing/2014/main" id="{AA3DD578-609A-449D-9A64-02F83DC601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304800"/>
            <a:ext cx="4114800" cy="60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4368D06-71C5-407A-B1EF-138E71A2954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لبسوه خاتم من ذهب ابريز والروح يعطيه عقل وتمييز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77827" name="Picture 4">
            <a:extLst>
              <a:ext uri="{FF2B5EF4-FFF2-40B4-BE49-F238E27FC236}">
                <a16:creationId xmlns:a16="http://schemas.microsoft.com/office/drawing/2014/main" id="{B9E35959-FE24-4E48-BF57-9F98E9D797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2563"/>
            <a:ext cx="4267200" cy="6675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0CB1E8C-DE70-44F2-8095-06754FB9F13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حتى يكون متيقظ وفريز ولا ينام ليعود للزلات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78851" name="Picture 4">
            <a:extLst>
              <a:ext uri="{FF2B5EF4-FFF2-40B4-BE49-F238E27FC236}">
                <a16:creationId xmlns:a16="http://schemas.microsoft.com/office/drawing/2014/main" id="{84640EC8-DB1B-498A-B68C-47B7F4D722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4164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ext Box 2"/>
          <p:cNvSpPr txBox="1">
            <a:spLocks noChangeArrowheads="1"/>
          </p:cNvSpPr>
          <p:nvPr/>
        </p:nvSpPr>
        <p:spPr bwMode="auto">
          <a:xfrm>
            <a:off x="1524000" y="1371600"/>
            <a:ext cx="571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7891" name="Text Box 4"/>
          <p:cNvSpPr txBox="1">
            <a:spLocks noChangeArrowheads="1"/>
          </p:cNvSpPr>
          <p:nvPr/>
        </p:nvSpPr>
        <p:spPr bwMode="auto">
          <a:xfrm>
            <a:off x="1066800" y="609600"/>
            <a:ext cx="335280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1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6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7892" name="Rectangle 5"/>
          <p:cNvSpPr>
            <a:spLocks noChangeArrowheads="1"/>
          </p:cNvSpPr>
          <p:nvPr/>
        </p:nvSpPr>
        <p:spPr bwMode="auto">
          <a:xfrm>
            <a:off x="5562600" y="457200"/>
            <a:ext cx="327660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6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7893" name="Rectangle 6"/>
          <p:cNvSpPr>
            <a:spLocks noChangeArrowheads="1"/>
          </p:cNvSpPr>
          <p:nvPr/>
        </p:nvSpPr>
        <p:spPr bwMode="auto">
          <a:xfrm>
            <a:off x="5715000" y="212725"/>
            <a:ext cx="342900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6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7894" name="Rectangle 7"/>
          <p:cNvSpPr>
            <a:spLocks noChangeArrowheads="1"/>
          </p:cNvSpPr>
          <p:nvPr/>
        </p:nvSpPr>
        <p:spPr bwMode="auto">
          <a:xfrm>
            <a:off x="-76200" y="152400"/>
            <a:ext cx="601980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6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7895" name="Rectangle 8"/>
          <p:cNvSpPr>
            <a:spLocks noChangeArrowheads="1"/>
          </p:cNvSpPr>
          <p:nvPr/>
        </p:nvSpPr>
        <p:spPr bwMode="auto">
          <a:xfrm>
            <a:off x="3059832" y="980728"/>
            <a:ext cx="6092452" cy="45243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وضعوا عليه الأول والثاني</a:t>
            </a:r>
            <a:br>
              <a:rPr kumimoji="0" lang="ar-SA" alt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</a:br>
            <a:r>
              <a:rPr kumimoji="0" lang="ar-SA" alt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والثالث قام ب</a:t>
            </a:r>
            <a:r>
              <a:rPr kumimoji="0" lang="ar-EG" alt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ا</a:t>
            </a:r>
            <a:r>
              <a:rPr kumimoji="0" lang="ar-SA" alt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لأكفان</a:t>
            </a:r>
            <a:br>
              <a:rPr kumimoji="0" lang="ar-SA" alt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</a:br>
            <a:r>
              <a:rPr kumimoji="0" lang="ar-SA" alt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صاحوا الجميع بالعبراني</a:t>
            </a:r>
            <a:br>
              <a:rPr kumimoji="0" lang="ar-SA" alt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</a:br>
            <a:r>
              <a:rPr kumimoji="0" lang="ar-SA" alt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Unicode MS" pitchFamily="34" charset="-128"/>
                <a:ea typeface="+mn-ea"/>
                <a:cs typeface="Arial" panose="020B0604020202020204" pitchFamily="34" charset="0"/>
              </a:rPr>
              <a:t>شيريه ناك أوبي استافروس </a:t>
            </a:r>
            <a:endParaRPr kumimoji="0" lang="ar-EG" altLang="en-US" sz="4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 Unicode MS" pitchFamily="34" charset="-128"/>
              <a:ea typeface="+mn-ea"/>
              <a:cs typeface="Arial" panose="020B0604020202020204" pitchFamily="34" charset="0"/>
            </a:endParaRPr>
          </a:p>
        </p:txBody>
      </p:sp>
      <p:pic>
        <p:nvPicPr>
          <p:cNvPr id="37896" name="Picture 9" descr="E:\PHOTO\CROSS\1357894w9i114i0wj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643313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9DB3702-4EB2-4BE2-958A-B8EAAFC4CA6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البسوه حذاء في الاقدام حتى يكون مستيقظ بقيام 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79875" name="Picture 4">
            <a:extLst>
              <a:ext uri="{FF2B5EF4-FFF2-40B4-BE49-F238E27FC236}">
                <a16:creationId xmlns:a16="http://schemas.microsoft.com/office/drawing/2014/main" id="{3AC12C80-BED9-445C-BAF0-78D47C500F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265613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19713E3-B728-453E-BA1C-DA435E2C56D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ولا تلسعه الحية بالالام بل يسلم من كل الضربات 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80899" name="Picture 4">
            <a:extLst>
              <a:ext uri="{FF2B5EF4-FFF2-40B4-BE49-F238E27FC236}">
                <a16:creationId xmlns:a16="http://schemas.microsoft.com/office/drawing/2014/main" id="{43E83E19-EDB6-4BB3-B5B7-52D8A61A11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57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0D9BE37-6BFD-4FD8-83E4-770C2A20425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لبست انا طبع الخروف حتى أرد العجل المعلوف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81923" name="Picture 4">
            <a:extLst>
              <a:ext uri="{FF2B5EF4-FFF2-40B4-BE49-F238E27FC236}">
                <a16:creationId xmlns:a16="http://schemas.microsoft.com/office/drawing/2014/main" id="{CAC23042-5E41-4514-8066-B0284FCFF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6038"/>
            <a:ext cx="4419600" cy="681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8C25484-0A79-4BE9-9B87-F92F64F368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وأُصير طبعه رحوم روؤف متغاير على فعل الحسنات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82947" name="Picture 5">
            <a:extLst>
              <a:ext uri="{FF2B5EF4-FFF2-40B4-BE49-F238E27FC236}">
                <a16:creationId xmlns:a16="http://schemas.microsoft.com/office/drawing/2014/main" id="{DDCCE564-6ACA-4BA9-9630-8EDAA00A04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3434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682145D-FE85-4EA6-8240-438E4DA745B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7200" b="1">
                <a:solidFill>
                  <a:srgbClr val="000000"/>
                </a:solidFill>
                <a:latin typeface="Calibri Light" panose="020F0302020204030204" pitchFamily="34" charset="0"/>
              </a:rPr>
              <a:t>طـــــوبى للرحماء على المساكين فان الرحمة تحل عليهم</a:t>
            </a:r>
            <a:endParaRPr lang="en-GB" sz="72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83971" name="Picture 3">
            <a:extLst>
              <a:ext uri="{FF2B5EF4-FFF2-40B4-BE49-F238E27FC236}">
                <a16:creationId xmlns:a16="http://schemas.microsoft.com/office/drawing/2014/main" id="{C34D410E-A8B0-4B9A-993B-4BE56CD918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125913" cy="681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101409D-F777-4AF0-B165-F0DEA7611B1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7200" b="1">
                <a:solidFill>
                  <a:srgbClr val="000000"/>
                </a:solidFill>
                <a:latin typeface="Calibri Light" panose="020F0302020204030204" pitchFamily="34" charset="0"/>
              </a:rPr>
              <a:t>والمسيح يرحمهم في يوم الدين ويحل بروح قدسه فيهم</a:t>
            </a:r>
            <a:endParaRPr lang="en-GB" sz="72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84995" name="Picture 4">
            <a:extLst>
              <a:ext uri="{FF2B5EF4-FFF2-40B4-BE49-F238E27FC236}">
                <a16:creationId xmlns:a16="http://schemas.microsoft.com/office/drawing/2014/main" id="{ECF1EB1D-60FD-4A52-82E2-25A3B15B7E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304800"/>
            <a:ext cx="4114800" cy="60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FA7D835-9A74-4EC3-922F-805C45BC46C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العجل للذبح قربوه بسرعة معلوف شبعان من المرعى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86019" name="Picture 5">
            <a:extLst>
              <a:ext uri="{FF2B5EF4-FFF2-40B4-BE49-F238E27FC236}">
                <a16:creationId xmlns:a16="http://schemas.microsoft.com/office/drawing/2014/main" id="{13DC3D09-933E-48DA-894B-21B1DF149B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343400" cy="663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0A273B0-2471-4327-A743-F252C67E1AC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ذا طبع بني أدم يدعى عجل معلوف راغب السقطات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87043" name="Picture 4">
            <a:extLst>
              <a:ext uri="{FF2B5EF4-FFF2-40B4-BE49-F238E27FC236}">
                <a16:creationId xmlns:a16="http://schemas.microsoft.com/office/drawing/2014/main" id="{580196A9-AC27-4B24-9E41-9F0040997A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26085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F7F95CE-5F35-4A1D-9ED4-202F227F9E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7200" b="1">
                <a:solidFill>
                  <a:srgbClr val="000000"/>
                </a:solidFill>
                <a:latin typeface="Calibri Light" panose="020F0302020204030204" pitchFamily="34" charset="0"/>
              </a:rPr>
              <a:t>موتي ارسموه يا رتب الكهنوت انا هو عجل معلوف مثبوت</a:t>
            </a:r>
            <a:endParaRPr lang="en-GB" sz="72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88067" name="Picture 8">
            <a:extLst>
              <a:ext uri="{FF2B5EF4-FFF2-40B4-BE49-F238E27FC236}">
                <a16:creationId xmlns:a16="http://schemas.microsoft.com/office/drawing/2014/main" id="{1EA12671-923C-4BE0-B44C-30F8818B1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1148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1DFD390-AD69-45E7-902B-29A6DF6C18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7200" b="1">
                <a:solidFill>
                  <a:srgbClr val="000000"/>
                </a:solidFill>
                <a:latin typeface="Calibri Light" panose="020F0302020204030204" pitchFamily="34" charset="0"/>
              </a:rPr>
              <a:t>جئت أرد الخاطي من الموت واسقه هرق دمي في الكاسات</a:t>
            </a:r>
            <a:endParaRPr lang="en-GB" sz="72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89091" name="Picture 4">
            <a:extLst>
              <a:ext uri="{FF2B5EF4-FFF2-40B4-BE49-F238E27FC236}">
                <a16:creationId xmlns:a16="http://schemas.microsoft.com/office/drawing/2014/main" id="{0D2D7DE6-B447-4157-91CC-CD434E6D3B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267200" cy="674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ext Box 2"/>
          <p:cNvSpPr txBox="1">
            <a:spLocks noChangeArrowheads="1"/>
          </p:cNvSpPr>
          <p:nvPr/>
        </p:nvSpPr>
        <p:spPr bwMode="auto">
          <a:xfrm>
            <a:off x="1524000" y="1371600"/>
            <a:ext cx="571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9939" name="Text Box 4"/>
          <p:cNvSpPr txBox="1">
            <a:spLocks noChangeArrowheads="1"/>
          </p:cNvSpPr>
          <p:nvPr/>
        </p:nvSpPr>
        <p:spPr bwMode="auto">
          <a:xfrm>
            <a:off x="1066800" y="609600"/>
            <a:ext cx="335280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1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6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9940" name="Rectangle 5"/>
          <p:cNvSpPr>
            <a:spLocks noChangeArrowheads="1"/>
          </p:cNvSpPr>
          <p:nvPr/>
        </p:nvSpPr>
        <p:spPr bwMode="auto">
          <a:xfrm>
            <a:off x="5562600" y="457200"/>
            <a:ext cx="327660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6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9941" name="Rectangle 6"/>
          <p:cNvSpPr>
            <a:spLocks noChangeArrowheads="1"/>
          </p:cNvSpPr>
          <p:nvPr/>
        </p:nvSpPr>
        <p:spPr bwMode="auto">
          <a:xfrm>
            <a:off x="5715000" y="212725"/>
            <a:ext cx="342900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6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9942" name="Rectangle 7"/>
          <p:cNvSpPr>
            <a:spLocks noChangeArrowheads="1"/>
          </p:cNvSpPr>
          <p:nvPr/>
        </p:nvSpPr>
        <p:spPr bwMode="auto">
          <a:xfrm>
            <a:off x="-76200" y="152400"/>
            <a:ext cx="601980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6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9943" name="Rectangle 8"/>
          <p:cNvSpPr>
            <a:spLocks noChangeArrowheads="1"/>
          </p:cNvSpPr>
          <p:nvPr/>
        </p:nvSpPr>
        <p:spPr bwMode="auto">
          <a:xfrm>
            <a:off x="3276600" y="71438"/>
            <a:ext cx="5867400" cy="6524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4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حملوه بإكرام وتهليل</a:t>
            </a:r>
            <a:br>
              <a:rPr kumimoji="0" lang="ar-SA" altLang="en-US" sz="4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</a:br>
            <a:r>
              <a:rPr kumimoji="0" lang="ar-SA" altLang="en-US" sz="4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وتراتيل أيضاً مع تبجيل</a:t>
            </a:r>
            <a:br>
              <a:rPr kumimoji="0" lang="ar-SA" altLang="en-US" sz="4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</a:br>
            <a:r>
              <a:rPr kumimoji="0" lang="ar-SA" altLang="en-US" sz="4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هذا اليوم عظيم وجليل</a:t>
            </a:r>
            <a:br>
              <a:rPr kumimoji="0" lang="ar-SA" altLang="en-US" sz="4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</a:br>
            <a:r>
              <a:rPr kumimoji="0" lang="ar-SA" altLang="en-US" sz="4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ar-SA" altLang="en-US" sz="40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Unicode MS" pitchFamily="34" charset="-128"/>
                <a:ea typeface="Arial Unicode MS" pitchFamily="34" charset="-128"/>
                <a:cs typeface="Arial" panose="020B0604020202020204" pitchFamily="34" charset="0"/>
              </a:rPr>
              <a:t>شيريه ناك أوبي استافروس </a:t>
            </a:r>
            <a:endParaRPr kumimoji="0" lang="ar-EG" altLang="en-US" sz="40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 Unicode MS" pitchFamily="34" charset="-128"/>
              <a:ea typeface="Arial Unicode MS" pitchFamily="34" charset="-128"/>
              <a:cs typeface="Arial" panose="020B0604020202020204" pitchFamily="34" charset="0"/>
            </a:endParaRPr>
          </a:p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EG" altLang="en-US" sz="5400" b="0" i="0" u="none" strike="noStrike" kern="1200" cap="none" spc="0" normalizeH="0" baseline="0" noProof="0">
                <a:ln>
                  <a:noFill/>
                </a:ln>
                <a:solidFill>
                  <a:srgbClr val="0000F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+++++++</a:t>
            </a:r>
            <a:br>
              <a:rPr kumimoji="0" lang="ar-SA" altLang="en-US" sz="4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</a:br>
            <a:r>
              <a:rPr kumimoji="0" lang="ar-SA" altLang="en-US" sz="4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هذا هو اليوم الموعود</a:t>
            </a:r>
            <a:br>
              <a:rPr kumimoji="0" lang="ar-SA" altLang="en-US" sz="4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</a:br>
            <a:r>
              <a:rPr kumimoji="0" lang="ar-SA" altLang="en-US" sz="4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الذي تنبأ فيه داود</a:t>
            </a:r>
            <a:br>
              <a:rPr kumimoji="0" lang="ar-SA" altLang="en-US" sz="4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</a:br>
            <a:r>
              <a:rPr kumimoji="0" lang="ar-SA" altLang="en-US" sz="4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في ذلك اليوم تم المقصود</a:t>
            </a:r>
            <a:br>
              <a:rPr kumimoji="0" lang="ar-SA" altLang="en-US" sz="4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</a:br>
            <a:r>
              <a:rPr kumimoji="0" lang="ar-SA" altLang="en-US" sz="40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Unicode MS" pitchFamily="34" charset="-128"/>
                <a:ea typeface="+mn-ea"/>
                <a:cs typeface="Arial" panose="020B0604020202020204" pitchFamily="34" charset="0"/>
              </a:rPr>
              <a:t>شيريه ناك أوبي استافروس </a:t>
            </a:r>
            <a:endParaRPr kumimoji="0" lang="ar-EG" altLang="en-US" sz="40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 Unicode MS" pitchFamily="34" charset="-128"/>
              <a:ea typeface="+mn-ea"/>
              <a:cs typeface="Arial" panose="020B0604020202020204" pitchFamily="34" charset="0"/>
            </a:endParaRPr>
          </a:p>
        </p:txBody>
      </p:sp>
      <p:pic>
        <p:nvPicPr>
          <p:cNvPr id="39944" name="Picture 9" descr="E:\PHOTO\CROSS\1357894w9i114i0wj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643313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A765A9D-8253-4286-BFBC-DF3A28A5B9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7200" b="1">
                <a:solidFill>
                  <a:srgbClr val="000000"/>
                </a:solidFill>
                <a:latin typeface="Calibri Light" panose="020F0302020204030204" pitchFamily="34" charset="0"/>
              </a:rPr>
              <a:t>ميت ابني واليوم صار حي كان حايد عني واليوم رجع الى</a:t>
            </a:r>
            <a:endParaRPr lang="en-GB" sz="72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90115" name="Picture 5">
            <a:extLst>
              <a:ext uri="{FF2B5EF4-FFF2-40B4-BE49-F238E27FC236}">
                <a16:creationId xmlns:a16="http://schemas.microsoft.com/office/drawing/2014/main" id="{71272B01-23EA-4839-8CCD-145CFD0242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4196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A46D7F3-BF4F-40EE-AE4E-794B744E696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7200" b="1">
                <a:solidFill>
                  <a:srgbClr val="000000"/>
                </a:solidFill>
                <a:latin typeface="Calibri Light" panose="020F0302020204030204" pitchFamily="34" charset="0"/>
              </a:rPr>
              <a:t>والفرح اليوم واجب علي ابني عاش من بعد ما وقع ومات</a:t>
            </a:r>
            <a:endParaRPr lang="en-GB" sz="72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91139" name="Picture 4">
            <a:extLst>
              <a:ext uri="{FF2B5EF4-FFF2-40B4-BE49-F238E27FC236}">
                <a16:creationId xmlns:a16="http://schemas.microsoft.com/office/drawing/2014/main" id="{4537F282-CBC8-4121-AB19-9D18290DA5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28307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7ADEA8C-190D-402B-8B62-3E11838CD1D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7200" b="1">
                <a:solidFill>
                  <a:srgbClr val="000000"/>
                </a:solidFill>
                <a:latin typeface="Calibri Light" panose="020F0302020204030204" pitchFamily="34" charset="0"/>
              </a:rPr>
              <a:t>طـــــوبى للرحماء على المساكين فان الرحمة تحل عليهم</a:t>
            </a:r>
            <a:endParaRPr lang="en-GB" sz="72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92163" name="Picture 3">
            <a:extLst>
              <a:ext uri="{FF2B5EF4-FFF2-40B4-BE49-F238E27FC236}">
                <a16:creationId xmlns:a16="http://schemas.microsoft.com/office/drawing/2014/main" id="{47DDD678-D36F-43B1-AFDF-E33EF76C94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125913" cy="681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C2B39AC-F8AE-42B4-9041-063A28115F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7200" b="1">
                <a:solidFill>
                  <a:srgbClr val="000000"/>
                </a:solidFill>
                <a:latin typeface="Calibri Light" panose="020F0302020204030204" pitchFamily="34" charset="0"/>
              </a:rPr>
              <a:t>والمسيح يرحمهم في يوم الدين ويحل بروح قدسه فيهم</a:t>
            </a:r>
            <a:endParaRPr lang="en-GB" sz="72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93187" name="Picture 4">
            <a:extLst>
              <a:ext uri="{FF2B5EF4-FFF2-40B4-BE49-F238E27FC236}">
                <a16:creationId xmlns:a16="http://schemas.microsoft.com/office/drawing/2014/main" id="{53889306-CE1C-4284-8A4A-6F6979CF6D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304800"/>
            <a:ext cx="4114800" cy="60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F6942EF-F90E-4519-8106-AB1899A67FF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نتأمل يا أخوه هذه الاقوال ولا نداوم على سوء الافعال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94211" name="Picture 4">
            <a:extLst>
              <a:ext uri="{FF2B5EF4-FFF2-40B4-BE49-F238E27FC236}">
                <a16:creationId xmlns:a16="http://schemas.microsoft.com/office/drawing/2014/main" id="{E529B343-A19D-4DF0-95FC-9B3BB46977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3434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7922745-8B5C-4721-A09F-F81174A8CEE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بل نتوب لله المتعال  فهو يقبلنا بحسن الرجعات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95235" name="Picture 4">
            <a:extLst>
              <a:ext uri="{FF2B5EF4-FFF2-40B4-BE49-F238E27FC236}">
                <a16:creationId xmlns:a16="http://schemas.microsoft.com/office/drawing/2014/main" id="{FD15FADF-B128-47AE-A5D1-DE65FA6371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76200"/>
            <a:ext cx="44958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2AED780-2FF3-4CA8-BDE7-23F82F5E835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نينوى لما ضلت بالصوم والصلاة فانها قبلت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96259" name="Picture 4">
            <a:extLst>
              <a:ext uri="{FF2B5EF4-FFF2-40B4-BE49-F238E27FC236}">
                <a16:creationId xmlns:a16="http://schemas.microsoft.com/office/drawing/2014/main" id="{EAFC43E0-9773-4954-A269-F638CFAD7F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85800"/>
            <a:ext cx="4191000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DBF51AC-362F-4A15-A50A-6CFEC7624A2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7200" b="1">
                <a:solidFill>
                  <a:srgbClr val="000000"/>
                </a:solidFill>
                <a:latin typeface="Calibri Light" panose="020F0302020204030204" pitchFamily="34" charset="0"/>
              </a:rPr>
              <a:t>ثلاثة ايام صامت وصلت فصارت مقبولة بعد اللعنات</a:t>
            </a:r>
            <a:endParaRPr lang="en-GB" sz="72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97283" name="Picture 4">
            <a:extLst>
              <a:ext uri="{FF2B5EF4-FFF2-40B4-BE49-F238E27FC236}">
                <a16:creationId xmlns:a16="http://schemas.microsoft.com/office/drawing/2014/main" id="{D14D92DE-1AFE-4A54-8A9E-A1FBF852D8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4196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176A231-ABB3-4CB6-B4E0-FCC2255F7FF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هوذا آخاب نظر اليه بالخطايا قد رفضه باريه 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98307" name="Picture 4">
            <a:extLst>
              <a:ext uri="{FF2B5EF4-FFF2-40B4-BE49-F238E27FC236}">
                <a16:creationId xmlns:a16="http://schemas.microsoft.com/office/drawing/2014/main" id="{51D65A5F-5074-4CA7-8808-98A036F74E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57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C9643F9-F604-4E00-9ADD-08BAAAD7937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ولم يرجع ويتوب لمنشيه فاوقع عليه كل البلوات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99331" name="Picture 7">
            <a:extLst>
              <a:ext uri="{FF2B5EF4-FFF2-40B4-BE49-F238E27FC236}">
                <a16:creationId xmlns:a16="http://schemas.microsoft.com/office/drawing/2014/main" id="{C43F89F7-3783-416D-B90F-23E02A3255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2672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ext Box 2"/>
          <p:cNvSpPr txBox="1">
            <a:spLocks noChangeArrowheads="1"/>
          </p:cNvSpPr>
          <p:nvPr/>
        </p:nvSpPr>
        <p:spPr bwMode="auto">
          <a:xfrm>
            <a:off x="1524000" y="1371600"/>
            <a:ext cx="571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1987" name="Text Box 4"/>
          <p:cNvSpPr txBox="1">
            <a:spLocks noChangeArrowheads="1"/>
          </p:cNvSpPr>
          <p:nvPr/>
        </p:nvSpPr>
        <p:spPr bwMode="auto">
          <a:xfrm>
            <a:off x="1066800" y="609600"/>
            <a:ext cx="335280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1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6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1988" name="Rectangle 5"/>
          <p:cNvSpPr>
            <a:spLocks noChangeArrowheads="1"/>
          </p:cNvSpPr>
          <p:nvPr/>
        </p:nvSpPr>
        <p:spPr bwMode="auto">
          <a:xfrm>
            <a:off x="5562600" y="457200"/>
            <a:ext cx="327660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6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1989" name="Rectangle 6"/>
          <p:cNvSpPr>
            <a:spLocks noChangeArrowheads="1"/>
          </p:cNvSpPr>
          <p:nvPr/>
        </p:nvSpPr>
        <p:spPr bwMode="auto">
          <a:xfrm>
            <a:off x="5715000" y="212725"/>
            <a:ext cx="342900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6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1990" name="Rectangle 7"/>
          <p:cNvSpPr>
            <a:spLocks noChangeArrowheads="1"/>
          </p:cNvSpPr>
          <p:nvPr/>
        </p:nvSpPr>
        <p:spPr bwMode="auto">
          <a:xfrm>
            <a:off x="-76200" y="152400"/>
            <a:ext cx="601980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6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1991" name="Rectangle 8"/>
          <p:cNvSpPr>
            <a:spLocks noChangeArrowheads="1"/>
          </p:cNvSpPr>
          <p:nvPr/>
        </p:nvSpPr>
        <p:spPr bwMode="auto">
          <a:xfrm>
            <a:off x="3059113" y="71438"/>
            <a:ext cx="6084887" cy="6524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4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السلام للصليب سلاح الغلبة</a:t>
            </a:r>
            <a:br>
              <a:rPr kumimoji="0" lang="ar-SA" altLang="en-US" sz="4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</a:br>
            <a:r>
              <a:rPr kumimoji="0" lang="ar-SA" altLang="en-US" sz="4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السلام للصليب تاج الملكة</a:t>
            </a:r>
            <a:br>
              <a:rPr kumimoji="0" lang="ar-SA" altLang="en-US" sz="4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</a:br>
            <a:r>
              <a:rPr kumimoji="0" lang="ar-SA" altLang="en-US" sz="4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بعلامة الصليب تحل البركة</a:t>
            </a:r>
            <a:br>
              <a:rPr kumimoji="0" lang="ar-SA" altLang="en-US" sz="4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</a:br>
            <a:r>
              <a:rPr kumimoji="0" lang="ar-SA" altLang="en-US" sz="4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ar-SA" altLang="en-US" sz="40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Unicode MS" pitchFamily="34" charset="-128"/>
                <a:ea typeface="Arial Unicode MS" pitchFamily="34" charset="-128"/>
                <a:cs typeface="Arial" panose="020B0604020202020204" pitchFamily="34" charset="0"/>
              </a:rPr>
              <a:t>شيريه ناك أوبي استافروس </a:t>
            </a:r>
            <a:endParaRPr kumimoji="0" lang="ar-EG" altLang="en-US" sz="40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 Unicode MS" pitchFamily="34" charset="-128"/>
              <a:ea typeface="Arial Unicode MS" pitchFamily="34" charset="-128"/>
              <a:cs typeface="Arial" panose="020B0604020202020204" pitchFamily="34" charset="0"/>
            </a:endParaRPr>
          </a:p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EG" altLang="en-US" sz="5400" b="0" i="0" u="none" strike="noStrike" kern="1200" cap="none" spc="0" normalizeH="0" baseline="0" noProof="0">
                <a:ln>
                  <a:noFill/>
                </a:ln>
                <a:solidFill>
                  <a:srgbClr val="0000F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+++++++</a:t>
            </a:r>
            <a:br>
              <a:rPr kumimoji="0" lang="ar-SA" altLang="en-US" sz="4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</a:br>
            <a:r>
              <a:rPr kumimoji="0" lang="ar-SA" altLang="en-US" sz="4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السلام للصليب عمود الدين</a:t>
            </a:r>
            <a:br>
              <a:rPr kumimoji="0" lang="ar-SA" altLang="en-US" sz="4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</a:br>
            <a:r>
              <a:rPr kumimoji="0" lang="ar-SA" altLang="en-US" sz="4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السلام للصليب فخر المؤمنين</a:t>
            </a:r>
            <a:br>
              <a:rPr kumimoji="0" lang="ar-SA" altLang="en-US" sz="4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</a:br>
            <a:r>
              <a:rPr kumimoji="0" lang="ar-SA" altLang="en-US" sz="4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السلام للصليب فرح المسيحيين</a:t>
            </a:r>
            <a:br>
              <a:rPr kumimoji="0" lang="ar-SA" altLang="en-US" sz="4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</a:br>
            <a:r>
              <a:rPr kumimoji="0" lang="ar-SA" altLang="en-US" sz="40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Unicode MS" pitchFamily="34" charset="-128"/>
                <a:ea typeface="+mn-ea"/>
                <a:cs typeface="Arial" panose="020B0604020202020204" pitchFamily="34" charset="0"/>
              </a:rPr>
              <a:t>شيريه ناك أوبي استافروس </a:t>
            </a:r>
            <a:endParaRPr kumimoji="0" lang="ar-EG" altLang="en-US" sz="40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 Unicode MS" pitchFamily="34" charset="-128"/>
              <a:ea typeface="+mn-ea"/>
              <a:cs typeface="Arial" panose="020B0604020202020204" pitchFamily="34" charset="0"/>
            </a:endParaRPr>
          </a:p>
        </p:txBody>
      </p:sp>
      <p:pic>
        <p:nvPicPr>
          <p:cNvPr id="41992" name="Picture 9" descr="E:\PHOTO\CROSS\1357894w9i114i0wj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643313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E7C8AEA-421D-49AB-BF21-49FB458A2B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7200" b="1">
                <a:solidFill>
                  <a:srgbClr val="000000"/>
                </a:solidFill>
                <a:latin typeface="Calibri Light" panose="020F0302020204030204" pitchFamily="34" charset="0"/>
              </a:rPr>
              <a:t>طـــــوبى للرحماء على المساكين فان الرحمة تحل عليهم</a:t>
            </a:r>
            <a:endParaRPr lang="en-GB" sz="72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100355" name="Picture 3">
            <a:extLst>
              <a:ext uri="{FF2B5EF4-FFF2-40B4-BE49-F238E27FC236}">
                <a16:creationId xmlns:a16="http://schemas.microsoft.com/office/drawing/2014/main" id="{1C2D0479-1F90-41C1-B788-C6AB612ACE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125913" cy="681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21C08E0-8A59-4CAF-8DA8-9C44D249398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7200" b="1">
                <a:solidFill>
                  <a:srgbClr val="000000"/>
                </a:solidFill>
                <a:latin typeface="Calibri Light" panose="020F0302020204030204" pitchFamily="34" charset="0"/>
              </a:rPr>
              <a:t>والمسيح يرحمهم في يوم الدين ويحل بروح قدسه فيهم</a:t>
            </a:r>
            <a:endParaRPr lang="en-GB" sz="72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101379" name="Picture 4">
            <a:extLst>
              <a:ext uri="{FF2B5EF4-FFF2-40B4-BE49-F238E27FC236}">
                <a16:creationId xmlns:a16="http://schemas.microsoft.com/office/drawing/2014/main" id="{F027092E-DE63-4278-8199-52A40F6109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304800"/>
            <a:ext cx="4114800" cy="60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25F9608-62E6-4614-A13D-48E3F137030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وفرعون حين جحد التوبة استحق النار الملهوبة 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102403" name="Picture 4">
            <a:extLst>
              <a:ext uri="{FF2B5EF4-FFF2-40B4-BE49-F238E27FC236}">
                <a16:creationId xmlns:a16="http://schemas.microsoft.com/office/drawing/2014/main" id="{1F447F9E-2281-465C-9CDD-458FB519DE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3434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4EF12F-72CA-4521-A21E-E8B49DA34F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وسقطته صارت مكتوبة الى جيل الاجيال بثبات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103427" name="Picture 3">
            <a:extLst>
              <a:ext uri="{FF2B5EF4-FFF2-40B4-BE49-F238E27FC236}">
                <a16:creationId xmlns:a16="http://schemas.microsoft.com/office/drawing/2014/main" id="{91C5EE5D-1F09-45F4-B591-5D20A9D864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191000" cy="655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CADBB0D-A8E0-4EA3-87EE-D7FC950520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وداود لما بكى تايب بالزنى كان عقله غايب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104451" name="Picture 4">
            <a:extLst>
              <a:ext uri="{FF2B5EF4-FFF2-40B4-BE49-F238E27FC236}">
                <a16:creationId xmlns:a16="http://schemas.microsoft.com/office/drawing/2014/main" id="{D5B1C92C-49C6-4830-A27C-784BFD8A0A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21957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A3AB8CF-8F0A-409C-8F61-5C36550E362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ولما رجع له راغب قبله واعطاه كل الخيرات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105475" name="Picture 4">
            <a:extLst>
              <a:ext uri="{FF2B5EF4-FFF2-40B4-BE49-F238E27FC236}">
                <a16:creationId xmlns:a16="http://schemas.microsoft.com/office/drawing/2014/main" id="{489A329D-BC2A-4F75-88B7-911BE2CE1D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14400"/>
            <a:ext cx="4648200" cy="48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534DBE8-5723-4A7D-B416-9E483EC496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وبطرس لما بكى بالدموع من بعد جحود للرب يسوع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106499" name="Picture 4">
            <a:extLst>
              <a:ext uri="{FF2B5EF4-FFF2-40B4-BE49-F238E27FC236}">
                <a16:creationId xmlns:a16="http://schemas.microsoft.com/office/drawing/2014/main" id="{40D6DDAE-8C44-41A5-9299-2540D438BC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44817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765101F-E5E3-4817-BF77-32EB20F8554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7200" b="1">
                <a:solidFill>
                  <a:srgbClr val="000000"/>
                </a:solidFill>
                <a:latin typeface="Calibri Light" panose="020F0302020204030204" pitchFamily="34" charset="0"/>
              </a:rPr>
              <a:t>بالتوبة قبله وصار مرفوع واعطاه مفاتيح ملكوت السموات</a:t>
            </a:r>
            <a:endParaRPr lang="en-GB" sz="72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107523" name="Picture 4">
            <a:extLst>
              <a:ext uri="{FF2B5EF4-FFF2-40B4-BE49-F238E27FC236}">
                <a16:creationId xmlns:a16="http://schemas.microsoft.com/office/drawing/2014/main" id="{5DF2CAC0-B9AB-4682-95BE-C3C6A99E3D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44817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4041F76-D98C-4C0B-95DB-4F59DF594CE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7200" b="1">
                <a:solidFill>
                  <a:srgbClr val="000000"/>
                </a:solidFill>
                <a:latin typeface="Calibri Light" panose="020F0302020204030204" pitchFamily="34" charset="0"/>
              </a:rPr>
              <a:t>طـــــوبى للرحماء على المساكين فان الرحمة تحل عليهم</a:t>
            </a:r>
            <a:endParaRPr lang="en-GB" sz="72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108547" name="Picture 3">
            <a:extLst>
              <a:ext uri="{FF2B5EF4-FFF2-40B4-BE49-F238E27FC236}">
                <a16:creationId xmlns:a16="http://schemas.microsoft.com/office/drawing/2014/main" id="{656F2525-A357-481D-B0BA-4E623B6D87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125913" cy="681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1D2132B-E859-4204-9561-FC9F7EB6355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7200" b="1">
                <a:solidFill>
                  <a:srgbClr val="000000"/>
                </a:solidFill>
                <a:latin typeface="Calibri Light" panose="020F0302020204030204" pitchFamily="34" charset="0"/>
              </a:rPr>
              <a:t>والمسيح يرحمهم في يوم الدين ويحل بروح قدسه فيهم</a:t>
            </a:r>
            <a:endParaRPr lang="en-GB" sz="72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109571" name="Picture 4">
            <a:extLst>
              <a:ext uri="{FF2B5EF4-FFF2-40B4-BE49-F238E27FC236}">
                <a16:creationId xmlns:a16="http://schemas.microsoft.com/office/drawing/2014/main" id="{8338787A-3DDB-43EE-B2AD-3E86D63470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304800"/>
            <a:ext cx="4114800" cy="60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491880" y="1052736"/>
            <a:ext cx="5652120" cy="38625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4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السلام للصليب نور الإيمان</a:t>
            </a:r>
            <a:br>
              <a:rPr kumimoji="0" lang="ar-SA" altLang="en-US" sz="4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</a:br>
            <a:r>
              <a:rPr kumimoji="0" lang="ar-SA" altLang="en-US" sz="4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السلام للصليب نور الإنسان</a:t>
            </a:r>
            <a:br>
              <a:rPr kumimoji="0" lang="ar-SA" altLang="en-US" sz="4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</a:br>
            <a:r>
              <a:rPr kumimoji="0" lang="ar-SA" altLang="en-US" sz="4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بعلامة الصليب جحد الشيطان</a:t>
            </a:r>
            <a:br>
              <a:rPr kumimoji="0" lang="ar-SA" altLang="en-US" sz="4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</a:br>
            <a:r>
              <a:rPr kumimoji="0" lang="ar-SA" altLang="en-US" sz="4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ar-SA" altLang="en-US" sz="49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Unicode MS" pitchFamily="34" charset="-128"/>
                <a:ea typeface="Arial Unicode MS" pitchFamily="34" charset="-128"/>
                <a:cs typeface="Arial" panose="020B0604020202020204" pitchFamily="34" charset="0"/>
              </a:rPr>
              <a:t>شيريه ناك أوبي استافروس </a:t>
            </a:r>
            <a:endParaRPr kumimoji="0" lang="ar-EG" altLang="en-US" sz="49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 Unicode MS" pitchFamily="34" charset="-128"/>
              <a:ea typeface="Arial Unicode MS" pitchFamily="34" charset="-128"/>
              <a:cs typeface="Arial" panose="020B0604020202020204" pitchFamily="34" charset="0"/>
            </a:endParaRPr>
          </a:p>
        </p:txBody>
      </p:sp>
      <p:pic>
        <p:nvPicPr>
          <p:cNvPr id="5" name="Picture 9" descr="E:\PHOTO\CROSS\1357894w9i114i0wj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643313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47310378"/>
      </p:ext>
    </p:extLst>
  </p:cSld>
  <p:clrMapOvr>
    <a:masterClrMapping/>
  </p:clrMapOvr>
</p:sld>
</file>

<file path=ppt/slides/slide6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5F5C14B-61DD-4079-BB72-DE7A62434C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لا تعدمنا يارب التوبة انظر لخليقتك مسلوبة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110595" name="Picture 4">
            <a:extLst>
              <a:ext uri="{FF2B5EF4-FFF2-40B4-BE49-F238E27FC236}">
                <a16:creationId xmlns:a16="http://schemas.microsoft.com/office/drawing/2014/main" id="{4E9F4F74-E2F4-4820-A3C7-5E5DD3A094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351338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C0B3F47-5CDE-48BC-9900-1CB7342E0A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وفخاخ اعدائنا منصوبة ولا أحد يخلو من السيئات 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111619" name="Picture 3">
            <a:extLst>
              <a:ext uri="{FF2B5EF4-FFF2-40B4-BE49-F238E27FC236}">
                <a16:creationId xmlns:a16="http://schemas.microsoft.com/office/drawing/2014/main" id="{89A6108F-0EF1-48A7-B848-243304618E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191000" cy="655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0AB1629-50AF-48E3-8880-52818B4B7C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ولا تطرحنا من قدام وجهك ولا تبعد عنا معونتك 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112643" name="Picture 4">
            <a:extLst>
              <a:ext uri="{FF2B5EF4-FFF2-40B4-BE49-F238E27FC236}">
                <a16:creationId xmlns:a16="http://schemas.microsoft.com/office/drawing/2014/main" id="{AD8420B9-4BE7-43BD-AC8D-E7ED30B70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1148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B1688AC-4769-4FAE-B72D-6B7B2C54731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7200" b="1">
                <a:solidFill>
                  <a:srgbClr val="000000"/>
                </a:solidFill>
                <a:latin typeface="Calibri Light" panose="020F0302020204030204" pitchFamily="34" charset="0"/>
              </a:rPr>
              <a:t>اخطأنا في السموات نحوك وانت الغفور صاحب الرأفات</a:t>
            </a:r>
            <a:endParaRPr lang="en-GB" sz="72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113667" name="Picture 4">
            <a:extLst>
              <a:ext uri="{FF2B5EF4-FFF2-40B4-BE49-F238E27FC236}">
                <a16:creationId xmlns:a16="http://schemas.microsoft.com/office/drawing/2014/main" id="{AACB7165-7D6E-4F1C-8DFE-8A5396AB59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4196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AC0EE32-036E-4490-A84A-0080181F90B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يامن بصومه أحيانا وانقذنا من اسر أعدانا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114691" name="Picture 4">
            <a:extLst>
              <a:ext uri="{FF2B5EF4-FFF2-40B4-BE49-F238E27FC236}">
                <a16:creationId xmlns:a16="http://schemas.microsoft.com/office/drawing/2014/main" id="{3866B025-B484-4A06-9344-2EFD682CD1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300538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62F3471-8DF0-4D3E-9C6C-C170D7F761C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ثبتنا في صدق الامانة والهمنا الفضائل مع الصالحات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115715" name="Picture 4">
            <a:extLst>
              <a:ext uri="{FF2B5EF4-FFF2-40B4-BE49-F238E27FC236}">
                <a16:creationId xmlns:a16="http://schemas.microsoft.com/office/drawing/2014/main" id="{6099FB47-8842-4D38-A564-C79CB3458B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28625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12BC70A-09F7-4896-9EB7-B8B7901ABF8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7200" b="1">
                <a:solidFill>
                  <a:srgbClr val="000000"/>
                </a:solidFill>
                <a:latin typeface="Calibri Light" panose="020F0302020204030204" pitchFamily="34" charset="0"/>
              </a:rPr>
              <a:t>طـــــوبى للرحماء على المساكين فان الرحمة تحل عليهم</a:t>
            </a:r>
            <a:endParaRPr lang="en-GB" sz="72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116739" name="Picture 3">
            <a:extLst>
              <a:ext uri="{FF2B5EF4-FFF2-40B4-BE49-F238E27FC236}">
                <a16:creationId xmlns:a16="http://schemas.microsoft.com/office/drawing/2014/main" id="{BA0B187F-99A3-49AB-868D-204B70ECDF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125913" cy="681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D0E55D8-21C6-4419-BED7-2A9BC94D467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7200" b="1">
                <a:solidFill>
                  <a:srgbClr val="000000"/>
                </a:solidFill>
                <a:latin typeface="Calibri Light" panose="020F0302020204030204" pitchFamily="34" charset="0"/>
              </a:rPr>
              <a:t>والمسيح يرحمهم في يوم الدين ويحل بروح قدسه فيهم</a:t>
            </a:r>
            <a:endParaRPr lang="en-GB" sz="72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117763" name="Picture 4">
            <a:extLst>
              <a:ext uri="{FF2B5EF4-FFF2-40B4-BE49-F238E27FC236}">
                <a16:creationId xmlns:a16="http://schemas.microsoft.com/office/drawing/2014/main" id="{5E0CD7DF-2C46-4A57-BD23-60B22F6FE1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304800"/>
            <a:ext cx="4114800" cy="60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8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0E1AEC4-E208-4A57-ABC7-96CA565AE99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ورتب ملتنا احميهم وكافة شعبك ابقيهم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118787" name="Picture 5">
            <a:extLst>
              <a:ext uri="{FF2B5EF4-FFF2-40B4-BE49-F238E27FC236}">
                <a16:creationId xmlns:a16="http://schemas.microsoft.com/office/drawing/2014/main" id="{ABE4EE9A-248A-4920-9293-E602E566D1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97827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8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EE40E96-377D-4AB3-B298-064495EC737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6800" b="1">
                <a:solidFill>
                  <a:srgbClr val="000000"/>
                </a:solidFill>
                <a:latin typeface="Calibri Light" panose="020F0302020204030204" pitchFamily="34" charset="0"/>
              </a:rPr>
              <a:t>النساك والرهبان نجيهم والشمامسة احفظهم من سائر الضربات</a:t>
            </a:r>
            <a:endParaRPr lang="en-GB" sz="68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119811" name="Picture 5">
            <a:extLst>
              <a:ext uri="{FF2B5EF4-FFF2-40B4-BE49-F238E27FC236}">
                <a16:creationId xmlns:a16="http://schemas.microsoft.com/office/drawing/2014/main" id="{925C34D5-1CEA-4B6B-88B8-D4B556D560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43000"/>
            <a:ext cx="4724400" cy="426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ext Box 2"/>
          <p:cNvSpPr txBox="1">
            <a:spLocks noChangeArrowheads="1"/>
          </p:cNvSpPr>
          <p:nvPr/>
        </p:nvSpPr>
        <p:spPr bwMode="auto">
          <a:xfrm>
            <a:off x="1524000" y="1371600"/>
            <a:ext cx="571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4035" name="Text Box 4"/>
          <p:cNvSpPr txBox="1">
            <a:spLocks noChangeArrowheads="1"/>
          </p:cNvSpPr>
          <p:nvPr/>
        </p:nvSpPr>
        <p:spPr bwMode="auto">
          <a:xfrm>
            <a:off x="1066800" y="609600"/>
            <a:ext cx="335280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1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6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4036" name="Rectangle 5"/>
          <p:cNvSpPr>
            <a:spLocks noChangeArrowheads="1"/>
          </p:cNvSpPr>
          <p:nvPr/>
        </p:nvSpPr>
        <p:spPr bwMode="auto">
          <a:xfrm>
            <a:off x="5562600" y="457200"/>
            <a:ext cx="327660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6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4037" name="Rectangle 6"/>
          <p:cNvSpPr>
            <a:spLocks noChangeArrowheads="1"/>
          </p:cNvSpPr>
          <p:nvPr/>
        </p:nvSpPr>
        <p:spPr bwMode="auto">
          <a:xfrm>
            <a:off x="5715000" y="212725"/>
            <a:ext cx="342900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6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4038" name="Rectangle 7"/>
          <p:cNvSpPr>
            <a:spLocks noChangeArrowheads="1"/>
          </p:cNvSpPr>
          <p:nvPr/>
        </p:nvSpPr>
        <p:spPr bwMode="auto">
          <a:xfrm>
            <a:off x="-76200" y="152400"/>
            <a:ext cx="601980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6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4039" name="Rectangle 8"/>
          <p:cNvSpPr>
            <a:spLocks noChangeArrowheads="1"/>
          </p:cNvSpPr>
          <p:nvPr/>
        </p:nvSpPr>
        <p:spPr bwMode="auto">
          <a:xfrm>
            <a:off x="3419536" y="1219200"/>
            <a:ext cx="5724128" cy="3108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4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السلام للصليب ثمرة الحياة</a:t>
            </a:r>
            <a:br>
              <a:rPr kumimoji="0" lang="ar-SA" altLang="en-US" sz="4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</a:br>
            <a:r>
              <a:rPr kumimoji="0" lang="ar-SA" altLang="en-US" sz="4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السلام للصليب سفينة النجاة</a:t>
            </a:r>
            <a:br>
              <a:rPr kumimoji="0" lang="ar-SA" altLang="en-US" sz="4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</a:br>
            <a:r>
              <a:rPr kumimoji="0" lang="ar-SA" altLang="en-US" sz="4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السلام للصليب سفينة الخطاة</a:t>
            </a:r>
            <a:br>
              <a:rPr kumimoji="0" lang="ar-SA" altLang="en-US" sz="4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</a:br>
            <a:r>
              <a:rPr kumimoji="0" lang="ar-SA" altLang="en-US" sz="49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Unicode MS" pitchFamily="34" charset="-128"/>
                <a:ea typeface="+mn-ea"/>
                <a:cs typeface="Arial" panose="020B0604020202020204" pitchFamily="34" charset="0"/>
              </a:rPr>
              <a:t>شيريه ناك أوبي استافروس </a:t>
            </a:r>
            <a:endParaRPr kumimoji="0" lang="ar-EG" altLang="en-US" sz="49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 Unicode MS" pitchFamily="34" charset="-128"/>
              <a:ea typeface="+mn-ea"/>
              <a:cs typeface="Arial" panose="020B0604020202020204" pitchFamily="34" charset="0"/>
            </a:endParaRPr>
          </a:p>
        </p:txBody>
      </p:sp>
      <p:pic>
        <p:nvPicPr>
          <p:cNvPr id="44040" name="Picture 9" descr="E:\PHOTO\CROSS\1357894w9i114i0wj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643313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9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9BD0178-3628-4D19-9D81-8FFD7704B70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7200" b="1">
                <a:solidFill>
                  <a:srgbClr val="000000"/>
                </a:solidFill>
                <a:latin typeface="Calibri Light" panose="020F0302020204030204" pitchFamily="34" charset="0"/>
              </a:rPr>
              <a:t>طـــــوبى للرحماء على المساكين فان الرحمة تحل عليهم</a:t>
            </a:r>
            <a:endParaRPr lang="en-GB" sz="72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120835" name="Picture 3">
            <a:extLst>
              <a:ext uri="{FF2B5EF4-FFF2-40B4-BE49-F238E27FC236}">
                <a16:creationId xmlns:a16="http://schemas.microsoft.com/office/drawing/2014/main" id="{CC554653-26F2-4FEF-B484-B6F7C9FB20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125913" cy="681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9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2F84A95-06D6-4772-9BBD-EFB43F85B01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7200" b="1">
                <a:solidFill>
                  <a:srgbClr val="000000"/>
                </a:solidFill>
                <a:latin typeface="Calibri Light" panose="020F0302020204030204" pitchFamily="34" charset="0"/>
              </a:rPr>
              <a:t>والمسيح يرحمهم في يوم الدين ويحل بروح قدسه فيهم</a:t>
            </a:r>
            <a:endParaRPr lang="en-GB" sz="72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121859" name="Picture 4">
            <a:extLst>
              <a:ext uri="{FF2B5EF4-FFF2-40B4-BE49-F238E27FC236}">
                <a16:creationId xmlns:a16="http://schemas.microsoft.com/office/drawing/2014/main" id="{8FBA7973-D89C-4ABB-A3AB-677CE8BF4A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304800"/>
            <a:ext cx="4114800" cy="60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81205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>
</file>

<file path=ppt/slides/slide69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D546A0-1727-49E2-BBFE-5927E4E4C35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0" lang="ar-KW" altLang="en-US" sz="7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Times New Roman (Arabic)" charset="0"/>
              </a:rPr>
              <a:t>طـــــوبى للرحماء على المساكين فان الرحمة تحل عليهم</a:t>
            </a:r>
            <a:endParaRPr lang="en-GB" dirty="0"/>
          </a:p>
        </p:txBody>
      </p:sp>
      <p:sp>
        <p:nvSpPr>
          <p:cNvPr id="2050" name="Rectangle 2">
            <a:extLst>
              <a:ext uri="{FF2B5EF4-FFF2-40B4-BE49-F238E27FC236}">
                <a16:creationId xmlns:a16="http://schemas.microsoft.com/office/drawing/2014/main" id="{6564948F-47B8-4279-BC82-A37F63334C1F}"/>
              </a:ext>
            </a:extLst>
          </p:cNvPr>
          <p:cNvSpPr>
            <a:spLocks noGrp="1" noChangeArrowheads="1"/>
          </p:cNvSpPr>
          <p:nvPr>
            <p:ph type="ctrTitle" idx="4294967295"/>
          </p:nvPr>
        </p:nvSpPr>
        <p:spPr>
          <a:xfrm>
            <a:off x="-2931459" y="0"/>
            <a:ext cx="2931459" cy="1603469"/>
          </a:xfrm>
        </p:spPr>
        <p:txBody>
          <a:bodyPr anchor="ctr">
            <a:normAutofit/>
          </a:bodyPr>
          <a:lstStyle/>
          <a:p>
            <a:pPr algn="r" rtl="1" eaLnBrk="1" hangingPunct="1"/>
            <a:r>
              <a:rPr kumimoji="0" lang="ar-EG" sz="4400" b="0" i="0" u="none" strike="noStrike" kern="1200" cap="none" spc="0" normalizeH="0" baseline="0" noProof="0" dirty="0">
                <a:ln>
                  <a:noFill/>
                </a:ln>
                <a:solidFill>
                  <a:srgbClr val="FDD017"/>
                </a:solidFill>
                <a:effectLst/>
                <a:uLnTx/>
                <a:uFillTx/>
                <a:latin typeface="Calibri Light" panose="020F0302020204030204"/>
                <a:ea typeface="+mj-ea"/>
                <a:cs typeface="Times New Roman" panose="02020603050405020304" pitchFamily="18" charset="0"/>
              </a:rPr>
              <a:t>(الصوم الكبير) الاسبوع الرابع</a:t>
            </a:r>
            <a:endParaRPr lang="en-GB" altLang="en-US" sz="8000" b="1" dirty="0">
              <a:cs typeface="Times New Roman (Arabic)" charset="0"/>
            </a:endParaRPr>
          </a:p>
        </p:txBody>
      </p:sp>
      <p:pic>
        <p:nvPicPr>
          <p:cNvPr id="2051" name="Picture 8">
            <a:extLst>
              <a:ext uri="{FF2B5EF4-FFF2-40B4-BE49-F238E27FC236}">
                <a16:creationId xmlns:a16="http://schemas.microsoft.com/office/drawing/2014/main" id="{BEA838F0-B121-4150-A7CA-DE7738F4EA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338138"/>
            <a:ext cx="3886200" cy="618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9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A89F0C6-A526-4859-88B8-52DD872A4E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7200" b="1">
                <a:solidFill>
                  <a:srgbClr val="000000"/>
                </a:solidFill>
                <a:latin typeface="Calibri Light" panose="020F0302020204030204" pitchFamily="34" charset="0"/>
              </a:rPr>
              <a:t>والمسيح يرحمهم في يوم الدين ويحل بروح قدسه فيهم</a:t>
            </a:r>
            <a:endParaRPr lang="en-GB" sz="72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3075" name="Picture 6">
            <a:extLst>
              <a:ext uri="{FF2B5EF4-FFF2-40B4-BE49-F238E27FC236}">
                <a16:creationId xmlns:a16="http://schemas.microsoft.com/office/drawing/2014/main" id="{E6BA3D35-185C-4342-A40A-D0EB7C054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338138"/>
            <a:ext cx="3886200" cy="618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9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B193912-A5A4-4E4A-B0CF-433C4AE780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7500" b="1">
                <a:solidFill>
                  <a:srgbClr val="000000"/>
                </a:solidFill>
                <a:latin typeface="Calibri Light" panose="020F0302020204030204" pitchFamily="34" charset="0"/>
              </a:rPr>
              <a:t>الصوم الصوم يا أبن النور صم وابتعد عن الشرور </a:t>
            </a:r>
            <a:endParaRPr lang="en-GB" sz="75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4099" name="Picture 10">
            <a:extLst>
              <a:ext uri="{FF2B5EF4-FFF2-40B4-BE49-F238E27FC236}">
                <a16:creationId xmlns:a16="http://schemas.microsoft.com/office/drawing/2014/main" id="{0BE2A6E1-66B7-4898-9F7F-B5335FFBAC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338138"/>
            <a:ext cx="3886200" cy="618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9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A0D023E-4B03-4639-B8D6-0C8BBF38F12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7200" b="1">
                <a:solidFill>
                  <a:srgbClr val="000000"/>
                </a:solidFill>
                <a:latin typeface="Calibri Light" panose="020F0302020204030204" pitchFamily="34" charset="0"/>
              </a:rPr>
              <a:t>لا تقتل لا تزن لا تشهد بالزور ولا يمل قلبك الى الشهوات</a:t>
            </a:r>
            <a:endParaRPr lang="en-GB" sz="72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5123" name="Picture 8">
            <a:extLst>
              <a:ext uri="{FF2B5EF4-FFF2-40B4-BE49-F238E27FC236}">
                <a16:creationId xmlns:a16="http://schemas.microsoft.com/office/drawing/2014/main" id="{9064B999-874F-452C-8158-21A19CD375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338138"/>
            <a:ext cx="3886200" cy="618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9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5F9552F-EFCB-4A5B-B3F7-FF14D9449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7200" b="1">
                <a:solidFill>
                  <a:srgbClr val="000000"/>
                </a:solidFill>
                <a:latin typeface="Calibri Light" panose="020F0302020204030204" pitchFamily="34" charset="0"/>
              </a:rPr>
              <a:t>بالصوم والصلاة تنجو البرية وبهما ترتفع كل بلية </a:t>
            </a:r>
            <a:endParaRPr lang="en-GB" sz="72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6147" name="Picture 5">
            <a:extLst>
              <a:ext uri="{FF2B5EF4-FFF2-40B4-BE49-F238E27FC236}">
                <a16:creationId xmlns:a16="http://schemas.microsoft.com/office/drawing/2014/main" id="{550BE83C-73F9-4CAE-84DF-C1AB9CD13C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1402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9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3C1C65F-61CF-4523-A918-D692C194B34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7200" b="1">
                <a:solidFill>
                  <a:srgbClr val="000000"/>
                </a:solidFill>
                <a:latin typeface="Calibri Light" panose="020F0302020204030204" pitchFamily="34" charset="0"/>
              </a:rPr>
              <a:t>صوموا وصلوا بصفاء نية لان بهما محو السيئات</a:t>
            </a:r>
            <a:endParaRPr lang="en-GB" sz="72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7171" name="Picture 7">
            <a:extLst>
              <a:ext uri="{FF2B5EF4-FFF2-40B4-BE49-F238E27FC236}">
                <a16:creationId xmlns:a16="http://schemas.microsoft.com/office/drawing/2014/main" id="{B553B4BB-7F6E-4339-938B-85B8660E4D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338138"/>
            <a:ext cx="3886200" cy="618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9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BDFC99F-6AEB-423E-9D68-37D78C96A84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تب وارجع بلا تقصير ولا تغفل فالعمر قصير 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8195" name="Picture 3">
            <a:extLst>
              <a:ext uri="{FF2B5EF4-FFF2-40B4-BE49-F238E27FC236}">
                <a16:creationId xmlns:a16="http://schemas.microsoft.com/office/drawing/2014/main" id="{541DA125-E0DB-4FB1-83C1-9D80F6C37F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457200"/>
            <a:ext cx="3213100" cy="617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 trans="22000" smoothness="6"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Table 21">
            <a:extLst>
              <a:ext uri="{FF2B5EF4-FFF2-40B4-BE49-F238E27FC236}">
                <a16:creationId xmlns:a16="http://schemas.microsoft.com/office/drawing/2014/main" id="{8134F8F9-FD0F-4BD8-8CF4-741F49F4C0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6946008"/>
              </p:ext>
            </p:extLst>
          </p:nvPr>
        </p:nvGraphicFramePr>
        <p:xfrm>
          <a:off x="0" y="0"/>
          <a:ext cx="9132094" cy="684371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32094">
                  <a:extLst>
                    <a:ext uri="{9D8B030D-6E8A-4147-A177-3AD203B41FA5}">
                      <a16:colId xmlns:a16="http://schemas.microsoft.com/office/drawing/2014/main" val="2259718532"/>
                    </a:ext>
                  </a:extLst>
                </a:gridCol>
              </a:tblGrid>
              <a:tr h="3173506"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0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عيد القيامة والخماسين</a:t>
                      </a:r>
                      <a:endParaRPr kumimoji="0" lang="en-GB" sz="4000" b="1" i="0" u="sng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72918"/>
                  </a:ext>
                </a:extLst>
              </a:tr>
              <a:tr h="3670207">
                <a:tc>
                  <a:txBody>
                    <a:bodyPr/>
                    <a:lstStyle/>
                    <a:p>
                      <a:pPr algn="r" rtl="1"/>
                      <a:endParaRPr lang="en-GB" sz="2000" u="sn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88452221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859F537E-0EF3-40D9-AF9A-7007A7AF5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520407" y="0"/>
            <a:ext cx="2532313" cy="3037071"/>
          </a:xfrm>
        </p:spPr>
        <p:txBody>
          <a:bodyPr>
            <a:normAutofit/>
          </a:bodyPr>
          <a:lstStyle/>
          <a:p>
            <a:pPr rtl="1"/>
            <a:r>
              <a:rPr lang="ar-EG" sz="8000" b="0" dirty="0">
                <a:solidFill>
                  <a:srgbClr val="FDD01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rdu Typesetting" panose="03020402040406030203" pitchFamily="66" charset="-78"/>
                <a:cs typeface="Urdu Typesetting" panose="03020402040406030203" pitchFamily="66" charset="-78"/>
              </a:rPr>
              <a:t>الفصل الخامس</a:t>
            </a:r>
            <a:endParaRPr lang="en-GB" sz="8000" b="0" dirty="0">
              <a:solidFill>
                <a:srgbClr val="FDD01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Urdu Typesetting" panose="03020402040406030203" pitchFamily="66" charset="-78"/>
              <a:cs typeface="Urdu Typesetting" panose="03020402040406030203" pitchFamily="66" charset="-78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6AE23AE-DC7C-4B6B-9A13-06CCE13D16EE}"/>
              </a:ext>
            </a:extLst>
          </p:cNvPr>
          <p:cNvSpPr/>
          <p:nvPr/>
        </p:nvSpPr>
        <p:spPr>
          <a:xfrm flipH="1">
            <a:off x="4689528" y="3263776"/>
            <a:ext cx="4320000" cy="57600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1" eaLnBrk="1" hangingPunct="1">
              <a:defRPr/>
            </a:pPr>
            <a:r>
              <a:rPr lang="ar-EG" sz="2800" b="1" dirty="0">
                <a:solidFill>
                  <a:srgbClr val="FFC000"/>
                </a:solidFill>
                <a:cs typeface="Times New Roman" pitchFamily="18" charset="0"/>
              </a:rPr>
              <a:t>الأحد الأول </a:t>
            </a:r>
            <a:r>
              <a:rPr lang="ar-EG" sz="2000" b="1" dirty="0">
                <a:solidFill>
                  <a:schemeClr val="tx1"/>
                </a:solidFill>
                <a:cs typeface="Times New Roman" pitchFamily="18" charset="0"/>
              </a:rPr>
              <a:t>(المرد: </a:t>
            </a:r>
            <a:r>
              <a:rPr kumimoji="0" lang="ar-EG" sz="2000" b="1" i="0" u="none" strike="noStrike" kern="1200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Times New Roman" pitchFamily="18" charset="0"/>
              </a:rPr>
              <a:t>المسيح صلب وقبر ثم قام</a:t>
            </a:r>
            <a:r>
              <a:rPr lang="ar-EG" sz="2000" b="1" dirty="0">
                <a:solidFill>
                  <a:schemeClr val="tx1"/>
                </a:solidFill>
                <a:cs typeface="Times New Roman" pitchFamily="18" charset="0"/>
              </a:rPr>
              <a:t>)</a:t>
            </a:r>
            <a:endParaRPr lang="en-US" sz="3200" b="1" dirty="0">
              <a:solidFill>
                <a:srgbClr val="FFC000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83B5005-F7A1-4B44-A663-D5F9883DDB5F}"/>
              </a:ext>
            </a:extLst>
          </p:cNvPr>
          <p:cNvSpPr/>
          <p:nvPr/>
        </p:nvSpPr>
        <p:spPr>
          <a:xfrm flipH="1">
            <a:off x="115069" y="3256391"/>
            <a:ext cx="4319998" cy="57600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1" eaLnBrk="1" hangingPunct="1">
              <a:defRPr/>
            </a:pPr>
            <a:r>
              <a:rPr lang="ar-EG" sz="2600" b="1" dirty="0">
                <a:solidFill>
                  <a:srgbClr val="FFC000"/>
                </a:solidFill>
                <a:cs typeface="Times New Roman" pitchFamily="18" charset="0"/>
              </a:rPr>
              <a:t>مديح ثان للأحد الأول </a:t>
            </a:r>
            <a:r>
              <a:rPr lang="ar-EG" sz="2000" b="1" dirty="0">
                <a:solidFill>
                  <a:schemeClr val="tx1"/>
                </a:solidFill>
                <a:cs typeface="Times New Roman" pitchFamily="18" charset="0"/>
              </a:rPr>
              <a:t>(أبدأ باسم الله القدوس)</a:t>
            </a:r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4774C7D-8AE0-4C18-A5BF-7B4CFA88B623}"/>
              </a:ext>
            </a:extLst>
          </p:cNvPr>
          <p:cNvSpPr/>
          <p:nvPr/>
        </p:nvSpPr>
        <p:spPr>
          <a:xfrm flipH="1">
            <a:off x="4697578" y="3978296"/>
            <a:ext cx="4320000" cy="57600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1" eaLnBrk="1" hangingPunct="1">
              <a:defRPr/>
            </a:pPr>
            <a:r>
              <a:rPr lang="ar-EG" sz="2800" b="1" dirty="0">
                <a:solidFill>
                  <a:srgbClr val="FFC000"/>
                </a:solidFill>
                <a:cs typeface="Times New Roman" pitchFamily="18" charset="0"/>
              </a:rPr>
              <a:t>الأحد الثانى</a:t>
            </a:r>
            <a:r>
              <a:rPr kumimoji="0" lang="ar-EG" sz="2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itchFamily="18" charset="0"/>
                <a:cs typeface="Times New Roman" pitchFamily="18" charset="0"/>
              </a:rPr>
              <a:t> </a:t>
            </a:r>
            <a:r>
              <a:rPr kumimoji="0" lang="ar-EG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(أنا أفتح فمي بمجد الله)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B0BDA53-565F-47B7-AE40-B422F159E98F}"/>
              </a:ext>
            </a:extLst>
          </p:cNvPr>
          <p:cNvSpPr/>
          <p:nvPr/>
        </p:nvSpPr>
        <p:spPr>
          <a:xfrm flipH="1">
            <a:off x="122399" y="3978296"/>
            <a:ext cx="4320000" cy="57600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1" eaLnBrk="1" hangingPunct="1">
              <a:defRPr/>
            </a:pPr>
            <a:r>
              <a:rPr lang="ar-EG" sz="3200" b="1" dirty="0">
                <a:solidFill>
                  <a:srgbClr val="FFC000"/>
                </a:solidFill>
                <a:cs typeface="Times New Roman" pitchFamily="18" charset="0"/>
              </a:rPr>
              <a:t>الأحد الثالث </a:t>
            </a:r>
            <a:r>
              <a:rPr lang="ar-EG" sz="2400" b="1" dirty="0">
                <a:solidFill>
                  <a:schemeClr val="tx1"/>
                </a:solidFill>
                <a:cs typeface="Times New Roman" pitchFamily="18" charset="0"/>
              </a:rPr>
              <a:t>(</a:t>
            </a:r>
            <a:r>
              <a:rPr kumimoji="0" lang="ar-EG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المجد يليق والأكرام</a:t>
            </a:r>
            <a:r>
              <a:rPr lang="ar-EG" sz="2400" b="1" dirty="0">
                <a:solidFill>
                  <a:schemeClr val="tx1"/>
                </a:solidFill>
                <a:cs typeface="Times New Roman" pitchFamily="18" charset="0"/>
              </a:rPr>
              <a:t>)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38" name="Action Button: Custom 6">
            <a:hlinkClick r:id="rId4" action="ppaction://hlinksldjump"/>
            <a:extLst>
              <a:ext uri="{FF2B5EF4-FFF2-40B4-BE49-F238E27FC236}">
                <a16:creationId xmlns:a16="http://schemas.microsoft.com/office/drawing/2014/main" id="{9370CE3E-BD70-4B92-A73C-792E9ADAF01C}"/>
              </a:ext>
            </a:extLst>
          </p:cNvPr>
          <p:cNvSpPr/>
          <p:nvPr/>
        </p:nvSpPr>
        <p:spPr>
          <a:xfrm>
            <a:off x="121024" y="745862"/>
            <a:ext cx="8894457" cy="687271"/>
          </a:xfrm>
          <a:prstGeom prst="actionButtonBlank">
            <a:avLst/>
          </a:prstGeom>
          <a:noFill/>
          <a:ln w="3810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tIns="0" rIns="0" bIns="0" anchor="ctr">
            <a:normAutofit fontScale="92500"/>
          </a:bodyPr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3600" b="1" dirty="0">
                <a:solidFill>
                  <a:srgbClr val="FFC000"/>
                </a:solidFill>
                <a:cs typeface="Times New Roman" pitchFamily="18" charset="0"/>
              </a:rPr>
              <a:t>الله الأزلي قبل الأوقات </a:t>
            </a:r>
            <a:r>
              <a:rPr lang="ar-EG" sz="3600" b="1" dirty="0">
                <a:solidFill>
                  <a:schemeClr val="tx1"/>
                </a:solidFill>
                <a:cs typeface="Times New Roman" pitchFamily="18" charset="0"/>
              </a:rPr>
              <a:t>(المرد: بي إخرستوس أنيستي إكنكرون)</a:t>
            </a:r>
            <a:endParaRPr lang="en-US" sz="3600" b="1" dirty="0">
              <a:solidFill>
                <a:schemeClr val="tx1"/>
              </a:solidFill>
            </a:endParaRPr>
          </a:p>
        </p:txBody>
      </p:sp>
      <p:sp>
        <p:nvSpPr>
          <p:cNvPr id="39" name="Action Button: Custom 7">
            <a:hlinkClick r:id="rId5" action="ppaction://hlinksldjump"/>
            <a:extLst>
              <a:ext uri="{FF2B5EF4-FFF2-40B4-BE49-F238E27FC236}">
                <a16:creationId xmlns:a16="http://schemas.microsoft.com/office/drawing/2014/main" id="{122B39A1-2C88-45F0-AF71-969C066987A0}"/>
              </a:ext>
            </a:extLst>
          </p:cNvPr>
          <p:cNvSpPr/>
          <p:nvPr/>
        </p:nvSpPr>
        <p:spPr>
          <a:xfrm>
            <a:off x="121024" y="1529799"/>
            <a:ext cx="8894457" cy="687271"/>
          </a:xfrm>
          <a:prstGeom prst="actionButtonBlank">
            <a:avLst/>
          </a:prstGeom>
          <a:noFill/>
          <a:ln w="3810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tIns="0" rIns="0" bIns="0" anchor="ctr">
            <a:normAutofit/>
          </a:bodyPr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3600" b="1" dirty="0">
                <a:solidFill>
                  <a:srgbClr val="FFC000"/>
                </a:solidFill>
                <a:cs typeface="Times New Roman" pitchFamily="18" charset="0"/>
              </a:rPr>
              <a:t>المجد والعظمة للإله </a:t>
            </a:r>
            <a:r>
              <a:rPr lang="ar-EG" sz="3600" b="1" dirty="0">
                <a:solidFill>
                  <a:schemeClr val="tx1"/>
                </a:solidFill>
                <a:cs typeface="Times New Roman" pitchFamily="18" charset="0"/>
              </a:rPr>
              <a:t>(سبع قطع لباكر عيد القيامة المجيد)</a:t>
            </a:r>
          </a:p>
        </p:txBody>
      </p:sp>
      <p:sp>
        <p:nvSpPr>
          <p:cNvPr id="40" name="Action Button: Custom 8">
            <a:hlinkClick r:id="rId6" action="ppaction://hlinksldjump"/>
            <a:extLst>
              <a:ext uri="{FF2B5EF4-FFF2-40B4-BE49-F238E27FC236}">
                <a16:creationId xmlns:a16="http://schemas.microsoft.com/office/drawing/2014/main" id="{39E7E8D5-B438-401F-B48D-5FFD45808983}"/>
              </a:ext>
            </a:extLst>
          </p:cNvPr>
          <p:cNvSpPr/>
          <p:nvPr/>
        </p:nvSpPr>
        <p:spPr>
          <a:xfrm>
            <a:off x="115071" y="2349800"/>
            <a:ext cx="8894457" cy="687271"/>
          </a:xfrm>
          <a:prstGeom prst="actionButtonBlank">
            <a:avLst/>
          </a:prstGeom>
          <a:noFill/>
          <a:ln w="3810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tIns="0" rIns="0" bIns="0" anchor="ctr">
            <a:normAutofit/>
          </a:bodyPr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3600" b="1" dirty="0">
                <a:solidFill>
                  <a:srgbClr val="FFC000"/>
                </a:solidFill>
                <a:cs typeface="Times New Roman" pitchFamily="18" charset="0"/>
              </a:rPr>
              <a:t>أنا أفتح فمي وأتكلم </a:t>
            </a:r>
            <a:r>
              <a:rPr lang="ar-EG" sz="3600" b="1" dirty="0">
                <a:solidFill>
                  <a:schemeClr val="tx1"/>
                </a:solidFill>
                <a:cs typeface="Times New Roman" pitchFamily="18" charset="0"/>
              </a:rPr>
              <a:t>(المرد: </a:t>
            </a:r>
            <a:r>
              <a:rPr kumimoji="0" lang="ar-EG" sz="3600" b="1" i="0" u="none" strike="noStrike" kern="1200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Times New Roman" pitchFamily="18" charset="0"/>
              </a:rPr>
              <a:t>المسيح صلب وقبر ثم قام</a:t>
            </a:r>
            <a:r>
              <a:rPr lang="ar-EG" sz="3600" b="1" dirty="0">
                <a:solidFill>
                  <a:schemeClr val="tx1"/>
                </a:solidFill>
                <a:cs typeface="Times New Roman" pitchFamily="18" charset="0"/>
              </a:rPr>
              <a:t>)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4C40938-7693-45E4-8CB9-B37DE261DF34}"/>
              </a:ext>
            </a:extLst>
          </p:cNvPr>
          <p:cNvSpPr/>
          <p:nvPr/>
        </p:nvSpPr>
        <p:spPr>
          <a:xfrm flipH="1">
            <a:off x="4701602" y="4692816"/>
            <a:ext cx="4320000" cy="57600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1" eaLnBrk="1" hangingPunct="1">
              <a:defRPr/>
            </a:pPr>
            <a:r>
              <a:rPr lang="ar-EG" sz="3200" b="1" dirty="0">
                <a:solidFill>
                  <a:srgbClr val="FFC000"/>
                </a:solidFill>
                <a:cs typeface="Times New Roman" pitchFamily="18" charset="0"/>
              </a:rPr>
              <a:t>الأحد الرابع </a:t>
            </a:r>
            <a:r>
              <a:rPr lang="ar-EG" sz="2400" b="1" dirty="0">
                <a:solidFill>
                  <a:schemeClr val="tx1"/>
                </a:solidFill>
                <a:cs typeface="Times New Roman" pitchFamily="18" charset="0"/>
              </a:rPr>
              <a:t>(</a:t>
            </a:r>
            <a:r>
              <a:rPr kumimoji="0" lang="ar-EG" sz="2400" b="1" i="0" u="none" strike="noStrike" kern="1200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Times New Roman" pitchFamily="18" charset="0"/>
              </a:rPr>
              <a:t>أنا أفتح فمي واتكلم</a:t>
            </a:r>
            <a:r>
              <a:rPr lang="ar-EG" sz="2400" b="1" dirty="0">
                <a:solidFill>
                  <a:schemeClr val="tx1"/>
                </a:solidFill>
                <a:cs typeface="Times New Roman" pitchFamily="18" charset="0"/>
              </a:rPr>
              <a:t>)</a:t>
            </a:r>
            <a:endParaRPr lang="en-US" sz="2400" b="1" dirty="0">
              <a:solidFill>
                <a:srgbClr val="FFC000"/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505AC431-ADED-498E-974C-877A5E3490C8}"/>
              </a:ext>
            </a:extLst>
          </p:cNvPr>
          <p:cNvSpPr/>
          <p:nvPr/>
        </p:nvSpPr>
        <p:spPr>
          <a:xfrm flipH="1">
            <a:off x="115070" y="4692816"/>
            <a:ext cx="4320000" cy="57600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1" eaLnBrk="1" hangingPunct="1">
              <a:defRPr/>
            </a:pPr>
            <a:r>
              <a:rPr lang="ar-EG" sz="2800" b="1" dirty="0">
                <a:solidFill>
                  <a:srgbClr val="FFC000"/>
                </a:solidFill>
                <a:cs typeface="Times New Roman" pitchFamily="18" charset="0"/>
              </a:rPr>
              <a:t>الأحد الخامس </a:t>
            </a:r>
            <a:r>
              <a:rPr lang="ar-EG" sz="2400" b="1" dirty="0">
                <a:solidFill>
                  <a:schemeClr val="tx1"/>
                </a:solidFill>
                <a:cs typeface="Times New Roman" pitchFamily="18" charset="0"/>
              </a:rPr>
              <a:t>(أبدى باسم الله القدوس)</a:t>
            </a:r>
            <a:endParaRPr lang="en-US" sz="2800" b="1" dirty="0">
              <a:solidFill>
                <a:schemeClr val="tx1"/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D6AD7FDA-8793-41B2-B9FE-59C8A74FC14A}"/>
              </a:ext>
            </a:extLst>
          </p:cNvPr>
          <p:cNvSpPr/>
          <p:nvPr/>
        </p:nvSpPr>
        <p:spPr>
          <a:xfrm flipH="1">
            <a:off x="4689528" y="5407336"/>
            <a:ext cx="4320000" cy="57600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1" eaLnBrk="1" hangingPunct="1">
              <a:defRPr/>
            </a:pPr>
            <a:r>
              <a:rPr lang="ar-EG" sz="2800" b="1" dirty="0">
                <a:solidFill>
                  <a:srgbClr val="FFC000"/>
                </a:solidFill>
                <a:cs typeface="Times New Roman" pitchFamily="18" charset="0"/>
              </a:rPr>
              <a:t>الأحد السادس</a:t>
            </a:r>
            <a:r>
              <a:rPr kumimoji="0" lang="ar-EG" sz="2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itchFamily="18" charset="0"/>
                <a:cs typeface="Times New Roman" pitchFamily="18" charset="0"/>
              </a:rPr>
              <a:t> </a:t>
            </a:r>
            <a:r>
              <a:rPr kumimoji="0" lang="ar-EG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(أنا أفتح فاي وأخبركم)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81FA6A9B-BE26-4236-BB48-7CB4B7AFD428}"/>
              </a:ext>
            </a:extLst>
          </p:cNvPr>
          <p:cNvSpPr/>
          <p:nvPr/>
        </p:nvSpPr>
        <p:spPr>
          <a:xfrm flipH="1">
            <a:off x="115070" y="6121855"/>
            <a:ext cx="8894458" cy="57600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1" eaLnBrk="1" hangingPunct="1">
              <a:defRPr/>
            </a:pPr>
            <a:r>
              <a:rPr lang="ar-EG" sz="3200" b="1" dirty="0">
                <a:solidFill>
                  <a:srgbClr val="FFC000"/>
                </a:solidFill>
                <a:cs typeface="Times New Roman" pitchFamily="18" charset="0"/>
              </a:rPr>
              <a:t>عيد العنصرة/ الأحد ال7 </a:t>
            </a:r>
            <a:r>
              <a:rPr lang="ar-EG" sz="2800" b="1" dirty="0">
                <a:solidFill>
                  <a:schemeClr val="tx1"/>
                </a:solidFill>
                <a:cs typeface="Times New Roman" pitchFamily="18" charset="0"/>
              </a:rPr>
              <a:t>(</a:t>
            </a:r>
            <a:r>
              <a:rPr kumimoji="0" lang="ar-EG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المجد لله القدوس</a:t>
            </a:r>
            <a:r>
              <a:rPr lang="ar-EG" sz="2800" b="1" dirty="0">
                <a:solidFill>
                  <a:schemeClr val="tx1"/>
                </a:solidFill>
                <a:cs typeface="Times New Roman" pitchFamily="18" charset="0"/>
              </a:rPr>
              <a:t>)</a:t>
            </a:r>
            <a:endParaRPr lang="en-US" sz="2800" b="1" dirty="0">
              <a:solidFill>
                <a:schemeClr val="tx1"/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C76A2DEA-C1BA-456A-ADE8-56456F9666B7}"/>
              </a:ext>
            </a:extLst>
          </p:cNvPr>
          <p:cNvSpPr/>
          <p:nvPr/>
        </p:nvSpPr>
        <p:spPr>
          <a:xfrm flipH="1">
            <a:off x="115070" y="5407336"/>
            <a:ext cx="4312671" cy="57600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1" eaLnBrk="1" hangingPunct="1">
              <a:defRPr/>
            </a:pPr>
            <a:r>
              <a:rPr lang="ar-EG" sz="2800" b="1" dirty="0">
                <a:solidFill>
                  <a:srgbClr val="FFC000"/>
                </a:solidFill>
                <a:cs typeface="Times New Roman" pitchFamily="18" charset="0"/>
              </a:rPr>
              <a:t>عيد الصعود </a:t>
            </a:r>
            <a:r>
              <a:rPr lang="ar-EG" sz="2800" b="1" dirty="0">
                <a:solidFill>
                  <a:schemeClr val="tx1"/>
                </a:solidFill>
                <a:cs typeface="Times New Roman" pitchFamily="18" charset="0"/>
              </a:rPr>
              <a:t>(</a:t>
            </a:r>
            <a:r>
              <a:rPr kumimoji="0" lang="ar-EG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المجد لله والأكرام</a:t>
            </a:r>
            <a:r>
              <a:rPr lang="ar-EG" sz="2800" b="1" dirty="0">
                <a:solidFill>
                  <a:schemeClr val="tx1"/>
                </a:solidFill>
                <a:cs typeface="Times New Roman" pitchFamily="18" charset="0"/>
              </a:rPr>
              <a:t>)</a:t>
            </a:r>
            <a:endParaRPr lang="en-US" sz="2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79259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ext Box 2"/>
          <p:cNvSpPr txBox="1">
            <a:spLocks noChangeArrowheads="1"/>
          </p:cNvSpPr>
          <p:nvPr/>
        </p:nvSpPr>
        <p:spPr bwMode="auto">
          <a:xfrm>
            <a:off x="1524000" y="1371600"/>
            <a:ext cx="571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6083" name="Text Box 4"/>
          <p:cNvSpPr txBox="1">
            <a:spLocks noChangeArrowheads="1"/>
          </p:cNvSpPr>
          <p:nvPr/>
        </p:nvSpPr>
        <p:spPr bwMode="auto">
          <a:xfrm>
            <a:off x="1066800" y="609600"/>
            <a:ext cx="335280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1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6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6084" name="Rectangle 5"/>
          <p:cNvSpPr>
            <a:spLocks noChangeArrowheads="1"/>
          </p:cNvSpPr>
          <p:nvPr/>
        </p:nvSpPr>
        <p:spPr bwMode="auto">
          <a:xfrm>
            <a:off x="5562600" y="457200"/>
            <a:ext cx="327660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6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6085" name="Rectangle 6"/>
          <p:cNvSpPr>
            <a:spLocks noChangeArrowheads="1"/>
          </p:cNvSpPr>
          <p:nvPr/>
        </p:nvSpPr>
        <p:spPr bwMode="auto">
          <a:xfrm>
            <a:off x="5715000" y="212725"/>
            <a:ext cx="342900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6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6086" name="Rectangle 7"/>
          <p:cNvSpPr>
            <a:spLocks noChangeArrowheads="1"/>
          </p:cNvSpPr>
          <p:nvPr/>
        </p:nvSpPr>
        <p:spPr bwMode="auto">
          <a:xfrm>
            <a:off x="-76200" y="152400"/>
            <a:ext cx="601980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6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6087" name="Rectangle 8"/>
          <p:cNvSpPr>
            <a:spLocks noChangeArrowheads="1"/>
          </p:cNvSpPr>
          <p:nvPr/>
        </p:nvSpPr>
        <p:spPr bwMode="auto">
          <a:xfrm>
            <a:off x="2843213" y="-26988"/>
            <a:ext cx="6300787" cy="6708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4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بالصليب رجع آدم إلى الفردوس</a:t>
            </a:r>
            <a:br>
              <a:rPr kumimoji="0" lang="ar-SA" altLang="en-US" sz="4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</a:br>
            <a:r>
              <a:rPr kumimoji="0" lang="ar-SA" altLang="en-US" sz="4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ar-SA" altLang="en-US" sz="4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بالصليب غلب أعداءه قسطنطينوس</a:t>
            </a:r>
            <a:br>
              <a:rPr kumimoji="0" lang="ar-SA" altLang="en-US" sz="4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</a:br>
            <a:r>
              <a:rPr kumimoji="0" lang="ar-SA" altLang="en-US" sz="4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ar-SA" altLang="en-US" sz="4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بالصليب هلك بذيافلوس</a:t>
            </a:r>
            <a:br>
              <a:rPr kumimoji="0" lang="ar-SA" altLang="en-US" sz="4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</a:br>
            <a:r>
              <a:rPr kumimoji="0" lang="ar-SA" altLang="en-US" sz="4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ar-SA" altLang="en-US" sz="40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Unicode MS" pitchFamily="34" charset="-128"/>
                <a:ea typeface="Arial Unicode MS" pitchFamily="34" charset="-128"/>
                <a:cs typeface="Arial" panose="020B0604020202020204" pitchFamily="34" charset="0"/>
              </a:rPr>
              <a:t>شيريه ناك أوبي استافروس </a:t>
            </a:r>
            <a:endParaRPr kumimoji="0" lang="ar-EG" altLang="en-US" sz="40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 Unicode MS" pitchFamily="34" charset="-128"/>
              <a:ea typeface="Arial Unicode MS" pitchFamily="34" charset="-128"/>
              <a:cs typeface="Arial" panose="020B0604020202020204" pitchFamily="34" charset="0"/>
            </a:endParaRPr>
          </a:p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EG" altLang="en-US" sz="5400" b="0" i="0" u="none" strike="noStrike" kern="1200" cap="none" spc="0" normalizeH="0" baseline="0" noProof="0">
                <a:ln>
                  <a:noFill/>
                </a:ln>
                <a:solidFill>
                  <a:srgbClr val="0000F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+++++++</a:t>
            </a:r>
            <a:br>
              <a:rPr kumimoji="0" lang="ar-SA" altLang="en-US" sz="4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</a:br>
            <a:r>
              <a:rPr kumimoji="0" lang="ar-SA" altLang="en-US" sz="4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 السلام للعذراء أم النور</a:t>
            </a:r>
            <a:br>
              <a:rPr kumimoji="0" lang="ar-SA" altLang="en-US" sz="4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</a:br>
            <a:r>
              <a:rPr kumimoji="0" lang="ar-SA" altLang="en-US" sz="4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 تخلصنا من كل شرور</a:t>
            </a:r>
            <a:br>
              <a:rPr kumimoji="0" lang="ar-SA" altLang="en-US" sz="4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</a:br>
            <a:r>
              <a:rPr kumimoji="0" lang="ar-SA" altLang="en-US" sz="4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 وتجعل أيامنا في فرح وسرور</a:t>
            </a:r>
            <a:br>
              <a:rPr kumimoji="0" lang="ar-SA" altLang="en-US" sz="4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</a:br>
            <a:r>
              <a:rPr kumimoji="0" lang="ar-SA" altLang="en-US" sz="4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ar-SA" altLang="en-US" sz="40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Unicode MS" pitchFamily="34" charset="-128"/>
                <a:ea typeface="+mn-ea"/>
                <a:cs typeface="Arial" panose="020B0604020202020204" pitchFamily="34" charset="0"/>
              </a:rPr>
              <a:t>شيريه ناك أوبي استافروس </a:t>
            </a:r>
            <a:endParaRPr kumimoji="0" lang="ar-EG" altLang="en-US" sz="40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 Unicode MS" pitchFamily="34" charset="-128"/>
              <a:ea typeface="+mn-ea"/>
              <a:cs typeface="Arial" panose="020B0604020202020204" pitchFamily="34" charset="0"/>
            </a:endParaRPr>
          </a:p>
        </p:txBody>
      </p:sp>
      <p:pic>
        <p:nvPicPr>
          <p:cNvPr id="46088" name="Picture 9" descr="E:\PHOTO\CROSS\1357894w9i114i0wj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643313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0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366AA5F-C180-4AA1-BFBD-01B1C3F80F0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7200" b="1">
                <a:solidFill>
                  <a:srgbClr val="000000"/>
                </a:solidFill>
                <a:latin typeface="Calibri Light" panose="020F0302020204030204" pitchFamily="34" charset="0"/>
              </a:rPr>
              <a:t>لانه حاكم عادل وإليه المصير يقبل من تاب قبل الممات</a:t>
            </a:r>
            <a:endParaRPr lang="en-GB" sz="72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9219" name="Picture 7">
            <a:extLst>
              <a:ext uri="{FF2B5EF4-FFF2-40B4-BE49-F238E27FC236}">
                <a16:creationId xmlns:a16="http://schemas.microsoft.com/office/drawing/2014/main" id="{5169EA4C-6D79-466D-9555-1B9BB437AB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338138"/>
            <a:ext cx="3886200" cy="618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0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9C7AA6C-3FAF-458B-902D-1E78B9837CC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7200" b="1">
                <a:solidFill>
                  <a:srgbClr val="000000"/>
                </a:solidFill>
                <a:latin typeface="Calibri Light" panose="020F0302020204030204" pitchFamily="34" charset="0"/>
              </a:rPr>
              <a:t>طـــــوبى للرحماء على المساكين فان الرحمة تحل عليهم</a:t>
            </a:r>
            <a:endParaRPr lang="en-GB" sz="72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10243" name="Picture 4">
            <a:extLst>
              <a:ext uri="{FF2B5EF4-FFF2-40B4-BE49-F238E27FC236}">
                <a16:creationId xmlns:a16="http://schemas.microsoft.com/office/drawing/2014/main" id="{1E4566EC-C496-4B33-AA84-4509183A0C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125913" cy="681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0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528F436-6ED9-49ED-9573-4A049435B51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7200" b="1">
                <a:solidFill>
                  <a:srgbClr val="000000"/>
                </a:solidFill>
                <a:latin typeface="Calibri Light" panose="020F0302020204030204" pitchFamily="34" charset="0"/>
              </a:rPr>
              <a:t>والمسيح يرحمهم في يوم الدين ويحل بروح قدسه فيهم</a:t>
            </a:r>
            <a:endParaRPr lang="en-GB" sz="72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11267" name="Picture 1029">
            <a:extLst>
              <a:ext uri="{FF2B5EF4-FFF2-40B4-BE49-F238E27FC236}">
                <a16:creationId xmlns:a16="http://schemas.microsoft.com/office/drawing/2014/main" id="{0A441049-E329-4B32-B31F-1BAB7B9FFC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81000"/>
            <a:ext cx="4038600" cy="60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0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E4BD416-C8F3-4E88-8842-337E47BA4EE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7200" b="1">
                <a:solidFill>
                  <a:srgbClr val="000000"/>
                </a:solidFill>
                <a:latin typeface="Calibri Light" panose="020F0302020204030204" pitchFamily="34" charset="0"/>
              </a:rPr>
              <a:t>جد على الفقراء من مالك واصنع الخير طول أيامك</a:t>
            </a:r>
            <a:endParaRPr lang="en-GB" sz="72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12291" name="Picture 6">
            <a:extLst>
              <a:ext uri="{FF2B5EF4-FFF2-40B4-BE49-F238E27FC236}">
                <a16:creationId xmlns:a16="http://schemas.microsoft.com/office/drawing/2014/main" id="{A87EFD02-C2BB-45FD-959B-A869C233E7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338138"/>
            <a:ext cx="3886200" cy="618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0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51F9DAE-AB52-415E-AE8B-02790AC196C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ولا تجرب الرب إلهك واشكر أسمه في كل الاوقات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13315" name="Picture 7">
            <a:extLst>
              <a:ext uri="{FF2B5EF4-FFF2-40B4-BE49-F238E27FC236}">
                <a16:creationId xmlns:a16="http://schemas.microsoft.com/office/drawing/2014/main" id="{FC3F61B1-F7A7-4199-AE27-3438D3AF77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4958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0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C8658F3-8463-4E8A-864B-E583873724F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حلى لفظك لتصير حبيب أنطق بالحق لكي تصيب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14339" name="Picture 5">
            <a:extLst>
              <a:ext uri="{FF2B5EF4-FFF2-40B4-BE49-F238E27FC236}">
                <a16:creationId xmlns:a16="http://schemas.microsoft.com/office/drawing/2014/main" id="{FAF46EBE-400F-4645-B10E-8B16E0AB9F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572000" cy="647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0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CD9478D-DEAA-4298-9B6E-A06EB48BB0D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فالامل واسع والموت قريب ولا يدوم شيء من المدخرات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15363" name="Picture 6">
            <a:extLst>
              <a:ext uri="{FF2B5EF4-FFF2-40B4-BE49-F238E27FC236}">
                <a16:creationId xmlns:a16="http://schemas.microsoft.com/office/drawing/2014/main" id="{52D00F65-286B-4A27-B341-08B5696556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338138"/>
            <a:ext cx="3886200" cy="618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0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F448116-D6CE-4D53-A991-3687B5775C7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خل عنك سبل الاشرار وصل بخشوع ليلاً مع نهار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16387" name="Picture 5">
            <a:extLst>
              <a:ext uri="{FF2B5EF4-FFF2-40B4-BE49-F238E27FC236}">
                <a16:creationId xmlns:a16="http://schemas.microsoft.com/office/drawing/2014/main" id="{760251B3-730E-4E41-BD05-F6418A07BD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57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0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51458A8-75C8-497E-A603-441B94EFB1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7200" b="1">
                <a:solidFill>
                  <a:srgbClr val="000000"/>
                </a:solidFill>
                <a:latin typeface="Calibri Light" panose="020F0302020204030204" pitchFamily="34" charset="0"/>
              </a:rPr>
              <a:t>اقرع صدرك مثل العشار القائل اللهم أغفر لي السيئات</a:t>
            </a:r>
            <a:endParaRPr lang="en-GB" sz="72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17411" name="Picture 6">
            <a:extLst>
              <a:ext uri="{FF2B5EF4-FFF2-40B4-BE49-F238E27FC236}">
                <a16:creationId xmlns:a16="http://schemas.microsoft.com/office/drawing/2014/main" id="{D3ECF3ED-6FD5-4459-B923-83DC3B0C6C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338138"/>
            <a:ext cx="3886200" cy="618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0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ED26B85-3010-4D56-ADE8-F9235BEE7AF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7200" b="1">
                <a:solidFill>
                  <a:srgbClr val="000000"/>
                </a:solidFill>
                <a:latin typeface="Calibri Light" panose="020F0302020204030204" pitchFamily="34" charset="0"/>
              </a:rPr>
              <a:t>طـــــوبى للرحماء على المساكين فان الرحمة تحل عليهم</a:t>
            </a:r>
            <a:endParaRPr lang="en-GB" sz="72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18435" name="Picture 4">
            <a:extLst>
              <a:ext uri="{FF2B5EF4-FFF2-40B4-BE49-F238E27FC236}">
                <a16:creationId xmlns:a16="http://schemas.microsoft.com/office/drawing/2014/main" id="{CEF32A23-033E-4930-A472-A30DC64E76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338138"/>
            <a:ext cx="3886200" cy="618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Text Box 2"/>
          <p:cNvSpPr txBox="1">
            <a:spLocks noChangeArrowheads="1"/>
          </p:cNvSpPr>
          <p:nvPr/>
        </p:nvSpPr>
        <p:spPr bwMode="auto">
          <a:xfrm>
            <a:off x="1524000" y="1371600"/>
            <a:ext cx="571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8131" name="Text Box 4"/>
          <p:cNvSpPr txBox="1">
            <a:spLocks noChangeArrowheads="1"/>
          </p:cNvSpPr>
          <p:nvPr/>
        </p:nvSpPr>
        <p:spPr bwMode="auto">
          <a:xfrm>
            <a:off x="1066800" y="609600"/>
            <a:ext cx="335280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1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6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8132" name="Rectangle 5"/>
          <p:cNvSpPr>
            <a:spLocks noChangeArrowheads="1"/>
          </p:cNvSpPr>
          <p:nvPr/>
        </p:nvSpPr>
        <p:spPr bwMode="auto">
          <a:xfrm>
            <a:off x="5562600" y="457200"/>
            <a:ext cx="327660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6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8133" name="Rectangle 6"/>
          <p:cNvSpPr>
            <a:spLocks noChangeArrowheads="1"/>
          </p:cNvSpPr>
          <p:nvPr/>
        </p:nvSpPr>
        <p:spPr bwMode="auto">
          <a:xfrm>
            <a:off x="5715000" y="212725"/>
            <a:ext cx="342900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6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8134" name="Rectangle 7"/>
          <p:cNvSpPr>
            <a:spLocks noChangeArrowheads="1"/>
          </p:cNvSpPr>
          <p:nvPr/>
        </p:nvSpPr>
        <p:spPr bwMode="auto">
          <a:xfrm>
            <a:off x="-76200" y="152400"/>
            <a:ext cx="601980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6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8135" name="Rectangle 8"/>
          <p:cNvSpPr>
            <a:spLocks noChangeArrowheads="1"/>
          </p:cNvSpPr>
          <p:nvPr/>
        </p:nvSpPr>
        <p:spPr bwMode="auto">
          <a:xfrm>
            <a:off x="2916238" y="71438"/>
            <a:ext cx="6227762" cy="670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4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بإشارة صليب مخلصنا</a:t>
            </a:r>
            <a:br>
              <a:rPr kumimoji="0" lang="ar-SA" altLang="en-US" sz="4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</a:br>
            <a:r>
              <a:rPr kumimoji="0" lang="ar-SA" altLang="en-US" sz="4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 نجحد قوة الشيطان عنا</a:t>
            </a:r>
            <a:br>
              <a:rPr kumimoji="0" lang="ar-SA" altLang="en-US" sz="4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</a:br>
            <a:r>
              <a:rPr kumimoji="0" lang="ar-SA" altLang="en-US" sz="4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ar-SA" altLang="en-US" sz="4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وشفاعة العذراء تكون معنا</a:t>
            </a:r>
            <a:br>
              <a:rPr kumimoji="0" lang="ar-SA" altLang="en-US" sz="4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</a:br>
            <a:r>
              <a:rPr kumimoji="0" lang="ar-SA" altLang="en-US" sz="4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ar-SA" altLang="en-US" sz="40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Unicode MS" pitchFamily="34" charset="-128"/>
                <a:ea typeface="Arial Unicode MS" pitchFamily="34" charset="-128"/>
                <a:cs typeface="Arial" panose="020B0604020202020204" pitchFamily="34" charset="0"/>
              </a:rPr>
              <a:t>شيريه ناك أوبي استافروس </a:t>
            </a:r>
            <a:endParaRPr kumimoji="0" lang="ar-EG" altLang="en-US" sz="40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 Unicode MS" pitchFamily="34" charset="-128"/>
              <a:ea typeface="Arial Unicode MS" pitchFamily="34" charset="-128"/>
              <a:cs typeface="Arial" panose="020B0604020202020204" pitchFamily="34" charset="0"/>
            </a:endParaRPr>
          </a:p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EG" altLang="en-US" sz="5400" b="0" i="0" u="none" strike="noStrike" kern="1200" cap="none" spc="0" normalizeH="0" baseline="0" noProof="0">
                <a:ln>
                  <a:noFill/>
                </a:ln>
                <a:solidFill>
                  <a:srgbClr val="0000F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+++++++</a:t>
            </a:r>
            <a:br>
              <a:rPr kumimoji="0" lang="ar-SA" altLang="en-US" sz="4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</a:br>
            <a:r>
              <a:rPr kumimoji="0" lang="ar-SA" altLang="en-US" sz="4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 السلام للملك قسطنطينوس</a:t>
            </a:r>
            <a:br>
              <a:rPr kumimoji="0" lang="ar-SA" altLang="en-US" sz="4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</a:br>
            <a:r>
              <a:rPr kumimoji="0" lang="ar-SA" altLang="en-US" sz="4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ar-SA" altLang="en-US" sz="4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الذي أظهر صليب بي اخرستوس</a:t>
            </a:r>
            <a:br>
              <a:rPr kumimoji="0" lang="ar-SA" altLang="en-US" sz="4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</a:br>
            <a:r>
              <a:rPr kumimoji="0" lang="ar-SA" altLang="en-US" sz="4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 طوباه ثم طوباه اكسيوس</a:t>
            </a:r>
            <a:br>
              <a:rPr kumimoji="0" lang="ar-SA" altLang="en-US" sz="4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</a:br>
            <a:r>
              <a:rPr kumimoji="0" lang="ar-SA" altLang="en-US" sz="4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ar-SA" altLang="en-US" sz="40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Unicode MS" pitchFamily="34" charset="-128"/>
                <a:ea typeface="+mn-ea"/>
                <a:cs typeface="Arial" panose="020B0604020202020204" pitchFamily="34" charset="0"/>
              </a:rPr>
              <a:t>شيريه ناك أوبي استافروس </a:t>
            </a:r>
            <a:endParaRPr kumimoji="0" lang="ar-EG" altLang="en-US" sz="40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 Unicode MS" pitchFamily="34" charset="-128"/>
              <a:ea typeface="+mn-ea"/>
              <a:cs typeface="Arial" panose="020B0604020202020204" pitchFamily="34" charset="0"/>
            </a:endParaRPr>
          </a:p>
        </p:txBody>
      </p:sp>
      <p:pic>
        <p:nvPicPr>
          <p:cNvPr id="48136" name="Picture 9" descr="E:\PHOTO\CROSS\1357894w9i114i0wj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643313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40D6C4D-CB9B-42B1-96A1-280CC1C6C6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7200" b="1">
                <a:solidFill>
                  <a:srgbClr val="000000"/>
                </a:solidFill>
                <a:latin typeface="Calibri Light" panose="020F0302020204030204" pitchFamily="34" charset="0"/>
              </a:rPr>
              <a:t>والمسيح يرحمهم في يوم الدين ويحل بروح قدسه فيهم</a:t>
            </a:r>
            <a:endParaRPr lang="en-GB" sz="72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19459" name="Picture 1028">
            <a:extLst>
              <a:ext uri="{FF2B5EF4-FFF2-40B4-BE49-F238E27FC236}">
                <a16:creationId xmlns:a16="http://schemas.microsoft.com/office/drawing/2014/main" id="{D0D1E795-A80C-4FCF-BE80-994D4F020F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81000"/>
            <a:ext cx="4038600" cy="60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B777DED-0573-4013-8BAB-80743975B0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داوم الصلاة وكن حريص ولا تتعاظم مثل إبليس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20483" name="Picture 6">
            <a:extLst>
              <a:ext uri="{FF2B5EF4-FFF2-40B4-BE49-F238E27FC236}">
                <a16:creationId xmlns:a16="http://schemas.microsoft.com/office/drawing/2014/main" id="{9B9BFE2B-4829-4339-833A-91F942E591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338138"/>
            <a:ext cx="3886200" cy="618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82442A2-47C6-46EC-84DA-382E9EB8DBB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واكنز لك كنزا نفيس لا يأكله سوس ولا آفات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21507" name="Picture 6">
            <a:extLst>
              <a:ext uri="{FF2B5EF4-FFF2-40B4-BE49-F238E27FC236}">
                <a16:creationId xmlns:a16="http://schemas.microsoft.com/office/drawing/2014/main" id="{89CA17A3-6615-4590-BADD-03D4589637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338138"/>
            <a:ext cx="3886200" cy="618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4CB98CE-5045-4C09-A66B-455A084E517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7200" b="1">
                <a:solidFill>
                  <a:srgbClr val="000000"/>
                </a:solidFill>
                <a:latin typeface="Calibri Light" panose="020F0302020204030204" pitchFamily="34" charset="0"/>
              </a:rPr>
              <a:t>داوم الصلاة مع الطلبة واكسو العريان وأوي مَن في الغربة</a:t>
            </a:r>
            <a:endParaRPr lang="en-GB" sz="72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22531" name="Picture 6">
            <a:extLst>
              <a:ext uri="{FF2B5EF4-FFF2-40B4-BE49-F238E27FC236}">
                <a16:creationId xmlns:a16="http://schemas.microsoft.com/office/drawing/2014/main" id="{FCA1019D-3E18-4B73-9C57-D842005636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338138"/>
            <a:ext cx="3886200" cy="618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81EA4B8-8E3D-4241-BEC2-AD76A109D4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لان الباب ضيق والطريق كربة والداخلين فيه أهل الحسنات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23555" name="Picture 3">
            <a:extLst>
              <a:ext uri="{FF2B5EF4-FFF2-40B4-BE49-F238E27FC236}">
                <a16:creationId xmlns:a16="http://schemas.microsoft.com/office/drawing/2014/main" id="{B318BDCC-67E6-431B-AB1D-50484791C3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2400"/>
            <a:ext cx="3876675" cy="632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16AF946-0CA9-4CEF-B5D3-7DCFF8664B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رُح للكاهن وأعترف بذنبك وكن خائفا من لقاء ربك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24579" name="Picture 6">
            <a:extLst>
              <a:ext uri="{FF2B5EF4-FFF2-40B4-BE49-F238E27FC236}">
                <a16:creationId xmlns:a16="http://schemas.microsoft.com/office/drawing/2014/main" id="{0D0E9CCA-A7AB-404E-9D53-BA4282C4CE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11797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7B4FB07-CBA1-481A-86B6-BD18626C1E6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7200" b="1">
                <a:solidFill>
                  <a:srgbClr val="000000"/>
                </a:solidFill>
                <a:latin typeface="Calibri Light" panose="020F0302020204030204" pitchFamily="34" charset="0"/>
              </a:rPr>
              <a:t>ولا تبغض من لا يميل لحبك ولا تسبب لاخيك عثرات</a:t>
            </a:r>
            <a:endParaRPr lang="en-GB" sz="72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25603" name="Picture 5">
            <a:extLst>
              <a:ext uri="{FF2B5EF4-FFF2-40B4-BE49-F238E27FC236}">
                <a16:creationId xmlns:a16="http://schemas.microsoft.com/office/drawing/2014/main" id="{08C821C9-DBA2-47B7-85D1-8CBB6FB368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294188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A435A9F-F354-4FB6-BE3C-F74E60E304A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7200" b="1">
                <a:solidFill>
                  <a:srgbClr val="000000"/>
                </a:solidFill>
                <a:latin typeface="Calibri Light" panose="020F0302020204030204" pitchFamily="34" charset="0"/>
              </a:rPr>
              <a:t>طـــــوبى للرحماء على المساكين فان الرحمة تحل عليهم</a:t>
            </a:r>
            <a:endParaRPr lang="en-GB" sz="72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26627" name="Picture 3">
            <a:extLst>
              <a:ext uri="{FF2B5EF4-FFF2-40B4-BE49-F238E27FC236}">
                <a16:creationId xmlns:a16="http://schemas.microsoft.com/office/drawing/2014/main" id="{A1E724C8-B0A2-4935-A7AF-482D4EB6BF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125913" cy="681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7F58865-59EB-4512-953A-F06D9B2199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7200" b="1">
                <a:solidFill>
                  <a:srgbClr val="000000"/>
                </a:solidFill>
                <a:latin typeface="Calibri Light" panose="020F0302020204030204" pitchFamily="34" charset="0"/>
              </a:rPr>
              <a:t>والمسيح يرحمهم في يوم الدين ويحل بروح قدسه فيهم</a:t>
            </a:r>
            <a:endParaRPr lang="en-GB" sz="72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27651" name="Picture 4">
            <a:extLst>
              <a:ext uri="{FF2B5EF4-FFF2-40B4-BE49-F238E27FC236}">
                <a16:creationId xmlns:a16="http://schemas.microsoft.com/office/drawing/2014/main" id="{AAD879C0-6925-4673-8B2E-7A7E632B85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338138"/>
            <a:ext cx="3886200" cy="618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75D4594-FA1D-4341-9711-C4BBE6BA61E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زمان الخلاص قرب منا فان نعمل صالحا يدخلنا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28675" name="Picture 5">
            <a:extLst>
              <a:ext uri="{FF2B5EF4-FFF2-40B4-BE49-F238E27FC236}">
                <a16:creationId xmlns:a16="http://schemas.microsoft.com/office/drawing/2014/main" id="{1464E3F8-235B-4422-B4B0-35E1433582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3307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83" name="Rectangle 8"/>
          <p:cNvSpPr>
            <a:spLocks noChangeArrowheads="1"/>
          </p:cNvSpPr>
          <p:nvPr/>
        </p:nvSpPr>
        <p:spPr bwMode="auto">
          <a:xfrm>
            <a:off x="3563888" y="1101795"/>
            <a:ext cx="5469558" cy="38625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4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والسلام للملكة هيلانة</a:t>
            </a:r>
            <a:br>
              <a:rPr kumimoji="0" lang="ar-SA" altLang="en-US" sz="4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</a:br>
            <a:r>
              <a:rPr kumimoji="0" lang="ar-SA" altLang="en-US" sz="4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التي جاهدت بأمانة</a:t>
            </a:r>
            <a:br>
              <a:rPr kumimoji="0" lang="ar-SA" altLang="en-US" sz="4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</a:br>
            <a:r>
              <a:rPr kumimoji="0" lang="ar-SA" altLang="en-US" sz="4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نســــــــــأل يا الله الإعانة</a:t>
            </a:r>
            <a:endParaRPr kumimoji="0" lang="ar-EG" altLang="en-US" sz="4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4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ar-SA" altLang="en-US" sz="49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Unicode MS" pitchFamily="34" charset="-128"/>
                <a:ea typeface="Arial Unicode MS" pitchFamily="34" charset="-128"/>
                <a:cs typeface="Arial" panose="020B0604020202020204" pitchFamily="34" charset="0"/>
              </a:rPr>
              <a:t>شيريه ناك أوبي استافروس</a:t>
            </a:r>
            <a:endParaRPr kumimoji="0" lang="ar-EG" altLang="en-US" sz="49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 Unicode MS" pitchFamily="34" charset="-128"/>
              <a:ea typeface="+mn-ea"/>
              <a:cs typeface="Arial" panose="020B0604020202020204" pitchFamily="34" charset="0"/>
            </a:endParaRPr>
          </a:p>
        </p:txBody>
      </p:sp>
      <p:pic>
        <p:nvPicPr>
          <p:cNvPr id="50184" name="Picture 9" descr="E:\PHOTO\CROSS\1357894w9i114i0wj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643313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D85CE24-D8FA-460C-91B2-CBC59FF8187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وإلا يغلق بابه ويطردنا قائلا لست أعرف فاعل السيئات 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29699" name="Picture 7">
            <a:extLst>
              <a:ext uri="{FF2B5EF4-FFF2-40B4-BE49-F238E27FC236}">
                <a16:creationId xmlns:a16="http://schemas.microsoft.com/office/drawing/2014/main" id="{19A927DD-B7B6-4B8E-BD1F-E23DCA6BEA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338138"/>
            <a:ext cx="3886200" cy="618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8C5CBBD-6C5A-43C7-B9CE-1DD87D41FF9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سيدنا صام وبه اقتدينا وصار صومه قدوة لينا 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30723" name="Picture 9">
            <a:extLst>
              <a:ext uri="{FF2B5EF4-FFF2-40B4-BE49-F238E27FC236}">
                <a16:creationId xmlns:a16="http://schemas.microsoft.com/office/drawing/2014/main" id="{1BD33D1D-3CB0-40A7-8BEE-54B68AEEC8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338138"/>
            <a:ext cx="3886200" cy="618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75BBF19-2555-4CE1-B78C-036DF71615C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ولا عذر لنا إذا توانينا لانه يطالبنا بالصالحات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31747" name="Picture 7">
            <a:extLst>
              <a:ext uri="{FF2B5EF4-FFF2-40B4-BE49-F238E27FC236}">
                <a16:creationId xmlns:a16="http://schemas.microsoft.com/office/drawing/2014/main" id="{ABB9BDC6-32C4-4619-A1A8-E41C9B1F1E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338138"/>
            <a:ext cx="3886200" cy="618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D4AE276-86CF-42EE-B301-291338FBD17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7200" b="1">
                <a:solidFill>
                  <a:srgbClr val="000000"/>
                </a:solidFill>
                <a:latin typeface="Calibri Light" panose="020F0302020204030204" pitchFamily="34" charset="0"/>
              </a:rPr>
              <a:t>شاهد ربك في مجده الموصوف وهو قائم بين ربوات وألوف</a:t>
            </a:r>
            <a:endParaRPr lang="en-GB" sz="72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32771" name="Picture 7">
            <a:extLst>
              <a:ext uri="{FF2B5EF4-FFF2-40B4-BE49-F238E27FC236}">
                <a16:creationId xmlns:a16="http://schemas.microsoft.com/office/drawing/2014/main" id="{938E6C69-0F71-4BA6-8C52-AE1629AC6B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338138"/>
            <a:ext cx="3886200" cy="618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10EB45B-F7B2-4003-A51C-3704B137618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7200" b="1">
                <a:solidFill>
                  <a:srgbClr val="000000"/>
                </a:solidFill>
                <a:latin typeface="Calibri Light" panose="020F0302020204030204" pitchFamily="34" charset="0"/>
              </a:rPr>
              <a:t>ذابحا لتائب عِجلَهُ المألوف ومهرقا دمه في الكاسات</a:t>
            </a:r>
            <a:endParaRPr lang="en-GB" sz="72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33795" name="Picture 5">
            <a:extLst>
              <a:ext uri="{FF2B5EF4-FFF2-40B4-BE49-F238E27FC236}">
                <a16:creationId xmlns:a16="http://schemas.microsoft.com/office/drawing/2014/main" id="{43ECA94C-7581-44ED-A4EF-747F326F2D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338138"/>
            <a:ext cx="3886200" cy="618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1DBA5D1-EA45-430E-9B2C-CA05CF9BE88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7200" b="1">
                <a:solidFill>
                  <a:srgbClr val="000000"/>
                </a:solidFill>
                <a:latin typeface="Calibri Light" panose="020F0302020204030204" pitchFamily="34" charset="0"/>
              </a:rPr>
              <a:t>طـــــوبى للرحماء على المساكين فان الرحمة تحل عليهم</a:t>
            </a:r>
            <a:endParaRPr lang="en-GB" sz="72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34819" name="Picture 2051">
            <a:extLst>
              <a:ext uri="{FF2B5EF4-FFF2-40B4-BE49-F238E27FC236}">
                <a16:creationId xmlns:a16="http://schemas.microsoft.com/office/drawing/2014/main" id="{4905365E-B7AB-4C31-9BBD-430D85C4B3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125913" cy="681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C575B37-610E-4329-B5E4-AA6A8AAE67F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7200" b="1">
                <a:solidFill>
                  <a:srgbClr val="000000"/>
                </a:solidFill>
                <a:latin typeface="Calibri Light" panose="020F0302020204030204" pitchFamily="34" charset="0"/>
              </a:rPr>
              <a:t>والمسيح يرحمهم في يوم الدين ويحل بروح قدسه فيهم</a:t>
            </a:r>
            <a:endParaRPr lang="en-GB" sz="72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35843" name="Picture 4">
            <a:extLst>
              <a:ext uri="{FF2B5EF4-FFF2-40B4-BE49-F238E27FC236}">
                <a16:creationId xmlns:a16="http://schemas.microsoft.com/office/drawing/2014/main" id="{E0707245-CBAA-425E-B7F3-8C06CCB20F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81000"/>
            <a:ext cx="4038600" cy="60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3EB58A6-6656-4812-BF9F-29EDB8A36BD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0" lang="ar-KW" altLang="en-US" sz="7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Times New Roman (Arabic)" charset="0"/>
              </a:rPr>
              <a:t>صدقتك اجعلها بسماح خاطر ولا تهوى ما يفنى من المفاخر</a:t>
            </a:r>
            <a:endParaRPr lang="en-GB" dirty="0"/>
          </a:p>
        </p:txBody>
      </p:sp>
      <p:pic>
        <p:nvPicPr>
          <p:cNvPr id="36867" name="Picture 2051">
            <a:extLst>
              <a:ext uri="{FF2B5EF4-FFF2-40B4-BE49-F238E27FC236}">
                <a16:creationId xmlns:a16="http://schemas.microsoft.com/office/drawing/2014/main" id="{82D060F5-EF9C-486F-BA8D-F7D0CA4BEF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125913" cy="681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4910C54-0ED4-4725-85A2-D46FCE8D5D0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7200" b="1">
                <a:solidFill>
                  <a:srgbClr val="000000"/>
                </a:solidFill>
                <a:latin typeface="Calibri Light" panose="020F0302020204030204" pitchFamily="34" charset="0"/>
              </a:rPr>
              <a:t>وإنهض للتوبة كالابن الشاطر قبل ان يفوز أخيك بميراث السموات</a:t>
            </a:r>
            <a:endParaRPr lang="en-GB" sz="72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37891" name="Picture 4">
            <a:extLst>
              <a:ext uri="{FF2B5EF4-FFF2-40B4-BE49-F238E27FC236}">
                <a16:creationId xmlns:a16="http://schemas.microsoft.com/office/drawing/2014/main" id="{220FD085-4911-4DF7-85C6-4CCFE47EA3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81000"/>
            <a:ext cx="4038600" cy="60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B982AF0-C6E5-4E6F-8D1A-1294B1FBAFF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ضيعتَ كنوزك البهية فأكلتها الشهوات الارضية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38915" name="Picture 4">
            <a:extLst>
              <a:ext uri="{FF2B5EF4-FFF2-40B4-BE49-F238E27FC236}">
                <a16:creationId xmlns:a16="http://schemas.microsoft.com/office/drawing/2014/main" id="{F6A5F30B-1C14-464D-A95E-E3DECAFE79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338138"/>
            <a:ext cx="3886200" cy="618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48355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>
</file>

<file path=ppt/slides/slide7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DD940E3-BB65-44EA-B17D-9D48CF287C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7200" b="1">
                <a:solidFill>
                  <a:srgbClr val="000000"/>
                </a:solidFill>
                <a:latin typeface="Calibri Light" panose="020F0302020204030204" pitchFamily="34" charset="0"/>
              </a:rPr>
              <a:t>فَقِف أمامه كالسامرية وقل اسقيني من ماء الابديات</a:t>
            </a:r>
            <a:endParaRPr lang="en-GB" sz="72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39939" name="Picture 4">
            <a:extLst>
              <a:ext uri="{FF2B5EF4-FFF2-40B4-BE49-F238E27FC236}">
                <a16:creationId xmlns:a16="http://schemas.microsoft.com/office/drawing/2014/main" id="{90747815-55C6-4A19-8763-13D82B4193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338138"/>
            <a:ext cx="3886200" cy="618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1B8CCF4-FA04-4B56-B3A6-A0F48261E52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طبيب الروح ظهر ليناجينا فلنأت إليه ليبرينا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40963" name="Picture 5">
            <a:extLst>
              <a:ext uri="{FF2B5EF4-FFF2-40B4-BE49-F238E27FC236}">
                <a16:creationId xmlns:a16="http://schemas.microsoft.com/office/drawing/2014/main" id="{155750E8-6F3D-47E5-B631-D4C57ACD4A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240213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5806D8F-1CFC-404F-B030-E05FB1725B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ونسأل من كرمه ان يعطينا توبة مع غفران الزلات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41987" name="Picture 6">
            <a:extLst>
              <a:ext uri="{FF2B5EF4-FFF2-40B4-BE49-F238E27FC236}">
                <a16:creationId xmlns:a16="http://schemas.microsoft.com/office/drawing/2014/main" id="{FE0CABDF-6FAA-4792-9855-EC5261FEA1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1148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991BFE7-E910-4643-9C21-52AC6E3B74B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7200" b="1">
                <a:solidFill>
                  <a:srgbClr val="000000"/>
                </a:solidFill>
                <a:latin typeface="Calibri Light" panose="020F0302020204030204" pitchFamily="34" charset="0"/>
              </a:rPr>
              <a:t>طـــــوبى للرحماء على المساكين فان الرحمة تحل عليهم</a:t>
            </a:r>
            <a:endParaRPr lang="en-GB" sz="72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43011" name="Picture 3075">
            <a:extLst>
              <a:ext uri="{FF2B5EF4-FFF2-40B4-BE49-F238E27FC236}">
                <a16:creationId xmlns:a16="http://schemas.microsoft.com/office/drawing/2014/main" id="{27A77978-AE8B-42C6-9238-7F0E3FAAF7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125913" cy="681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1FB6BBE-527B-44B2-8F1D-22EB62F445F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7200" b="1">
                <a:solidFill>
                  <a:srgbClr val="000000"/>
                </a:solidFill>
                <a:latin typeface="Calibri Light" panose="020F0302020204030204" pitchFamily="34" charset="0"/>
              </a:rPr>
              <a:t>والمسيح يرحمهم في يوم الدين ويحل بروح قدسه فيهم</a:t>
            </a:r>
            <a:endParaRPr lang="en-GB" sz="72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44035" name="Picture 4">
            <a:extLst>
              <a:ext uri="{FF2B5EF4-FFF2-40B4-BE49-F238E27FC236}">
                <a16:creationId xmlns:a16="http://schemas.microsoft.com/office/drawing/2014/main" id="{FCF973F6-8C34-4531-A296-0E04F2BC6A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81000"/>
            <a:ext cx="4038600" cy="60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B27EB3A-868C-4476-84CF-FA629C48CA5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7500" b="1">
                <a:solidFill>
                  <a:srgbClr val="000000"/>
                </a:solidFill>
                <a:latin typeface="Calibri Light" panose="020F0302020204030204" pitchFamily="34" charset="0"/>
              </a:rPr>
              <a:t>ظهر الحق للكل واشتهر ان الانسان لا ينفعه المدخر</a:t>
            </a:r>
            <a:endParaRPr lang="en-GB" sz="75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45059" name="Picture 4">
            <a:extLst>
              <a:ext uri="{FF2B5EF4-FFF2-40B4-BE49-F238E27FC236}">
                <a16:creationId xmlns:a16="http://schemas.microsoft.com/office/drawing/2014/main" id="{A42C7EC2-A83C-4F4E-ACBA-7E0B04C8A9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4196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627D736-458C-4998-9D6F-30BF9BDA402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7200" b="1">
                <a:solidFill>
                  <a:srgbClr val="000000"/>
                </a:solidFill>
                <a:latin typeface="Calibri Light" panose="020F0302020204030204" pitchFamily="34" charset="0"/>
              </a:rPr>
              <a:t>مهما ربح وللنفس خسر لان ضياعها من أكبر الافات</a:t>
            </a:r>
            <a:endParaRPr lang="en-GB" sz="72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46083" name="Picture 4">
            <a:extLst>
              <a:ext uri="{FF2B5EF4-FFF2-40B4-BE49-F238E27FC236}">
                <a16:creationId xmlns:a16="http://schemas.microsoft.com/office/drawing/2014/main" id="{423B124B-3BA4-40E9-9D7A-D24E93E3BD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00367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09D7F63-057C-45DD-9703-D153F184856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7200" b="1">
                <a:solidFill>
                  <a:srgbClr val="000000"/>
                </a:solidFill>
                <a:latin typeface="Calibri Light" panose="020F0302020204030204" pitchFamily="34" charset="0"/>
              </a:rPr>
              <a:t>عينوا الضعفاء من فقراء الشعب بإيمان ثابت مع صدق القلب</a:t>
            </a:r>
            <a:endParaRPr lang="en-GB" sz="72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47107" name="Picture 4">
            <a:extLst>
              <a:ext uri="{FF2B5EF4-FFF2-40B4-BE49-F238E27FC236}">
                <a16:creationId xmlns:a16="http://schemas.microsoft.com/office/drawing/2014/main" id="{71643149-B2EA-43C7-8808-DE02235FB6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6482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4CB8C87-8C6A-4FDF-B374-6B4B63C2945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لان ليس كل من قال يارب يدخل ملكوت السموات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48131" name="Picture 4">
            <a:extLst>
              <a:ext uri="{FF2B5EF4-FFF2-40B4-BE49-F238E27FC236}">
                <a16:creationId xmlns:a16="http://schemas.microsoft.com/office/drawing/2014/main" id="{8459B1BF-5405-4603-97FF-AC92894537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6704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3FD83EB-A6E1-4D94-A5C4-A4DA619F40E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غَلَبتِ يانفسي وأنا أبريكِ من الاسقام التي فيك 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49155" name="Picture 6">
            <a:extLst>
              <a:ext uri="{FF2B5EF4-FFF2-40B4-BE49-F238E27FC236}">
                <a16:creationId xmlns:a16="http://schemas.microsoft.com/office/drawing/2014/main" id="{753A62A5-623E-46B2-9195-50270A5B36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338138"/>
            <a:ext cx="3886200" cy="618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89066EA-014C-4E39-9D54-566631F457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761566" y="1"/>
            <a:ext cx="1761565" cy="1169893"/>
          </a:xfrm>
        </p:spPr>
        <p:txBody>
          <a:bodyPr>
            <a:noAutofit/>
          </a:bodyPr>
          <a:lstStyle/>
          <a:p>
            <a:pPr algn="r" rtl="1"/>
            <a:r>
              <a:rPr lang="ar-EG" sz="3600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(كيهك) الأحد الاول</a:t>
            </a:r>
            <a:endParaRPr lang="en-GB" sz="3600" b="1" dirty="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289CF28-E8DA-4B59-AACC-B91D0B5A13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1253275"/>
              </p:ext>
            </p:extLst>
          </p:nvPr>
        </p:nvGraphicFramePr>
        <p:xfrm>
          <a:off x="0" y="4321944"/>
          <a:ext cx="9144000" cy="2536056"/>
        </p:xfrm>
        <a:graphic>
          <a:graphicData uri="http://schemas.openxmlformats.org/drawingml/2006/table">
            <a:tbl>
              <a:tblPr rtl="1" firstRow="1" bandRow="1">
                <a:tableStyleId>{5C22544A-7EE6-4342-B048-85BDC9FD1C3A}</a:tableStyleId>
              </a:tblPr>
              <a:tblGrid>
                <a:gridCol w="457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36056">
                <a:tc>
                  <a:txBody>
                    <a:bodyPr/>
                    <a:lstStyle/>
                    <a:p>
                      <a:pPr algn="ctr" rtl="1">
                        <a:lnSpc>
                          <a:spcPct val="150000"/>
                        </a:lnSpc>
                      </a:pPr>
                      <a:br>
                        <a:rPr lang="ar-EG" sz="4800" b="1" dirty="0">
                          <a:solidFill>
                            <a:srgbClr val="FFFF00"/>
                          </a:solidFill>
                        </a:rPr>
                      </a:br>
                      <a:endParaRPr lang="ar-EG" sz="4800" b="1" i="0" kern="1200" dirty="0">
                        <a:solidFill>
                          <a:srgbClr val="FFFF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50000"/>
                        </a:lnSpc>
                      </a:pPr>
                      <a:br>
                        <a:rPr lang="ar-EG" sz="4800" b="1" dirty="0">
                          <a:solidFill>
                            <a:srgbClr val="FFFF00"/>
                          </a:solidFill>
                        </a:rPr>
                      </a:br>
                      <a:endParaRPr lang="ar-EG" sz="4800" b="1" i="0" kern="1200" dirty="0">
                        <a:solidFill>
                          <a:srgbClr val="FFFF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14">
            <a:extLst>
              <a:ext uri="{FF2B5EF4-FFF2-40B4-BE49-F238E27FC236}">
                <a16:creationId xmlns:a16="http://schemas.microsoft.com/office/drawing/2014/main" id="{69374568-D5D6-49DF-B02D-ADD3ACACCC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3984148"/>
              </p:ext>
            </p:extLst>
          </p:nvPr>
        </p:nvGraphicFramePr>
        <p:xfrm>
          <a:off x="-1" y="4321944"/>
          <a:ext cx="9144000" cy="253605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74100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4800" b="1" i="0" kern="1200" dirty="0">
                          <a:solidFill>
                            <a:srgbClr val="FFC000"/>
                          </a:solidFill>
                          <a:latin typeface="+mn-lt"/>
                          <a:ea typeface="+mn-ea"/>
                          <a:cs typeface="+mj-cs"/>
                        </a:rPr>
                        <a:t>أمدح فيك يا بكر بتول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+mj-cs"/>
                        </a:rPr>
                        <a:t>. </a:t>
                      </a:r>
                      <a:r>
                        <a:rPr kumimoji="0" lang="ar-SA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+mj-cs"/>
                        </a:rPr>
                        <a:t>ماريا تي ثاؤطوكوس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+mj-cs"/>
                        </a:rPr>
                        <a:t>.</a:t>
                      </a:r>
                      <a:endParaRPr lang="ar-EG" sz="4800" b="1" dirty="0">
                        <a:solidFill>
                          <a:srgbClr val="FFC000"/>
                        </a:solidFill>
                        <a:latin typeface="+mj-lt"/>
                        <a:cs typeface="+mj-cs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87856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+mj-lt"/>
                        <a:cs typeface="+mj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174100">
                <a:tc>
                  <a:txBody>
                    <a:bodyPr/>
                    <a:lstStyle/>
                    <a:p>
                      <a:pPr algn="ctr" rtl="1"/>
                      <a:r>
                        <a:rPr kumimoji="0" lang="ar-SA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+mj-cs"/>
                        </a:rPr>
                        <a:t>قد اختارك ربك بقبول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+mj-cs"/>
                        </a:rPr>
                        <a:t>. </a:t>
                      </a:r>
                      <a:r>
                        <a:rPr kumimoji="0" lang="ar-SA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+mj-cs"/>
                        </a:rPr>
                        <a:t>لأجل خلاص كل نفوس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+mj-cs"/>
                        </a:rPr>
                        <a:t>.</a:t>
                      </a:r>
                      <a:endParaRPr lang="ar-EG" sz="4800" b="1" dirty="0">
                        <a:solidFill>
                          <a:srgbClr val="FFC000"/>
                        </a:solidFill>
                        <a:latin typeface="+mj-lt"/>
                        <a:cs typeface="+mj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BE878AF5-824A-4182-90A9-DBC405E0A1E2}"/>
              </a:ext>
            </a:extLst>
          </p:cNvPr>
          <p:cNvSpPr txBox="1"/>
          <p:nvPr/>
        </p:nvSpPr>
        <p:spPr>
          <a:xfrm>
            <a:off x="-1" y="3675613"/>
            <a:ext cx="91439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1"/>
            <a:r>
              <a:rPr kumimoji="0" lang="ar-SA" sz="3600" b="1" i="0" strike="noStrike" kern="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مديح الأحد الأول</a:t>
            </a:r>
            <a:r>
              <a:rPr kumimoji="0" lang="en-US" sz="3600" b="1" i="0" strike="noStrike" kern="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 </a:t>
            </a:r>
            <a:r>
              <a:rPr kumimoji="0" lang="ar-SA" sz="3600" b="1" i="0" strike="noStrike" kern="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(من نظم المعلم أبادير)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881816050"/>
      </p:ext>
    </p:extLst>
  </p:cSld>
  <p:clrMapOvr>
    <a:masterClrMapping/>
  </p:clrMapOvr>
</p:sld>
</file>

<file path=ppt/slides/slide7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6530DEF-D701-4F4B-8637-20940F65726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مثل مريض بيت حسدا الذي مرض عدة سنوات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50179" name="Picture 3">
            <a:extLst>
              <a:ext uri="{FF2B5EF4-FFF2-40B4-BE49-F238E27FC236}">
                <a16:creationId xmlns:a16="http://schemas.microsoft.com/office/drawing/2014/main" id="{69AB16D6-DE22-4FFE-9EE7-EECDFFA18C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191000" cy="655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FF882DD-FF48-4096-ADC1-E50E8FCD77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7200" b="1">
                <a:solidFill>
                  <a:srgbClr val="000000"/>
                </a:solidFill>
                <a:latin typeface="Calibri Light" panose="020F0302020204030204" pitchFamily="34" charset="0"/>
              </a:rPr>
              <a:t>طـــــوبى للرحماء على المساكين فان الرحمة تحل عليهم</a:t>
            </a:r>
            <a:endParaRPr lang="en-GB" sz="72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51203" name="Picture 4">
            <a:extLst>
              <a:ext uri="{FF2B5EF4-FFF2-40B4-BE49-F238E27FC236}">
                <a16:creationId xmlns:a16="http://schemas.microsoft.com/office/drawing/2014/main" id="{41F5AF41-28FD-4AC2-9171-2A546780BE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338138"/>
            <a:ext cx="3886200" cy="618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D720FFA-D17C-4FB2-8A0A-31584A40E6D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7200" b="1">
                <a:solidFill>
                  <a:srgbClr val="000000"/>
                </a:solidFill>
                <a:latin typeface="Calibri Light" panose="020F0302020204030204" pitchFamily="34" charset="0"/>
              </a:rPr>
              <a:t>والمسيح يرحمهم في يوم الدين ويحل بروح قدسه فيهم</a:t>
            </a:r>
            <a:endParaRPr lang="en-GB" sz="72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52227" name="Picture 1028">
            <a:extLst>
              <a:ext uri="{FF2B5EF4-FFF2-40B4-BE49-F238E27FC236}">
                <a16:creationId xmlns:a16="http://schemas.microsoft.com/office/drawing/2014/main" id="{B8395B21-E2D9-4364-8237-F27430FD00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81000"/>
            <a:ext cx="4038600" cy="60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DAAABBD-C1C5-4F09-8D44-07D845CEDCD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7200" b="1">
                <a:solidFill>
                  <a:srgbClr val="000000"/>
                </a:solidFill>
                <a:latin typeface="Calibri Light" panose="020F0302020204030204" pitchFamily="34" charset="0"/>
              </a:rPr>
              <a:t>فنسأله ان يبلغنا المطلوب ويرجعنا إليه فنتوب</a:t>
            </a:r>
            <a:endParaRPr lang="en-GB" sz="72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53251" name="Picture 4">
            <a:extLst>
              <a:ext uri="{FF2B5EF4-FFF2-40B4-BE49-F238E27FC236}">
                <a16:creationId xmlns:a16="http://schemas.microsoft.com/office/drawing/2014/main" id="{C920C60D-BD00-4146-BF61-A7CBD35BB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4958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41F233F-8303-4640-AD1D-5B26089988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7200" b="1">
                <a:solidFill>
                  <a:srgbClr val="000000"/>
                </a:solidFill>
                <a:latin typeface="Calibri Light" panose="020F0302020204030204" pitchFamily="34" charset="0"/>
              </a:rPr>
              <a:t>ونَسلَم من الغربة وأكل الخرنوب ورعي الخنازير في الغابات</a:t>
            </a:r>
            <a:endParaRPr lang="en-GB" sz="72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54275" name="Picture 7">
            <a:extLst>
              <a:ext uri="{FF2B5EF4-FFF2-40B4-BE49-F238E27FC236}">
                <a16:creationId xmlns:a16="http://schemas.microsoft.com/office/drawing/2014/main" id="{3B418358-8BBD-42FD-BE53-695AD8052E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07987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23DCA46-0231-4DAF-9D6B-75ACD3BA99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قال الرب للفريسيين الويل لكم أيها المرائين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55299" name="Picture 5">
            <a:extLst>
              <a:ext uri="{FF2B5EF4-FFF2-40B4-BE49-F238E27FC236}">
                <a16:creationId xmlns:a16="http://schemas.microsoft.com/office/drawing/2014/main" id="{5F66D022-165C-4AC5-AC05-D0F0AE0052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338138"/>
            <a:ext cx="3886200" cy="618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498551-D18B-4D6A-91F9-9AA4C09F63B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rtl="1"/>
            <a:r>
              <a:rPr lang="ar-EG" sz="7200" b="1" dirty="0">
                <a:solidFill>
                  <a:srgbClr val="000000"/>
                </a:solidFill>
                <a:latin typeface="Calibri Light" panose="020F0302020204030204" pitchFamily="34" charset="0"/>
              </a:rPr>
              <a:t>تظنون أنكم معشر الصديقين </a:t>
            </a:r>
          </a:p>
          <a:p>
            <a:pPr rtl="1"/>
            <a:r>
              <a:rPr lang="ar-EG" sz="7200" b="1" dirty="0">
                <a:solidFill>
                  <a:srgbClr val="000000"/>
                </a:solidFill>
                <a:latin typeface="Calibri Light" panose="020F0302020204030204" pitchFamily="34" charset="0"/>
              </a:rPr>
              <a:t>وأنتم سالكون في طريق الضلالات</a:t>
            </a:r>
            <a:endParaRPr lang="en-GB" sz="7200" b="1" dirty="0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56323" name="Picture 4">
            <a:extLst>
              <a:ext uri="{FF2B5EF4-FFF2-40B4-BE49-F238E27FC236}">
                <a16:creationId xmlns:a16="http://schemas.microsoft.com/office/drawing/2014/main" id="{A6F35DEC-4D8C-46C7-9B71-CC236D37C0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200" y="0"/>
            <a:ext cx="46863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8C8B7E0-8A95-41AB-B2CC-F15217115FD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كثرت فيكم أعمال الجفوة ودخول العرس من غير دعوة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57347" name="Picture 4">
            <a:extLst>
              <a:ext uri="{FF2B5EF4-FFF2-40B4-BE49-F238E27FC236}">
                <a16:creationId xmlns:a16="http://schemas.microsoft.com/office/drawing/2014/main" id="{367EF2A3-094D-4A85-ABC5-C7B6D1657A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8862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34DBF0D-86EF-4BE1-B84C-BB21C29E7B2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فيطردونكم الى ظلمة القسوة حيث التنهد والحسرات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58371" name="Picture 6">
            <a:extLst>
              <a:ext uri="{FF2B5EF4-FFF2-40B4-BE49-F238E27FC236}">
                <a16:creationId xmlns:a16="http://schemas.microsoft.com/office/drawing/2014/main" id="{6BCCD7DA-E8AA-4A1A-A27A-EB1CB94B2F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338138"/>
            <a:ext cx="3886200" cy="618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A992779-7953-45AC-A82A-D8060F7A299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7200" b="1">
                <a:solidFill>
                  <a:srgbClr val="000000"/>
                </a:solidFill>
                <a:latin typeface="Calibri Light" panose="020F0302020204030204" pitchFamily="34" charset="0"/>
              </a:rPr>
              <a:t>طـــــوبى للرحماء على المساكين فان الرحمة تحل عليهم</a:t>
            </a:r>
            <a:endParaRPr lang="en-GB" sz="72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59395" name="Picture 4">
            <a:extLst>
              <a:ext uri="{FF2B5EF4-FFF2-40B4-BE49-F238E27FC236}">
                <a16:creationId xmlns:a16="http://schemas.microsoft.com/office/drawing/2014/main" id="{F24F27F1-96A2-4A1E-BCA8-F2CA3ABE56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338138"/>
            <a:ext cx="3886200" cy="618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14">
            <a:extLst>
              <a:ext uri="{FF2B5EF4-FFF2-40B4-BE49-F238E27FC236}">
                <a16:creationId xmlns:a16="http://schemas.microsoft.com/office/drawing/2014/main" id="{04F101A9-DFF1-4778-A531-37189EDB8E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4928285"/>
              </p:ext>
            </p:extLst>
          </p:nvPr>
        </p:nvGraphicFramePr>
        <p:xfrm>
          <a:off x="0" y="4321944"/>
          <a:ext cx="9144000" cy="253605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74100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3900" b="1" i="0" kern="1200" dirty="0">
                          <a:solidFill>
                            <a:srgbClr val="FFC000"/>
                          </a:solidFill>
                          <a:latin typeface="+mn-lt"/>
                          <a:ea typeface="+mn-ea"/>
                          <a:cs typeface="+mj-cs"/>
                        </a:rPr>
                        <a:t>بالبشرى جاك جبرائيل</a:t>
                      </a:r>
                      <a:r>
                        <a:rPr kumimoji="0" lang="ar-EG" sz="39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+mj-cs"/>
                        </a:rPr>
                        <a:t>. </a:t>
                      </a:r>
                      <a:r>
                        <a:rPr kumimoji="0" lang="ar-SA" sz="39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+mj-cs"/>
                        </a:rPr>
                        <a:t>وقال شيريه نيه أوتى بارثينوس</a:t>
                      </a:r>
                      <a:r>
                        <a:rPr kumimoji="0" lang="ar-EG" sz="39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+mj-cs"/>
                        </a:rPr>
                        <a:t>.</a:t>
                      </a:r>
                      <a:endParaRPr lang="ar-EG" sz="3900" b="1" dirty="0">
                        <a:solidFill>
                          <a:srgbClr val="FFC000"/>
                        </a:solidFill>
                        <a:latin typeface="+mj-lt"/>
                        <a:cs typeface="+mj-cs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87856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+mj-lt"/>
                        <a:cs typeface="+mj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174100">
                <a:tc>
                  <a:txBody>
                    <a:bodyPr/>
                    <a:lstStyle/>
                    <a:p>
                      <a:pPr algn="ctr" rtl="1"/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+mj-cs"/>
                        </a:rPr>
                        <a:t>يا مملوءة فرحا وتهليل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+mj-cs"/>
                        </a:rPr>
                        <a:t>. </a:t>
                      </a:r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+mj-cs"/>
                        </a:rPr>
                        <a:t>أووه ميتاسو كيريوس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+mj-cs"/>
                        </a:rPr>
                        <a:t>.</a:t>
                      </a:r>
                      <a:endParaRPr lang="ar-EG" sz="4400" b="1" dirty="0">
                        <a:solidFill>
                          <a:srgbClr val="FFC000"/>
                        </a:solidFill>
                        <a:latin typeface="+mj-lt"/>
                        <a:cs typeface="+mj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29372249"/>
      </p:ext>
    </p:extLst>
  </p:cSld>
  <p:clrMapOvr>
    <a:masterClrMapping/>
  </p:clrMapOvr>
</p:sld>
</file>

<file path=ppt/slides/slide7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C4050C6-64B4-47EA-9386-D2F52E3468F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7200" b="1">
                <a:solidFill>
                  <a:srgbClr val="000000"/>
                </a:solidFill>
                <a:latin typeface="Calibri Light" panose="020F0302020204030204" pitchFamily="34" charset="0"/>
              </a:rPr>
              <a:t>والمسيح يرحمهم في يوم الدين ويحل بروح قدسه فيهم</a:t>
            </a:r>
            <a:endParaRPr lang="en-GB" sz="72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60419" name="Picture 4">
            <a:extLst>
              <a:ext uri="{FF2B5EF4-FFF2-40B4-BE49-F238E27FC236}">
                <a16:creationId xmlns:a16="http://schemas.microsoft.com/office/drawing/2014/main" id="{847499F7-16D6-4109-87D8-CBB52C4E5F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81000"/>
            <a:ext cx="4038600" cy="60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EFED6EE-D1C0-4C53-8DB4-386A6B52853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7200" b="1">
                <a:solidFill>
                  <a:srgbClr val="000000"/>
                </a:solidFill>
                <a:latin typeface="Calibri Light" panose="020F0302020204030204" pitchFamily="34" charset="0"/>
              </a:rPr>
              <a:t>لنصم يا أخوة بصلاح الاعمال لان سيدنا في إنجيله قال</a:t>
            </a:r>
            <a:endParaRPr lang="en-GB" sz="72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61443" name="Picture 4">
            <a:extLst>
              <a:ext uri="{FF2B5EF4-FFF2-40B4-BE49-F238E27FC236}">
                <a16:creationId xmlns:a16="http://schemas.microsoft.com/office/drawing/2014/main" id="{EE099F36-18D3-4F88-8A29-985D6FA29F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3434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1652B95-AF69-4EA8-BE60-5B43EE43694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تعالوا يا ثقيلي الاحمال وأنا أعطيكم كل الراحات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62467" name="Picture 5">
            <a:extLst>
              <a:ext uri="{FF2B5EF4-FFF2-40B4-BE49-F238E27FC236}">
                <a16:creationId xmlns:a16="http://schemas.microsoft.com/office/drawing/2014/main" id="{91E01CBF-794E-43AD-9DAC-8C123137B1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338138"/>
            <a:ext cx="3886200" cy="618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BE7A370-7BE7-4570-B837-6A1F3445328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موسى صام وكل الاباء وبالصوم نالوا كل هناء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63491" name="Picture 4">
            <a:extLst>
              <a:ext uri="{FF2B5EF4-FFF2-40B4-BE49-F238E27FC236}">
                <a16:creationId xmlns:a16="http://schemas.microsoft.com/office/drawing/2014/main" id="{B78727F6-2A98-4391-A7E7-A0AB3E9A9E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338138"/>
            <a:ext cx="3886200" cy="618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E9059D6-47FC-4A03-9839-96031FDFB44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فلنصم عن كل ذلة وضراء ونزكي صومنا بالصدقات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64515" name="Picture 4">
            <a:extLst>
              <a:ext uri="{FF2B5EF4-FFF2-40B4-BE49-F238E27FC236}">
                <a16:creationId xmlns:a16="http://schemas.microsoft.com/office/drawing/2014/main" id="{B887F839-6507-4E87-AE69-757A4EE48A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4196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15AC9BF-C957-43F3-BD47-9E7A8CC461D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نينوى لما ضلت بالصوم والصلاة قد قبلت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65539" name="Picture 5">
            <a:extLst>
              <a:ext uri="{FF2B5EF4-FFF2-40B4-BE49-F238E27FC236}">
                <a16:creationId xmlns:a16="http://schemas.microsoft.com/office/drawing/2014/main" id="{436F8795-8177-4C80-86D8-AB1F597BE0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338138"/>
            <a:ext cx="3886200" cy="618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5454AC2-AD9A-4FA9-928C-5168CD47373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7200" b="1">
                <a:solidFill>
                  <a:srgbClr val="000000"/>
                </a:solidFill>
                <a:latin typeface="Calibri Light" panose="020F0302020204030204" pitchFamily="34" charset="0"/>
              </a:rPr>
              <a:t>وبكرازة يونان لها فزعت فأطفت نار غضبه بالتوبات</a:t>
            </a:r>
            <a:endParaRPr lang="en-GB" sz="72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66563" name="Picture 4">
            <a:extLst>
              <a:ext uri="{FF2B5EF4-FFF2-40B4-BE49-F238E27FC236}">
                <a16:creationId xmlns:a16="http://schemas.microsoft.com/office/drawing/2014/main" id="{3C3A6A18-C4A0-40B8-AB8B-1666A47C65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191000" cy="6253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C5A39A7-F7A2-4B2D-813D-C620FC70AC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KW" altLang="en-US" sz="8000" b="1" dirty="0">
                <a:cs typeface="Times New Roman (Arabic)" charset="0"/>
              </a:rPr>
              <a:t>طـــــوبى للرحماء على المساكين فان الرحمة تحل عليهم</a:t>
            </a:r>
            <a:endParaRPr lang="en-GB" altLang="en-US" sz="8000" b="1" dirty="0">
              <a:cs typeface="Times New Roman (Arabic)" charset="0"/>
            </a:endParaRPr>
          </a:p>
        </p:txBody>
      </p:sp>
      <p:pic>
        <p:nvPicPr>
          <p:cNvPr id="67587" name="Picture 1027">
            <a:extLst>
              <a:ext uri="{FF2B5EF4-FFF2-40B4-BE49-F238E27FC236}">
                <a16:creationId xmlns:a16="http://schemas.microsoft.com/office/drawing/2014/main" id="{B1664DD5-6CC3-4A1E-9CA4-72251721F3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125913" cy="681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689F84F-4EA0-43E2-B1DB-D696254FE74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7200" b="1">
                <a:solidFill>
                  <a:srgbClr val="000000"/>
                </a:solidFill>
                <a:latin typeface="Calibri Light" panose="020F0302020204030204" pitchFamily="34" charset="0"/>
              </a:rPr>
              <a:t>والمسيح يرحمهم في يوم الدين ويحل بروح قدسه فيهم</a:t>
            </a:r>
            <a:endParaRPr lang="en-GB" sz="72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68611" name="Picture 4">
            <a:extLst>
              <a:ext uri="{FF2B5EF4-FFF2-40B4-BE49-F238E27FC236}">
                <a16:creationId xmlns:a16="http://schemas.microsoft.com/office/drawing/2014/main" id="{7A2F8565-75B8-4351-824B-3B76900414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81000"/>
            <a:ext cx="4038600" cy="60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AB24F6F-3B8F-4462-80CC-B78674843BC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هلموا معنا بسرور لنصوم الصوم الطاهر المبرور 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69635" name="Picture 4">
            <a:extLst>
              <a:ext uri="{FF2B5EF4-FFF2-40B4-BE49-F238E27FC236}">
                <a16:creationId xmlns:a16="http://schemas.microsoft.com/office/drawing/2014/main" id="{C97126F3-2D43-4EC4-8F1C-133FEDF5F8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337050" cy="662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14">
            <a:extLst>
              <a:ext uri="{FF2B5EF4-FFF2-40B4-BE49-F238E27FC236}">
                <a16:creationId xmlns:a16="http://schemas.microsoft.com/office/drawing/2014/main" id="{5580490C-8A21-4917-9C64-6CD4692025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7759597"/>
              </p:ext>
            </p:extLst>
          </p:nvPr>
        </p:nvGraphicFramePr>
        <p:xfrm>
          <a:off x="0" y="4329953"/>
          <a:ext cx="9144000" cy="254662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854982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4400" b="1" i="0" kern="1200" dirty="0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ترآى الملاك الرسولي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 </a:t>
                      </a:r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نيم ابساجي افجو إمموس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endParaRPr lang="ar-EG" sz="44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3679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536268">
                <a:tc>
                  <a:txBody>
                    <a:bodyPr/>
                    <a:lstStyle/>
                    <a:p>
                      <a:pPr algn="ctr" rtl="1"/>
                      <a:r>
                        <a:rPr kumimoji="0" lang="ar-SA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جيه اتئزمارؤوت انثو خين ني هيومي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 </a:t>
                      </a:r>
                      <a:r>
                        <a:rPr kumimoji="0" lang="ar-SA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افئزمارؤوت انجيه بي كاربوس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23732482"/>
      </p:ext>
    </p:extLst>
  </p:cSld>
  <p:clrMapOvr>
    <a:masterClrMapping/>
  </p:clrMapOvr>
</p:sld>
</file>

<file path=ppt/slides/slide7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41E75AD-D241-4C0B-A0AE-7FC91BC761C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فنكون من أبناء النور قبل ان تدركنا الظلمات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70659" name="Picture 4">
            <a:extLst>
              <a:ext uri="{FF2B5EF4-FFF2-40B4-BE49-F238E27FC236}">
                <a16:creationId xmlns:a16="http://schemas.microsoft.com/office/drawing/2014/main" id="{73B61507-824C-4953-A826-4318857301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402138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C5D75B2-6CCE-4B16-986D-5DF28288803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7200" b="1">
                <a:solidFill>
                  <a:srgbClr val="000000"/>
                </a:solidFill>
                <a:latin typeface="Calibri Light" panose="020F0302020204030204" pitchFamily="34" charset="0"/>
              </a:rPr>
              <a:t>وعده صادق لمن أرضاه فلنسبح له ونمجده في علاه</a:t>
            </a:r>
            <a:endParaRPr lang="en-GB" sz="72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71683" name="Picture 6">
            <a:extLst>
              <a:ext uri="{FF2B5EF4-FFF2-40B4-BE49-F238E27FC236}">
                <a16:creationId xmlns:a16="http://schemas.microsoft.com/office/drawing/2014/main" id="{F4458F08-C005-4A4F-A2ED-12C81E40FA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338138"/>
            <a:ext cx="3886200" cy="618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BF0CC87-BA9B-4078-B4B3-9DC6134F4D1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كي في مجيئه الثاني نراه مرتقيا أرفع الدرجات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72707" name="Picture 4">
            <a:extLst>
              <a:ext uri="{FF2B5EF4-FFF2-40B4-BE49-F238E27FC236}">
                <a16:creationId xmlns:a16="http://schemas.microsoft.com/office/drawing/2014/main" id="{8524F660-D593-492C-B8B3-4624FBC867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62000"/>
            <a:ext cx="4572000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11BDDCF-55D1-4D80-9B8B-74F58922C8C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لا تصرفنا عن وجهك ولا تنزع منا نعمة روح قدسك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73731" name="Picture 4">
            <a:extLst>
              <a:ext uri="{FF2B5EF4-FFF2-40B4-BE49-F238E27FC236}">
                <a16:creationId xmlns:a16="http://schemas.microsoft.com/office/drawing/2014/main" id="{2E2B8BAC-CA20-4F29-905B-EECACA8D0E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4196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942FFDA-1C4D-407B-A0D7-F697E67ABCF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بل أدعنا في عرس إبنك لنحظى بأجمل الكرامات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74755" name="Picture 4">
            <a:extLst>
              <a:ext uri="{FF2B5EF4-FFF2-40B4-BE49-F238E27FC236}">
                <a16:creationId xmlns:a16="http://schemas.microsoft.com/office/drawing/2014/main" id="{2566E539-1B3D-4B3B-A52B-AEEE06D00B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313238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028D7CF-1B17-42F2-903B-175268DB8E0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7200" b="1">
                <a:solidFill>
                  <a:srgbClr val="000000"/>
                </a:solidFill>
                <a:latin typeface="Calibri Light" panose="020F0302020204030204" pitchFamily="34" charset="0"/>
              </a:rPr>
              <a:t>طـــــوبى للرحماء على المساكين فان الرحمة تحل عليهم</a:t>
            </a:r>
            <a:endParaRPr lang="en-GB" sz="72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75779" name="Picture 3">
            <a:extLst>
              <a:ext uri="{FF2B5EF4-FFF2-40B4-BE49-F238E27FC236}">
                <a16:creationId xmlns:a16="http://schemas.microsoft.com/office/drawing/2014/main" id="{CB9F1A91-54C9-4C45-96A2-35A0C307AA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125913" cy="681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C27D9B8-38EB-4E7E-B8ED-177AD0E35F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7200" b="1">
                <a:solidFill>
                  <a:srgbClr val="000000"/>
                </a:solidFill>
                <a:latin typeface="Calibri Light" panose="020F0302020204030204" pitchFamily="34" charset="0"/>
              </a:rPr>
              <a:t>والمسيح يرحمهم في يوم الدين ويحل بروح قدسه فيهم</a:t>
            </a:r>
            <a:endParaRPr lang="en-GB" sz="72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76803" name="Picture 4">
            <a:extLst>
              <a:ext uri="{FF2B5EF4-FFF2-40B4-BE49-F238E27FC236}">
                <a16:creationId xmlns:a16="http://schemas.microsoft.com/office/drawing/2014/main" id="{F723C16F-0A3C-4BBD-9A35-977181AABE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338138"/>
            <a:ext cx="3886200" cy="618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9421572-C313-43FC-9CB1-9328B595048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يا أحبتي اطلب منكم واطرح نفسي تحت أرجلكم 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77827" name="Picture 4">
            <a:extLst>
              <a:ext uri="{FF2B5EF4-FFF2-40B4-BE49-F238E27FC236}">
                <a16:creationId xmlns:a16="http://schemas.microsoft.com/office/drawing/2014/main" id="{E0456C0C-4808-453B-A07B-7AF9AD6E4E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2563"/>
            <a:ext cx="4267200" cy="6675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DA42622-1413-42D2-A1DF-0F55593363C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لا تنسوا الناظم وقت طلبتكم وأذكروه في القداسات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78851" name="Picture 4">
            <a:extLst>
              <a:ext uri="{FF2B5EF4-FFF2-40B4-BE49-F238E27FC236}">
                <a16:creationId xmlns:a16="http://schemas.microsoft.com/office/drawing/2014/main" id="{ED05D424-3768-4DC0-99F7-F9448D34FE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4164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4480D26-C345-4754-8A1C-F7C0C4C2027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وسلام الرب يشملكم يا مباركي أبي بأجمعكم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79875" name="Picture 4">
            <a:extLst>
              <a:ext uri="{FF2B5EF4-FFF2-40B4-BE49-F238E27FC236}">
                <a16:creationId xmlns:a16="http://schemas.microsoft.com/office/drawing/2014/main" id="{9C96AF36-A086-4A9A-B0A6-37DBCD1FA1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265613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14">
            <a:extLst>
              <a:ext uri="{FF2B5EF4-FFF2-40B4-BE49-F238E27FC236}">
                <a16:creationId xmlns:a16="http://schemas.microsoft.com/office/drawing/2014/main" id="{5580490C-8A21-4917-9C64-6CD4692025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3504055"/>
              </p:ext>
            </p:extLst>
          </p:nvPr>
        </p:nvGraphicFramePr>
        <p:xfrm>
          <a:off x="0" y="4343401"/>
          <a:ext cx="9144000" cy="25145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05372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4800" b="1" i="0" kern="1200" dirty="0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ترآى لمريم بالتهليل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 </a:t>
                      </a:r>
                      <a:r>
                        <a:rPr kumimoji="0" lang="ar-SA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وخاطبها بي انجليوس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endParaRPr lang="ar-EG" sz="48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896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210260">
                <a:tc>
                  <a:txBody>
                    <a:bodyPr/>
                    <a:lstStyle/>
                    <a:p>
                      <a:pPr algn="ctr" rtl="1"/>
                      <a:r>
                        <a:rPr kumimoji="0" lang="ar-SA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تحبل وتلد عمانوئيل</a:t>
                      </a:r>
                      <a:r>
                        <a:rPr kumimoji="0" lang="ar-EG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 </a:t>
                      </a:r>
                      <a:r>
                        <a:rPr kumimoji="0" lang="ar-SA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ابسوتير تيرف إمبي كوزموس</a:t>
                      </a:r>
                      <a:r>
                        <a:rPr kumimoji="0" lang="ar-EG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71251819"/>
      </p:ext>
    </p:extLst>
  </p:cSld>
  <p:clrMapOvr>
    <a:masterClrMapping/>
  </p:clrMapOvr>
</p:sld>
</file>

<file path=ppt/slides/slide7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0414533-244F-4BFB-9409-5923D8F1A40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رثوا الملك المعد لكم من قبل إنشاء المخلوقات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80899" name="Picture 4">
            <a:extLst>
              <a:ext uri="{FF2B5EF4-FFF2-40B4-BE49-F238E27FC236}">
                <a16:creationId xmlns:a16="http://schemas.microsoft.com/office/drawing/2014/main" id="{43E73555-A132-47C4-ACDB-27EC1A0373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57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EC10AFF-BE84-411A-9BCA-3A944435616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7200" b="1">
                <a:solidFill>
                  <a:srgbClr val="000000"/>
                </a:solidFill>
                <a:latin typeface="Calibri Light" panose="020F0302020204030204" pitchFamily="34" charset="0"/>
              </a:rPr>
              <a:t>طـــــوبى للرحماء على المساكين فان الرحمة تحل عليهم</a:t>
            </a:r>
            <a:endParaRPr lang="en-GB" sz="72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81923" name="Picture 3">
            <a:extLst>
              <a:ext uri="{FF2B5EF4-FFF2-40B4-BE49-F238E27FC236}">
                <a16:creationId xmlns:a16="http://schemas.microsoft.com/office/drawing/2014/main" id="{FC3E80EA-83E8-44BE-946F-1048F90A9E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125913" cy="681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DAEAD0F-FB97-4DD1-A3ED-08D4771D530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7200" b="1" dirty="0">
                <a:solidFill>
                  <a:srgbClr val="000000"/>
                </a:solidFill>
                <a:latin typeface="Calibri Light" panose="020F0302020204030204" pitchFamily="34" charset="0"/>
              </a:rPr>
              <a:t>والمسيح يرحمهم في يوم الدين ويحل بروح قدسه فيهم</a:t>
            </a:r>
            <a:endParaRPr lang="en-GB" sz="7200" b="1" dirty="0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82947" name="Picture 1028">
            <a:extLst>
              <a:ext uri="{FF2B5EF4-FFF2-40B4-BE49-F238E27FC236}">
                <a16:creationId xmlns:a16="http://schemas.microsoft.com/office/drawing/2014/main" id="{5CDE3B91-87DE-45F8-BA30-337252D1BC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81000"/>
            <a:ext cx="4038600" cy="60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97899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>
</file>

<file path=ppt/slides/slide7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62" name="Group 2"/>
          <p:cNvGraphicFramePr>
            <a:graphicFrameLocks noGrp="1"/>
          </p:cNvGraphicFramePr>
          <p:nvPr/>
        </p:nvGraphicFramePr>
        <p:xfrm>
          <a:off x="-1" y="1948815"/>
          <a:ext cx="9144090" cy="297180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3152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الصوم </a:t>
                      </a:r>
                      <a:r>
                        <a:rPr kumimoji="0" lang="ar-EG" sz="45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الصوم</a:t>
                      </a:r>
                      <a:r>
                        <a:rPr kumimoji="0" lang="ar-EG" sz="4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يا شعب يسوع</a:t>
                      </a:r>
                      <a:br>
                        <a:rPr kumimoji="0" lang="en-US" sz="3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3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صوموا صومًا طاهرًا بخشوع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ليس الصوم معناه الجوع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الصوم هو التوبة عن الزلات</a:t>
                      </a:r>
                      <a:br>
                        <a:rPr kumimoji="0" lang="en-US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Title 1">
            <a:extLst>
              <a:ext uri="{FF2B5EF4-FFF2-40B4-BE49-F238E27FC236}">
                <a16:creationId xmlns:a16="http://schemas.microsoft.com/office/drawing/2014/main" id="{724D5AE9-EF16-44F0-A820-C1FD0579F484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160" y="57150"/>
            <a:ext cx="8229680" cy="8572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1000" tIns="0" rIns="81000" bIns="0" numCol="1" anchor="t" anchorCtr="0" compatLnSpc="1">
            <a:prstTxWarp prst="textNoShape">
              <a:avLst/>
            </a:prstTxWarp>
          </a:bodyPr>
          <a:lstStyle/>
          <a:p>
            <a:r>
              <a:rPr lang="ar-SA" sz="4800" dirty="0"/>
              <a:t>مديح ليوم جمعة ختام الصوم</a:t>
            </a:r>
            <a:br>
              <a:rPr lang="en-US" sz="4000" dirty="0"/>
            </a:br>
            <a:r>
              <a:rPr lang="ar-EG" sz="4000" dirty="0"/>
              <a:t>الصوم الصوم يا شعب يسوع</a:t>
            </a:r>
            <a:br>
              <a:rPr lang="en-US" sz="3200" u="none" dirty="0">
                <a:solidFill>
                  <a:schemeClr val="bg1"/>
                </a:solidFill>
              </a:rPr>
            </a:br>
            <a:br>
              <a:rPr lang="en-US" sz="400" u="none" dirty="0">
                <a:solidFill>
                  <a:schemeClr val="bg1"/>
                </a:solidFill>
              </a:rPr>
            </a:br>
            <a:endParaRPr lang="en-US" sz="4800" dirty="0"/>
          </a:p>
        </p:txBody>
      </p:sp>
    </p:spTree>
  </p:cSld>
  <p:clrMapOvr>
    <a:masterClrMapping/>
  </p:clrMapOvr>
  <p:transition spd="slow"/>
</p:sld>
</file>

<file path=ppt/slides/slide7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roup 2"/>
          <p:cNvGraphicFramePr>
            <a:graphicFrameLocks noGrp="1"/>
          </p:cNvGraphicFramePr>
          <p:nvPr/>
        </p:nvGraphicFramePr>
        <p:xfrm>
          <a:off x="0" y="1943100"/>
          <a:ext cx="9144089" cy="2987040"/>
        </p:xfrm>
        <a:graphic>
          <a:graphicData uri="http://schemas.openxmlformats.org/drawingml/2006/table">
            <a:tbl>
              <a:tblPr rtl="1"/>
              <a:tblGrid>
                <a:gridCol w="28996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817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627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الصوم هو الطاعة لله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الصوم هو فعل وصاياه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المأمور بها في التوراة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9723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المسطرة في الألواح المحفوظات</a:t>
                      </a:r>
                      <a:br>
                        <a:rPr kumimoji="0" lang="en-US" sz="3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/>
</p:sld>
</file>

<file path=ppt/slides/slide7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62" name="Group 2"/>
          <p:cNvGraphicFramePr>
            <a:graphicFrameLocks noGrp="1"/>
          </p:cNvGraphicFramePr>
          <p:nvPr/>
        </p:nvGraphicFramePr>
        <p:xfrm>
          <a:off x="-1" y="1908810"/>
          <a:ext cx="9144090" cy="303276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الأولى </a:t>
                      </a:r>
                      <a:r>
                        <a:rPr kumimoji="0" lang="en-GB" sz="4800" b="1" i="0" u="none" strike="noStrike" cap="none" normalizeH="0" baseline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حِبّ</a:t>
                      </a: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الرب إلهك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من كل قلبك وأفكارك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والمحبة لجميع أهل إيمانك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وساوي الكل في الدرجات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/>
</p:sld>
</file>

<file path=ppt/slides/slide7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roup 2"/>
          <p:cNvGraphicFramePr>
            <a:graphicFrameLocks noGrp="1"/>
          </p:cNvGraphicFramePr>
          <p:nvPr/>
        </p:nvGraphicFramePr>
        <p:xfrm>
          <a:off x="0" y="1908810"/>
          <a:ext cx="9144089" cy="3032760"/>
        </p:xfrm>
        <a:graphic>
          <a:graphicData uri="http://schemas.openxmlformats.org/drawingml/2006/table">
            <a:tbl>
              <a:tblPr rtl="1"/>
              <a:tblGrid>
                <a:gridCol w="28996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817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627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الثانية لا تتخذ لك تمثال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ولا تعبد غير الرب المتعال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لأنه إله غيور ذو الجلال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يأتي برجزه على أهل الزلات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/>
</p:sld>
</file>

<file path=ppt/slides/slide7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62" name="Group 2"/>
          <p:cNvGraphicFramePr>
            <a:graphicFrameLocks noGrp="1"/>
          </p:cNvGraphicFramePr>
          <p:nvPr/>
        </p:nvGraphicFramePr>
        <p:xfrm>
          <a:off x="-1" y="1988820"/>
          <a:ext cx="9144090" cy="289560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5151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الثالثة لا تحلف باسم الإله كاذب</a:t>
                      </a:r>
                      <a:br>
                        <a:rPr kumimoji="0" lang="en-US" sz="2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2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لئلا يذمك الحاضر والغائب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ولأن ال</a:t>
                      </a:r>
                      <a:r>
                        <a:rPr kumimoji="0" lang="en-GB" sz="4800" b="1" i="0" u="none" strike="noStrike" cap="none" normalizeH="0" baseline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قَسَ</a:t>
                      </a: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م ليس بواجب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فلنترك يا أحبائي هذه العادات</a:t>
                      </a:r>
                      <a:br>
                        <a:rPr kumimoji="0" lang="en-US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/>
</p:sld>
</file>

<file path=ppt/slides/slide7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roup 2"/>
          <p:cNvGraphicFramePr>
            <a:graphicFrameLocks noGrp="1"/>
          </p:cNvGraphicFramePr>
          <p:nvPr/>
        </p:nvGraphicFramePr>
        <p:xfrm>
          <a:off x="0" y="1977390"/>
          <a:ext cx="9144089" cy="2926080"/>
        </p:xfrm>
        <a:graphic>
          <a:graphicData uri="http://schemas.openxmlformats.org/drawingml/2006/table">
            <a:tbl>
              <a:tblPr rtl="1"/>
              <a:tblGrid>
                <a:gridCol w="28996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817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627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الرابعة اذكر اليوم المحدود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لا تصنع فيه العمل المعهود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86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لأنه أ</a:t>
                      </a:r>
                      <a:r>
                        <a:rPr kumimoji="0" lang="en-GB" sz="41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عِدّ</a:t>
                      </a:r>
                      <a:r>
                        <a:rPr kumimoji="0" lang="ar-EG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للراحة في هذا الوجود</a:t>
                      </a:r>
                      <a:br>
                        <a:rPr kumimoji="0" lang="en-US" sz="2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مع التراتيل </a:t>
                      </a:r>
                      <a:r>
                        <a:rPr kumimoji="0" lang="ar-EG" sz="4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والقداسات</a:t>
                      </a:r>
                      <a:br>
                        <a:rPr kumimoji="0" lang="en-US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14">
            <a:extLst>
              <a:ext uri="{FF2B5EF4-FFF2-40B4-BE49-F238E27FC236}">
                <a16:creationId xmlns:a16="http://schemas.microsoft.com/office/drawing/2014/main" id="{5580490C-8A21-4917-9C64-6CD4692025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0832206"/>
              </p:ext>
            </p:extLst>
          </p:nvPr>
        </p:nvGraphicFramePr>
        <p:xfrm>
          <a:off x="0" y="4343401"/>
          <a:ext cx="9144000" cy="25145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05372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4800" b="1" i="0" kern="1200" dirty="0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تحل عليك روح الله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 </a:t>
                      </a:r>
                      <a:r>
                        <a:rPr kumimoji="0" lang="ar-SA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وتظللك قوة باشويس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endParaRPr lang="ar-EG" sz="48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896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210260">
                <a:tc>
                  <a:txBody>
                    <a:bodyPr/>
                    <a:lstStyle/>
                    <a:p>
                      <a:pPr algn="ctr" rtl="1"/>
                      <a:r>
                        <a:rPr kumimoji="0" lang="ar-SA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وهو ابن العلى يدعى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 </a:t>
                      </a:r>
                      <a:r>
                        <a:rPr kumimoji="0" lang="ar-SA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المولود منك قدوس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25480440"/>
      </p:ext>
    </p:extLst>
  </p:cSld>
  <p:clrMapOvr>
    <a:masterClrMapping/>
  </p:clrMapOvr>
</p:sld>
</file>

<file path=ppt/slides/slide7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62" name="Group 2"/>
          <p:cNvGraphicFramePr>
            <a:graphicFrameLocks noGrp="1"/>
          </p:cNvGraphicFramePr>
          <p:nvPr/>
        </p:nvGraphicFramePr>
        <p:xfrm>
          <a:off x="-1" y="1908810"/>
          <a:ext cx="9144090" cy="303276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الخامسة أكرم </a:t>
                      </a:r>
                      <a:r>
                        <a:rPr kumimoji="0" lang="en-GB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</a:t>
                      </a: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باك وأمك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لأنهما تح</a:t>
                      </a:r>
                      <a:r>
                        <a:rPr kumimoji="0" lang="en-GB" sz="4800" b="1" i="0" u="none" strike="noStrike" cap="none" normalizeH="0" baseline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مّ</a:t>
                      </a: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لا ه</a:t>
                      </a:r>
                      <a:r>
                        <a:rPr kumimoji="0" lang="en-GB" sz="4800" b="1" i="0" u="none" strike="noStrike" cap="none" normalizeH="0" baseline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مَ</a:t>
                      </a: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ك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ليكثر خيرك ويطيل أيامك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وبدعائهما تنال البركات</a:t>
                      </a:r>
                      <a:br>
                        <a:rPr kumimoji="0" lang="en-US" sz="1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/>
</p:sld>
</file>

<file path=ppt/slides/slide7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roup 2"/>
          <p:cNvGraphicFramePr>
            <a:graphicFrameLocks noGrp="1"/>
          </p:cNvGraphicFramePr>
          <p:nvPr/>
        </p:nvGraphicFramePr>
        <p:xfrm>
          <a:off x="0" y="1908810"/>
          <a:ext cx="9144089" cy="3032760"/>
        </p:xfrm>
        <a:graphic>
          <a:graphicData uri="http://schemas.openxmlformats.org/drawingml/2006/table">
            <a:tbl>
              <a:tblPr rtl="1"/>
              <a:tblGrid>
                <a:gridCol w="28996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817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627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السادسة لا تقتل أي أحد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GB" sz="4800" b="1" i="0" u="none" strike="noStrike" cap="none" normalizeH="0" baseline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تَقّ</a:t>
                      </a: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ر</a:t>
                      </a:r>
                      <a:r>
                        <a:rPr kumimoji="0" lang="en-GB" sz="4800" b="1" i="0" u="none" strike="noStrike" cap="none" normalizeH="0" baseline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بَ</a:t>
                      </a: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منك أو </a:t>
                      </a:r>
                      <a:r>
                        <a:rPr kumimoji="0" lang="en-GB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إ</a:t>
                      </a: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بتعد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ولو مع أهل الضلالة </a:t>
                      </a:r>
                      <a:r>
                        <a:rPr kumimoji="0" lang="en-GB" sz="4800" b="1" i="0" u="none" strike="noStrike" cap="none" normalizeH="0" baseline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أتّحَ</a:t>
                      </a: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د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لأن القتل من أعظم الموبقات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/>
</p:sld>
</file>

<file path=ppt/slides/slide7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62" name="Group 2"/>
          <p:cNvGraphicFramePr>
            <a:graphicFrameLocks noGrp="1"/>
          </p:cNvGraphicFramePr>
          <p:nvPr/>
        </p:nvGraphicFramePr>
        <p:xfrm>
          <a:off x="-1" y="1908810"/>
          <a:ext cx="9144090" cy="303276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السابعة لا </a:t>
                      </a:r>
                      <a:r>
                        <a:rPr kumimoji="0" lang="en-GB" sz="4800" b="1" i="0" u="none" strike="noStrike" cap="none" normalizeH="0" baseline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تَ</a:t>
                      </a: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زن أيها الإنسان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لا بالجسم ولا بالجنان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</a:t>
                      </a:r>
                      <a:r>
                        <a:rPr kumimoji="0" lang="en-GB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</a:t>
                      </a: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خشى غضب الديان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لأن الزنى يغلق باب الرحمات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/>
</p:sld>
</file>

<file path=ppt/slides/slide7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roup 2"/>
          <p:cNvGraphicFramePr>
            <a:graphicFrameLocks noGrp="1"/>
          </p:cNvGraphicFramePr>
          <p:nvPr/>
        </p:nvGraphicFramePr>
        <p:xfrm>
          <a:off x="0" y="1929765"/>
          <a:ext cx="9144089" cy="3002280"/>
        </p:xfrm>
        <a:graphic>
          <a:graphicData uri="http://schemas.openxmlformats.org/drawingml/2006/table">
            <a:tbl>
              <a:tblPr rtl="1"/>
              <a:tblGrid>
                <a:gridCol w="28996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817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627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الثامنة لا تسرق مال الإنسان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866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5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واقنع بما قسمه المنان</a:t>
                      </a:r>
                      <a:br>
                        <a:rPr kumimoji="0" lang="en-US" sz="30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2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لتكون من أهل الإيمان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ويخصك بوافر الحسنات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/>
</p:sld>
</file>

<file path=ppt/slides/slide7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62" name="Group 2"/>
          <p:cNvGraphicFramePr>
            <a:graphicFrameLocks noGrp="1"/>
          </p:cNvGraphicFramePr>
          <p:nvPr/>
        </p:nvGraphicFramePr>
        <p:xfrm>
          <a:off x="-1" y="1943100"/>
          <a:ext cx="9144090" cy="298704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التاسعة لا تشهد بالزور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لأن الكذب قبيح وكله شرور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723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فاصدق وكن على الحق غيور</a:t>
                      </a:r>
                      <a:br>
                        <a:rPr kumimoji="0" lang="en-US" sz="3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ولا تخشى أرباب السلطات</a:t>
                      </a:r>
                      <a:br>
                        <a:rPr kumimoji="0" lang="en-US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/>
</p:sld>
</file>

<file path=ppt/slides/slide7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roup 2"/>
          <p:cNvGraphicFramePr>
            <a:graphicFrameLocks noGrp="1"/>
          </p:cNvGraphicFramePr>
          <p:nvPr/>
        </p:nvGraphicFramePr>
        <p:xfrm>
          <a:off x="0" y="1971675"/>
          <a:ext cx="9144088" cy="2926080"/>
        </p:xfrm>
        <a:graphic>
          <a:graphicData uri="http://schemas.openxmlformats.org/drawingml/2006/table">
            <a:tbl>
              <a:tblPr rtl="1"/>
              <a:tblGrid>
                <a:gridCol w="26269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27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817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46272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31520">
                <a:tc gridSpan="3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العاشرة لا تشته مقتنى إنسان</a:t>
                      </a:r>
                      <a:br>
                        <a:rPr kumimoji="0" lang="en-US" sz="3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3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7230">
                <a:tc gridSpan="2"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لأن ما في الدنيا معرض للخسران</a:t>
                      </a:r>
                      <a:br>
                        <a:rPr kumimoji="0" lang="en-US" sz="3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3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والمرتجى من ربه الغفران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لا يطمع في حطام المخلوقات</a:t>
                      </a:r>
                      <a:br>
                        <a:rPr kumimoji="0" lang="en-US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108000" marR="108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/>
</p:sld>
</file>

<file path=ppt/slides/slide7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62" name="Group 2"/>
          <p:cNvGraphicFramePr>
            <a:graphicFrameLocks noGrp="1"/>
          </p:cNvGraphicFramePr>
          <p:nvPr/>
        </p:nvGraphicFramePr>
        <p:xfrm>
          <a:off x="-1" y="1931670"/>
          <a:ext cx="9144090" cy="298704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بهذه الوصايا والناموس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يطالبنا الرب القدوس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الرازق محيي كل النفوس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9723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5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لنرث ملكوت السموات</a:t>
                      </a:r>
                      <a:br>
                        <a:rPr kumimoji="0" lang="en-US" sz="30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/>
</p:sld>
</file>

<file path=ppt/slides/slide7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roup 2"/>
          <p:cNvGraphicFramePr>
            <a:graphicFrameLocks noGrp="1"/>
          </p:cNvGraphicFramePr>
          <p:nvPr/>
        </p:nvGraphicFramePr>
        <p:xfrm>
          <a:off x="0" y="1988820"/>
          <a:ext cx="9144089" cy="2895600"/>
        </p:xfrm>
        <a:graphic>
          <a:graphicData uri="http://schemas.openxmlformats.org/drawingml/2006/table">
            <a:tbl>
              <a:tblPr rtl="1"/>
              <a:tblGrid>
                <a:gridCol w="28996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817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627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5151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نوح بالصوم والصلاة والإحسان</a:t>
                      </a:r>
                      <a:br>
                        <a:rPr kumimoji="0" lang="en-US" sz="2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2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نجاه الله من الطوفان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بعمل السفينة في ذاك الزمان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التي جدد بها كل المخلوقات</a:t>
                      </a:r>
                      <a:br>
                        <a:rPr kumimoji="0" lang="en-US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/>
</p:sld>
</file>

<file path=ppt/slides/slide78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62" name="Group 2"/>
          <p:cNvGraphicFramePr>
            <a:graphicFrameLocks noGrp="1"/>
          </p:cNvGraphicFramePr>
          <p:nvPr/>
        </p:nvGraphicFramePr>
        <p:xfrm>
          <a:off x="-1" y="1948815"/>
          <a:ext cx="9144090" cy="297180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3152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بالصوم والصلاة </a:t>
                      </a:r>
                      <a:r>
                        <a:rPr kumimoji="0" lang="en-GB" sz="4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</a:t>
                      </a:r>
                      <a:r>
                        <a:rPr kumimoji="0" lang="ar-EG" sz="4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بونا إبراهيم</a:t>
                      </a:r>
                      <a:br>
                        <a:rPr kumimoji="0" lang="en-US" sz="3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3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قدم </a:t>
                      </a:r>
                      <a:r>
                        <a:rPr kumimoji="0" lang="en-GB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إ</a:t>
                      </a: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سحق بإيمان عظيم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</a:t>
                      </a:r>
                      <a:r>
                        <a:rPr kumimoji="0" lang="en-GB" sz="4800" b="1" i="0" u="none" strike="noStrike" cap="none" normalizeH="0" baseline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قَبِلَ</a:t>
                      </a: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قربانه الله الكريم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وجعله أبا القبائل والجماعات</a:t>
                      </a:r>
                      <a:br>
                        <a:rPr kumimoji="0" lang="en-US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/>
</p:sld>
</file>

<file path=ppt/slides/slide78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roup 2"/>
          <p:cNvGraphicFramePr>
            <a:graphicFrameLocks noGrp="1"/>
          </p:cNvGraphicFramePr>
          <p:nvPr/>
        </p:nvGraphicFramePr>
        <p:xfrm>
          <a:off x="0" y="1908810"/>
          <a:ext cx="9144089" cy="3032760"/>
        </p:xfrm>
        <a:graphic>
          <a:graphicData uri="http://schemas.openxmlformats.org/drawingml/2006/table">
            <a:tbl>
              <a:tblPr rtl="1"/>
              <a:tblGrid>
                <a:gridCol w="28996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817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627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بالصوم والصلاة لوط البار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أتى إليه ملائكة </a:t>
                      </a:r>
                      <a:r>
                        <a:rPr kumimoji="0" lang="en-GB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</a:t>
                      </a:r>
                      <a:r>
                        <a:rPr kumimoji="0" lang="ar-EG" sz="4800" b="1" i="0" u="none" strike="noStrike" cap="none" normalizeH="0" baseline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طهار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وخلصوه من لهيب النار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ولم ينظر تلك الضربات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14">
            <a:extLst>
              <a:ext uri="{FF2B5EF4-FFF2-40B4-BE49-F238E27FC236}">
                <a16:creationId xmlns:a16="http://schemas.microsoft.com/office/drawing/2014/main" id="{5580490C-8A21-4917-9C64-6CD4692025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6711135"/>
              </p:ext>
            </p:extLst>
          </p:nvPr>
        </p:nvGraphicFramePr>
        <p:xfrm>
          <a:off x="0" y="4343401"/>
          <a:ext cx="9144000" cy="25145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05372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4800" b="1" i="0" kern="1200" dirty="0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جاوبته ست الأكوان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 </a:t>
                      </a:r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كيف أحبل من غير لموس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endParaRPr lang="ar-EG" sz="48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896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210260">
                <a:tc>
                  <a:txBody>
                    <a:bodyPr/>
                    <a:lstStyle/>
                    <a:p>
                      <a:pPr algn="ctr" rtl="1"/>
                      <a:r>
                        <a:rPr kumimoji="0" lang="ar-SA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ولم أعرف قط انسان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 </a:t>
                      </a:r>
                      <a:r>
                        <a:rPr kumimoji="0" lang="ar-SA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خاطب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ه</a:t>
                      </a:r>
                      <a:r>
                        <a:rPr kumimoji="0" lang="ar-SA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ا بي انجليوس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84261010"/>
      </p:ext>
    </p:extLst>
  </p:cSld>
  <p:clrMapOvr>
    <a:masterClrMapping/>
  </p:clrMapOvr>
</p:sld>
</file>

<file path=ppt/slides/slide79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62" name="Group 2"/>
          <p:cNvGraphicFramePr>
            <a:graphicFrameLocks noGrp="1"/>
          </p:cNvGraphicFramePr>
          <p:nvPr/>
        </p:nvGraphicFramePr>
        <p:xfrm>
          <a:off x="-1" y="2011680"/>
          <a:ext cx="9144090" cy="284988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5151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بالصوم والصلاة يوسف الصديق</a:t>
                      </a:r>
                      <a:br>
                        <a:rPr kumimoji="0" lang="en-US" sz="2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2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خلص من الزانية والتضييق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723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وصارت له العفة أكبر صديق</a:t>
                      </a:r>
                      <a:br>
                        <a:rPr kumimoji="0" lang="en-US" sz="3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</a:t>
                      </a:r>
                      <a:r>
                        <a:rPr kumimoji="0" lang="en-GB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صبح رئي</a:t>
                      </a:r>
                      <a:r>
                        <a:rPr kumimoji="0" lang="en-GB" sz="4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سً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 على تلك الجهات</a:t>
                      </a:r>
                      <a:br>
                        <a:rPr kumimoji="0" lang="en-US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/>
</p:sld>
</file>

<file path=ppt/slides/slide79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roup 2"/>
          <p:cNvGraphicFramePr>
            <a:graphicFrameLocks noGrp="1"/>
          </p:cNvGraphicFramePr>
          <p:nvPr/>
        </p:nvGraphicFramePr>
        <p:xfrm>
          <a:off x="0" y="2028825"/>
          <a:ext cx="9144089" cy="2819400"/>
        </p:xfrm>
        <a:graphic>
          <a:graphicData uri="http://schemas.openxmlformats.org/drawingml/2006/table">
            <a:tbl>
              <a:tblPr rtl="1"/>
              <a:tblGrid>
                <a:gridCol w="28996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817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627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3152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بالصوم والصلاة موسى الكليم</a:t>
                      </a:r>
                      <a:br>
                        <a:rPr kumimoji="0" lang="en-US" sz="3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3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86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استحق </a:t>
                      </a:r>
                      <a:r>
                        <a:rPr kumimoji="0" lang="en-GB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</a:t>
                      </a:r>
                      <a:r>
                        <a:rPr kumimoji="0" lang="ar-EG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ن ينظر نور الخالق العظيم</a:t>
                      </a:r>
                      <a:br>
                        <a:rPr kumimoji="0" lang="en-US" sz="2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723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5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</a:t>
                      </a:r>
                      <a:r>
                        <a:rPr kumimoji="0" lang="en-GB" sz="45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</a:t>
                      </a:r>
                      <a:r>
                        <a:rPr kumimoji="0" lang="ar-EG" sz="45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عطاه الله العهد القديم</a:t>
                      </a:r>
                      <a:br>
                        <a:rPr kumimoji="0" lang="en-US" sz="30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مكتو</a:t>
                      </a:r>
                      <a:r>
                        <a:rPr kumimoji="0" lang="en-GB" sz="4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بً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 في ألواح باهرات</a:t>
                      </a:r>
                      <a:br>
                        <a:rPr kumimoji="0" lang="en-US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/>
</p:sld>
</file>

<file path=ppt/slides/slide79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62" name="Group 2"/>
          <p:cNvGraphicFramePr>
            <a:graphicFrameLocks noGrp="1"/>
          </p:cNvGraphicFramePr>
          <p:nvPr/>
        </p:nvGraphicFramePr>
        <p:xfrm>
          <a:off x="-1" y="1948815"/>
          <a:ext cx="9144090" cy="297180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3152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بالصوم والصلاة </a:t>
                      </a:r>
                      <a:r>
                        <a:rPr kumimoji="0" lang="en-GB" sz="4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إ</a:t>
                      </a:r>
                      <a:r>
                        <a:rPr kumimoji="0" lang="ar-EG" sz="4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يليا المعتبر</a:t>
                      </a:r>
                      <a:br>
                        <a:rPr kumimoji="0" lang="en-US" sz="3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3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منع السماء من المطر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لما الضلال عم واشتهر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ورفعه ربه ح</a:t>
                      </a:r>
                      <a:r>
                        <a:rPr kumimoji="0" lang="en-GB" sz="4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يًا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إلى السموات</a:t>
                      </a:r>
                      <a:br>
                        <a:rPr kumimoji="0" lang="en-US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/>
</p:sld>
</file>

<file path=ppt/slides/slide79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Group 2"/>
          <p:cNvGraphicFramePr>
            <a:graphicFrameLocks noGrp="1"/>
          </p:cNvGraphicFramePr>
          <p:nvPr/>
        </p:nvGraphicFramePr>
        <p:xfrm>
          <a:off x="-1" y="2005965"/>
          <a:ext cx="9144090" cy="286512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5151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بالصوم والصلاة </a:t>
                      </a:r>
                      <a:r>
                        <a:rPr kumimoji="0" lang="ar-EG" sz="41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دعى</a:t>
                      </a:r>
                      <a:r>
                        <a:rPr kumimoji="0" lang="ar-EG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صموئيل</a:t>
                      </a:r>
                      <a:br>
                        <a:rPr kumimoji="0" lang="en-US" sz="2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2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الماسح ملوك </a:t>
                      </a:r>
                      <a:r>
                        <a:rPr kumimoji="0" lang="en-GB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إ</a:t>
                      </a:r>
                      <a:r>
                        <a:rPr kumimoji="0" lang="ar-EG" sz="4800" b="1" i="0" u="none" strike="noStrike" cap="none" normalizeH="0" baseline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سرائيل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0866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5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قدمه </a:t>
                      </a:r>
                      <a:r>
                        <a:rPr kumimoji="0" lang="en-GB" sz="45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</a:t>
                      </a:r>
                      <a:r>
                        <a:rPr kumimoji="0" lang="ar-EG" sz="45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ب</a:t>
                      </a:r>
                      <a:r>
                        <a:rPr kumimoji="0" lang="en-GB" sz="4500" b="1" i="0" u="none" strike="noStrike" cap="none" normalizeH="0" baseline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وا</a:t>
                      </a:r>
                      <a:r>
                        <a:rPr kumimoji="0" lang="ar-EG" sz="45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ه بالتهليل</a:t>
                      </a:r>
                      <a:br>
                        <a:rPr kumimoji="0" lang="en-US" sz="30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2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في بيت الرب إله القوات</a:t>
                      </a:r>
                      <a:br>
                        <a:rPr kumimoji="0" lang="en-US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/>
</p:sld>
</file>

<file path=ppt/slides/slide79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62" name="Group 2"/>
          <p:cNvGraphicFramePr>
            <a:graphicFrameLocks noGrp="1"/>
          </p:cNvGraphicFramePr>
          <p:nvPr/>
        </p:nvGraphicFramePr>
        <p:xfrm>
          <a:off x="-1" y="1908810"/>
          <a:ext cx="9144090" cy="303276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بالصوم والصلاة والابتهال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خضعت الأسود لدانيال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حيث كان في الجب ينال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وافر الأمن والحسنات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/>
</p:sld>
</file>

<file path=ppt/slides/slide79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roup 2"/>
          <p:cNvGraphicFramePr>
            <a:graphicFrameLocks noGrp="1"/>
          </p:cNvGraphicFramePr>
          <p:nvPr/>
        </p:nvGraphicFramePr>
        <p:xfrm>
          <a:off x="0" y="2005965"/>
          <a:ext cx="9144089" cy="2865120"/>
        </p:xfrm>
        <a:graphic>
          <a:graphicData uri="http://schemas.openxmlformats.org/drawingml/2006/table">
            <a:tbl>
              <a:tblPr rtl="1"/>
              <a:tblGrid>
                <a:gridCol w="28996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817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627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3152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بالصوم والصلاة الفتية الأبرار</a:t>
                      </a:r>
                      <a:br>
                        <a:rPr kumimoji="0" lang="en-US" sz="3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3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لما </a:t>
                      </a:r>
                      <a:r>
                        <a:rPr kumimoji="0" lang="en-GB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</a:t>
                      </a: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لقاهم </a:t>
                      </a:r>
                      <a:r>
                        <a:rPr kumimoji="0" lang="en-GB" sz="4800" b="1" i="0" u="none" strike="noStrike" cap="none" normalizeH="0" baseline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الملك</a:t>
                      </a: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في النار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86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نجوا من غير أن </a:t>
                      </a:r>
                      <a:r>
                        <a:rPr kumimoji="0" lang="en-GB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ت</a:t>
                      </a:r>
                      <a:r>
                        <a:rPr kumimoji="0" lang="ar-EG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مسهم أضرار</a:t>
                      </a:r>
                      <a:br>
                        <a:rPr kumimoji="0" lang="en-US" sz="2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لأنهم لم يسجدوا للمصنوعات</a:t>
                      </a:r>
                      <a:br>
                        <a:rPr kumimoji="0" lang="en-US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/>
</p:sld>
</file>

<file path=ppt/slides/slide79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Group 2"/>
          <p:cNvGraphicFramePr>
            <a:graphicFrameLocks noGrp="1"/>
          </p:cNvGraphicFramePr>
          <p:nvPr/>
        </p:nvGraphicFramePr>
        <p:xfrm>
          <a:off x="0" y="1908810"/>
          <a:ext cx="9144089" cy="3032760"/>
        </p:xfrm>
        <a:graphic>
          <a:graphicData uri="http://schemas.openxmlformats.org/drawingml/2006/table">
            <a:tbl>
              <a:tblPr rtl="1"/>
              <a:tblGrid>
                <a:gridCol w="28996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817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627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بالصوم والصلاة كل الأوقات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نال الأباء جميع المطلوبات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واطفأوا لهيب نار الشهوات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رجاء في ملكوت السموات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/>
</p:sld>
</file>

<file path=ppt/slides/slide79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roup 2"/>
          <p:cNvGraphicFramePr>
            <a:graphicFrameLocks noGrp="1"/>
          </p:cNvGraphicFramePr>
          <p:nvPr/>
        </p:nvGraphicFramePr>
        <p:xfrm>
          <a:off x="0" y="1908810"/>
          <a:ext cx="9144089" cy="3032760"/>
        </p:xfrm>
        <a:graphic>
          <a:graphicData uri="http://schemas.openxmlformats.org/drawingml/2006/table">
            <a:tbl>
              <a:tblPr rtl="1"/>
              <a:tblGrid>
                <a:gridCol w="28996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817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627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بعد تمام ثلاثين عام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لميلاد يسوع رب الآنام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تعمد من يوحنا وصام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أربعين يو</a:t>
                      </a:r>
                      <a:r>
                        <a:rPr kumimoji="0" lang="en-GB" sz="4800" b="1" i="0" u="none" strike="noStrike" cap="none" normalizeH="0" baseline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مً</a:t>
                      </a: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 متواليات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/>
</p:sld>
</file>

<file path=ppt/slides/slide79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62" name="Group 2"/>
          <p:cNvGraphicFramePr>
            <a:graphicFrameLocks noGrp="1"/>
          </p:cNvGraphicFramePr>
          <p:nvPr/>
        </p:nvGraphicFramePr>
        <p:xfrm>
          <a:off x="-1" y="2000222"/>
          <a:ext cx="9144090" cy="2868987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توهم إبليس وتحير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حين رأى وجهه لم يتغير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فعلم الإله </a:t>
                      </a:r>
                      <a:r>
                        <a:rPr kumimoji="0" lang="en-GB" sz="4800" b="1" i="0" u="none" strike="noStrike" cap="none" normalizeH="0" baseline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فِ</a:t>
                      </a: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ك</a:t>
                      </a:r>
                      <a:r>
                        <a:rPr kumimoji="0" lang="en-GB" sz="4800" b="1" i="0" u="none" strike="noStrike" cap="none" normalizeH="0" baseline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رَهُ</a:t>
                      </a: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ود</a:t>
                      </a:r>
                      <a:r>
                        <a:rPr kumimoji="0" lang="en-GB" sz="4800" b="1" i="0" u="none" strike="noStrike" cap="none" normalizeH="0" baseline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بّ</a:t>
                      </a: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ر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2987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3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فاظهر الجوع وهو غن</a:t>
                      </a:r>
                      <a:r>
                        <a:rPr kumimoji="0" lang="en-GB" sz="3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ي</a:t>
                      </a:r>
                      <a:r>
                        <a:rPr kumimoji="0" lang="ar-EG" sz="3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عن </a:t>
                      </a:r>
                      <a:r>
                        <a:rPr kumimoji="0" lang="ar-EG" sz="3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المطعومات</a:t>
                      </a:r>
                      <a:br>
                        <a:rPr kumimoji="0" lang="en-US" sz="2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/>
</p:sld>
</file>

<file path=ppt/slides/slide79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roup 2"/>
          <p:cNvGraphicFramePr>
            <a:graphicFrameLocks noGrp="1"/>
          </p:cNvGraphicFramePr>
          <p:nvPr/>
        </p:nvGraphicFramePr>
        <p:xfrm>
          <a:off x="0" y="1943100"/>
          <a:ext cx="9144089" cy="2987040"/>
        </p:xfrm>
        <a:graphic>
          <a:graphicData uri="http://schemas.openxmlformats.org/drawingml/2006/table">
            <a:tbl>
              <a:tblPr rtl="1"/>
              <a:tblGrid>
                <a:gridCol w="28996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817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627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جاء إبليس ليجرب مولاه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كما فعل بآدم و</a:t>
                      </a:r>
                      <a:r>
                        <a:rPr kumimoji="0" lang="en-GB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</a:t>
                      </a: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غواه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قال له إن كنت ابن الله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9723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فقل للحجارة تصير خب</a:t>
                      </a:r>
                      <a:r>
                        <a:rPr kumimoji="0" lang="en-GB" sz="45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زً</a:t>
                      </a:r>
                      <a:r>
                        <a:rPr kumimoji="0" lang="ar-EG" sz="4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 به تقتات</a:t>
                      </a:r>
                      <a:br>
                        <a:rPr kumimoji="0" lang="en-US" sz="3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 trans="22000" smoothness="6"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Table 21">
            <a:extLst>
              <a:ext uri="{FF2B5EF4-FFF2-40B4-BE49-F238E27FC236}">
                <a16:creationId xmlns:a16="http://schemas.microsoft.com/office/drawing/2014/main" id="{8134F8F9-FD0F-4BD8-8CF4-741F49F4C0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4757598"/>
              </p:ext>
            </p:extLst>
          </p:nvPr>
        </p:nvGraphicFramePr>
        <p:xfrm>
          <a:off x="0" y="0"/>
          <a:ext cx="9132094" cy="684847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32094">
                  <a:extLst>
                    <a:ext uri="{9D8B030D-6E8A-4147-A177-3AD203B41FA5}">
                      <a16:colId xmlns:a16="http://schemas.microsoft.com/office/drawing/2014/main" val="2259718532"/>
                    </a:ext>
                  </a:extLst>
                </a:gridCol>
              </a:tblGrid>
              <a:tr h="3424238"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0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صوم الرسل</a:t>
                      </a:r>
                      <a:endParaRPr kumimoji="0" lang="en-GB" sz="4000" b="1" i="0" u="sng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72918"/>
                  </a:ext>
                </a:extLst>
              </a:tr>
              <a:tr h="3424238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40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عيد الرسل</a:t>
                      </a:r>
                      <a:endParaRPr lang="en-GB" sz="2000" u="sn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88452221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859F537E-0EF3-40D9-AF9A-7007A7AF5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532313" y="-1"/>
            <a:ext cx="2532313" cy="2985247"/>
          </a:xfrm>
        </p:spPr>
        <p:txBody>
          <a:bodyPr>
            <a:normAutofit/>
          </a:bodyPr>
          <a:lstStyle/>
          <a:p>
            <a:pPr rtl="1"/>
            <a:r>
              <a:rPr lang="ar-EG" sz="8000" b="0" dirty="0">
                <a:solidFill>
                  <a:srgbClr val="FDD01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rdu Typesetting" panose="03020402040406030203" pitchFamily="66" charset="-78"/>
                <a:cs typeface="Urdu Typesetting" panose="03020402040406030203" pitchFamily="66" charset="-78"/>
              </a:rPr>
              <a:t>الفصل السادس </a:t>
            </a:r>
            <a:endParaRPr lang="en-GB" sz="8000" b="0" dirty="0">
              <a:solidFill>
                <a:srgbClr val="FDD01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Urdu Typesetting" panose="03020402040406030203" pitchFamily="66" charset="-78"/>
              <a:cs typeface="Urdu Typesetting" panose="03020402040406030203" pitchFamily="66" charset="-78"/>
            </a:endParaRPr>
          </a:p>
        </p:txBody>
      </p:sp>
      <p:sp>
        <p:nvSpPr>
          <p:cNvPr id="4" name="Action Button: Custom 7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FD4AC497-8B0F-4899-9821-24EC5E1AACEB}"/>
              </a:ext>
            </a:extLst>
          </p:cNvPr>
          <p:cNvSpPr/>
          <p:nvPr/>
        </p:nvSpPr>
        <p:spPr>
          <a:xfrm>
            <a:off x="70247" y="792235"/>
            <a:ext cx="8991600" cy="700387"/>
          </a:xfrm>
          <a:prstGeom prst="actionButtonBlank">
            <a:avLst/>
          </a:prstGeom>
          <a:noFill/>
          <a:ln w="3810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tIns="0" rIns="0" bIns="0" anchor="ctr"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4000" b="1" dirty="0">
                <a:solidFill>
                  <a:srgbClr val="FFC000"/>
                </a:solidFill>
                <a:cs typeface="Times New Roman" pitchFamily="18" charset="0"/>
              </a:rPr>
              <a:t>الفاعل الأمين لا يخزى</a:t>
            </a:r>
            <a:endParaRPr lang="ar-EG" sz="4000" b="1" dirty="0">
              <a:solidFill>
                <a:schemeClr val="bg1"/>
              </a:solidFill>
              <a:cs typeface="Times New Roman" pitchFamily="18" charset="0"/>
            </a:endParaRPr>
          </a:p>
        </p:txBody>
      </p:sp>
      <p:sp>
        <p:nvSpPr>
          <p:cNvPr id="5" name="Action Button: Custom 8">
            <a:hlinkClick r:id="rId5" action="ppaction://hlinksldjump" highlightClick="1"/>
            <a:extLst>
              <a:ext uri="{FF2B5EF4-FFF2-40B4-BE49-F238E27FC236}">
                <a16:creationId xmlns:a16="http://schemas.microsoft.com/office/drawing/2014/main" id="{B233F71B-DE8B-41DD-9B5E-FC882B052F3B}"/>
              </a:ext>
            </a:extLst>
          </p:cNvPr>
          <p:cNvSpPr/>
          <p:nvPr/>
        </p:nvSpPr>
        <p:spPr>
          <a:xfrm>
            <a:off x="76200" y="1713360"/>
            <a:ext cx="8991600" cy="700387"/>
          </a:xfrm>
          <a:prstGeom prst="actionButtonBlank">
            <a:avLst/>
          </a:prstGeom>
          <a:noFill/>
          <a:ln w="3810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tIns="0" rIns="0" bIns="0" anchor="ctr"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4000" b="1" dirty="0">
                <a:solidFill>
                  <a:srgbClr val="FFC000"/>
                </a:solidFill>
                <a:cs typeface="Times New Roman" pitchFamily="18" charset="0"/>
              </a:rPr>
              <a:t>ابدى باسم إله قدير</a:t>
            </a:r>
          </a:p>
        </p:txBody>
      </p:sp>
      <p:sp>
        <p:nvSpPr>
          <p:cNvPr id="6" name="Action Button: Custom 9">
            <a:hlinkClick r:id="rId6" action="ppaction://hlinksldjump" highlightClick="1"/>
            <a:extLst>
              <a:ext uri="{FF2B5EF4-FFF2-40B4-BE49-F238E27FC236}">
                <a16:creationId xmlns:a16="http://schemas.microsoft.com/office/drawing/2014/main" id="{7CFBCD64-F1D6-4D91-A772-C8E6F7D6E896}"/>
              </a:ext>
            </a:extLst>
          </p:cNvPr>
          <p:cNvSpPr/>
          <p:nvPr/>
        </p:nvSpPr>
        <p:spPr>
          <a:xfrm>
            <a:off x="76200" y="2634484"/>
            <a:ext cx="8991600" cy="700387"/>
          </a:xfrm>
          <a:prstGeom prst="actionButtonBlank">
            <a:avLst/>
          </a:prstGeom>
          <a:noFill/>
          <a:ln w="3810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tIns="0" rIns="0" bIns="0" anchor="ctr"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4000" b="1" dirty="0">
                <a:solidFill>
                  <a:srgbClr val="FFC000"/>
                </a:solidFill>
                <a:cs typeface="Times New Roman" pitchFamily="18" charset="0"/>
              </a:rPr>
              <a:t>المجد يليق لله القدير</a:t>
            </a:r>
          </a:p>
        </p:txBody>
      </p:sp>
      <p:sp>
        <p:nvSpPr>
          <p:cNvPr id="7" name="Action Button: Custom 7">
            <a:hlinkClick r:id="rId7" action="ppaction://hlinksldjump" highlightClick="1"/>
            <a:extLst>
              <a:ext uri="{FF2B5EF4-FFF2-40B4-BE49-F238E27FC236}">
                <a16:creationId xmlns:a16="http://schemas.microsoft.com/office/drawing/2014/main" id="{AEEA9401-3EE9-4C4B-9B0A-70D14C99D14F}"/>
              </a:ext>
            </a:extLst>
          </p:cNvPr>
          <p:cNvSpPr/>
          <p:nvPr/>
        </p:nvSpPr>
        <p:spPr>
          <a:xfrm>
            <a:off x="76200" y="4242675"/>
            <a:ext cx="8991600" cy="685800"/>
          </a:xfrm>
          <a:prstGeom prst="actionButtonBlank">
            <a:avLst/>
          </a:prstGeom>
          <a:noFill/>
          <a:ln w="3810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tIns="0" rIns="0" bIns="0" anchor="ctr"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4000" b="1" dirty="0">
                <a:solidFill>
                  <a:srgbClr val="FFC000"/>
                </a:solidFill>
                <a:cs typeface="Times New Roman" pitchFamily="18" charset="0"/>
              </a:rPr>
              <a:t>ابدأ باسم الإله </a:t>
            </a:r>
          </a:p>
        </p:txBody>
      </p:sp>
      <p:sp>
        <p:nvSpPr>
          <p:cNvPr id="8" name="Action Button: Custom 8">
            <a:hlinkClick r:id="rId8" action="ppaction://hlinksldjump" highlightClick="1"/>
            <a:extLst>
              <a:ext uri="{FF2B5EF4-FFF2-40B4-BE49-F238E27FC236}">
                <a16:creationId xmlns:a16="http://schemas.microsoft.com/office/drawing/2014/main" id="{4034AB29-5D12-4FB1-A94C-AC05FC048BC6}"/>
              </a:ext>
            </a:extLst>
          </p:cNvPr>
          <p:cNvSpPr/>
          <p:nvPr/>
        </p:nvSpPr>
        <p:spPr>
          <a:xfrm>
            <a:off x="76200" y="5100432"/>
            <a:ext cx="8991600" cy="685800"/>
          </a:xfrm>
          <a:prstGeom prst="actionButtonBlank">
            <a:avLst/>
          </a:prstGeom>
          <a:noFill/>
          <a:ln w="3810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tIns="0" rIns="0" bIns="0" anchor="ctr"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4000" b="1" dirty="0">
                <a:solidFill>
                  <a:srgbClr val="FFC000"/>
                </a:solidFill>
                <a:cs typeface="Times New Roman" pitchFamily="18" charset="0"/>
              </a:rPr>
              <a:t>المجد لإلهنا رب القوات</a:t>
            </a:r>
          </a:p>
        </p:txBody>
      </p:sp>
      <p:sp>
        <p:nvSpPr>
          <p:cNvPr id="9" name="Action Button: Custom 6">
            <a:hlinkClick r:id="rId9" action="ppaction://hlinksldjump" highlightClick="1"/>
            <a:extLst>
              <a:ext uri="{FF2B5EF4-FFF2-40B4-BE49-F238E27FC236}">
                <a16:creationId xmlns:a16="http://schemas.microsoft.com/office/drawing/2014/main" id="{482135FE-8203-4199-8F7A-B05292C7FEAF}"/>
              </a:ext>
            </a:extLst>
          </p:cNvPr>
          <p:cNvSpPr/>
          <p:nvPr/>
        </p:nvSpPr>
        <p:spPr>
          <a:xfrm>
            <a:off x="76200" y="5958189"/>
            <a:ext cx="8991600" cy="685800"/>
          </a:xfrm>
          <a:prstGeom prst="actionButtonBlank">
            <a:avLst/>
          </a:prstGeom>
          <a:noFill/>
          <a:ln w="3810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tIns="0" rIns="0" bIns="0" anchor="ctr"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4000" b="1" dirty="0">
                <a:solidFill>
                  <a:srgbClr val="FFC000"/>
                </a:solidFill>
                <a:cs typeface="Times New Roman" pitchFamily="18" charset="0"/>
              </a:rPr>
              <a:t>فلنسبح الهنا القدوس</a:t>
            </a:r>
          </a:p>
        </p:txBody>
      </p:sp>
    </p:spTree>
    <p:extLst>
      <p:ext uri="{BB962C8B-B14F-4D97-AF65-F5344CB8AC3E}">
        <p14:creationId xmlns:p14="http://schemas.microsoft.com/office/powerpoint/2010/main" val="222783301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14">
            <a:extLst>
              <a:ext uri="{FF2B5EF4-FFF2-40B4-BE49-F238E27FC236}">
                <a16:creationId xmlns:a16="http://schemas.microsoft.com/office/drawing/2014/main" id="{5580490C-8A21-4917-9C64-6CD4692025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507376"/>
              </p:ext>
            </p:extLst>
          </p:nvPr>
        </p:nvGraphicFramePr>
        <p:xfrm>
          <a:off x="0" y="4343401"/>
          <a:ext cx="9144000" cy="25145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05372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4400" b="1" i="0" kern="1200" dirty="0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حبيبتك اليصابات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 </a:t>
                      </a:r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طعنت في السن وشيب الرؤوس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endParaRPr lang="ar-EG" sz="44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896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210260">
                <a:tc>
                  <a:txBody>
                    <a:bodyPr/>
                    <a:lstStyle/>
                    <a:p>
                      <a:pPr algn="ctr" rtl="1"/>
                      <a:r>
                        <a:rPr kumimoji="0" lang="ar-SA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حبلى ولها ست شهور</a:t>
                      </a:r>
                      <a:r>
                        <a:rPr kumimoji="0" lang="ar-EG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 </a:t>
                      </a:r>
                      <a:r>
                        <a:rPr kumimoji="0" lang="ar-SA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ليس أمر عسير عند القدوس</a:t>
                      </a:r>
                      <a:r>
                        <a:rPr kumimoji="0" lang="ar-EG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93343639"/>
      </p:ext>
    </p:extLst>
  </p:cSld>
  <p:clrMapOvr>
    <a:masterClrMapping/>
  </p:clrMapOvr>
</p:sld>
</file>

<file path=ppt/slides/slide80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62" name="Group 2"/>
          <p:cNvGraphicFramePr>
            <a:graphicFrameLocks noGrp="1"/>
          </p:cNvGraphicFramePr>
          <p:nvPr/>
        </p:nvGraphicFramePr>
        <p:xfrm>
          <a:off x="-1" y="1908810"/>
          <a:ext cx="9144090" cy="303276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حينئذ أجاب الديان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ليس بالخبز يحيا الإنسان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بل بكلام الله المنان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يصير ح</a:t>
                      </a:r>
                      <a:r>
                        <a:rPr kumimoji="0" lang="en-GB" sz="4800" b="1" i="0" u="none" strike="noStrike" cap="none" normalizeH="0" baseline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يً</a:t>
                      </a: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 بلا ممات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/>
</p:sld>
</file>

<file path=ppt/slides/slide80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roup 2"/>
          <p:cNvGraphicFramePr>
            <a:graphicFrameLocks noGrp="1"/>
          </p:cNvGraphicFramePr>
          <p:nvPr/>
        </p:nvGraphicFramePr>
        <p:xfrm>
          <a:off x="0" y="1960245"/>
          <a:ext cx="9144089" cy="2926080"/>
        </p:xfrm>
        <a:graphic>
          <a:graphicData uri="http://schemas.openxmlformats.org/drawingml/2006/table">
            <a:tbl>
              <a:tblPr rtl="1"/>
              <a:tblGrid>
                <a:gridCol w="28996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817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627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3152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5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خرج يسوع إلى البرية</a:t>
                      </a:r>
                      <a:br>
                        <a:rPr kumimoji="0" lang="en-US" sz="30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3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ليصوم ويعلم البشرية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الذين قبلوا المعمودية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9723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5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فضائل الصوم والصلوات</a:t>
                      </a:r>
                      <a:br>
                        <a:rPr kumimoji="0" lang="en-US" sz="30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/>
</p:sld>
</file>

<file path=ppt/slides/slide80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62" name="Group 2"/>
          <p:cNvGraphicFramePr>
            <a:graphicFrameLocks noGrp="1"/>
          </p:cNvGraphicFramePr>
          <p:nvPr/>
        </p:nvGraphicFramePr>
        <p:xfrm>
          <a:off x="-1" y="1908810"/>
          <a:ext cx="9144090" cy="303276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داود ذو الفضل المع</a:t>
                      </a:r>
                      <a:r>
                        <a:rPr kumimoji="0" lang="en-GB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ه</a:t>
                      </a: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ود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بتقواه صار نب</a:t>
                      </a:r>
                      <a:r>
                        <a:rPr kumimoji="0" lang="en-GB" sz="4800" b="1" i="0" u="none" strike="noStrike" cap="none" normalizeH="0" baseline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يً</a:t>
                      </a: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 لليهود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ومل</a:t>
                      </a:r>
                      <a:r>
                        <a:rPr kumimoji="0" lang="en-GB" sz="4800" b="1" i="0" u="none" strike="noStrike" cap="none" normalizeH="0" baseline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كً</a:t>
                      </a: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 قاد</a:t>
                      </a:r>
                      <a:r>
                        <a:rPr kumimoji="0" lang="en-GB" sz="4800" b="1" i="0" u="none" strike="noStrike" cap="none" normalizeH="0" baseline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رًا</a:t>
                      </a: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ذا جنود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دائم الذكر في كل الأوقات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/>
</p:sld>
</file>

<file path=ppt/slides/slide80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roup 2"/>
          <p:cNvGraphicFramePr>
            <a:graphicFrameLocks noGrp="1"/>
          </p:cNvGraphicFramePr>
          <p:nvPr/>
        </p:nvGraphicFramePr>
        <p:xfrm>
          <a:off x="0" y="2028825"/>
          <a:ext cx="9144089" cy="2819400"/>
        </p:xfrm>
        <a:graphic>
          <a:graphicData uri="http://schemas.openxmlformats.org/drawingml/2006/table">
            <a:tbl>
              <a:tblPr rtl="1"/>
              <a:tblGrid>
                <a:gridCol w="28996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817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627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3152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رسل سيدنا تحملوا الاضطهاد</a:t>
                      </a:r>
                      <a:br>
                        <a:rPr kumimoji="0" lang="en-US" sz="3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3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من الكفرة عباد المصنوعات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86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وبالصوم والصلاة </a:t>
                      </a:r>
                      <a:r>
                        <a:rPr kumimoji="0" lang="en-GB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</a:t>
                      </a:r>
                      <a:r>
                        <a:rPr kumimoji="0" lang="ar-EG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قاموا الأموات</a:t>
                      </a:r>
                      <a:br>
                        <a:rPr kumimoji="0" lang="en-US" sz="2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9723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وردوا الأمم إلى صحيح العبادات </a:t>
                      </a:r>
                      <a:br>
                        <a:rPr kumimoji="0" lang="en-US" sz="3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/>
</p:sld>
</file>

<file path=ppt/slides/slide80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62" name="Group 2"/>
          <p:cNvGraphicFramePr>
            <a:graphicFrameLocks noGrp="1"/>
          </p:cNvGraphicFramePr>
          <p:nvPr/>
        </p:nvGraphicFramePr>
        <p:xfrm>
          <a:off x="-1" y="1908810"/>
          <a:ext cx="9144090" cy="303276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زال عن آدم وحوا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ما كانا فيه</a:t>
                      </a:r>
                      <a:r>
                        <a:rPr kumimoji="0" lang="en-GB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من</a:t>
                      </a: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الجوى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وقد قبلت توبة أهل نينو</a:t>
                      </a:r>
                      <a:r>
                        <a:rPr kumimoji="0" lang="en-GB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ى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بفضل الصوم وصفاء النيات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/>
</p:sld>
</file>

<file path=ppt/slides/slide80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roup 2"/>
          <p:cNvGraphicFramePr>
            <a:graphicFrameLocks noGrp="1"/>
          </p:cNvGraphicFramePr>
          <p:nvPr/>
        </p:nvGraphicFramePr>
        <p:xfrm>
          <a:off x="0" y="1908810"/>
          <a:ext cx="9144089" cy="3032760"/>
        </p:xfrm>
        <a:graphic>
          <a:graphicData uri="http://schemas.openxmlformats.org/drawingml/2006/table">
            <a:tbl>
              <a:tblPr rtl="1"/>
              <a:tblGrid>
                <a:gridCol w="28996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817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627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سيدنا يمدح الصائمين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ذوي التقوى واليقين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ويطرد عنهم حيل الشياطين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كما نصت على ذاك الآيات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/>
</p:sld>
</file>

<file path=ppt/slides/slide80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62" name="Group 2"/>
          <p:cNvGraphicFramePr>
            <a:graphicFrameLocks noGrp="1"/>
          </p:cNvGraphicFramePr>
          <p:nvPr/>
        </p:nvGraphicFramePr>
        <p:xfrm>
          <a:off x="-1" y="1937385"/>
          <a:ext cx="9144090" cy="297180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3152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5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شرف الصوم مولانا</a:t>
                      </a:r>
                      <a:br>
                        <a:rPr kumimoji="0" lang="en-US" sz="30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3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وأمرنا به وهدانا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فلنصم ونسامح </a:t>
                      </a:r>
                      <a:r>
                        <a:rPr kumimoji="0" lang="en-GB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</a:t>
                      </a: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عدانا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فيغفر لنا كل الزلات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/>
</p:sld>
</file>

<file path=ppt/slides/slide80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roup 2"/>
          <p:cNvGraphicFramePr>
            <a:graphicFrameLocks noGrp="1"/>
          </p:cNvGraphicFramePr>
          <p:nvPr/>
        </p:nvGraphicFramePr>
        <p:xfrm>
          <a:off x="0" y="1971675"/>
          <a:ext cx="9144089" cy="2926080"/>
        </p:xfrm>
        <a:graphic>
          <a:graphicData uri="http://schemas.openxmlformats.org/drawingml/2006/table">
            <a:tbl>
              <a:tblPr rtl="1"/>
              <a:tblGrid>
                <a:gridCol w="28996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817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627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3152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صوموا وصلوا بخوف ووقار</a:t>
                      </a:r>
                      <a:br>
                        <a:rPr kumimoji="0" lang="en-US" sz="3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3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بكل خضوع مثل العشار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واطلبوا منه ال</a:t>
                      </a:r>
                      <a:r>
                        <a:rPr kumimoji="0" lang="en-GB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إ</a:t>
                      </a:r>
                      <a:r>
                        <a:rPr kumimoji="0" lang="ar-EG" sz="4800" b="1" i="0" u="none" strike="noStrike" cap="none" normalizeH="0" baseline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ستغفار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9723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لتحصدوا من الصوم حلو الثمرات</a:t>
                      </a:r>
                      <a:br>
                        <a:rPr kumimoji="0" lang="en-US" sz="3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/>
</p:sld>
</file>

<file path=ppt/slides/slide80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62" name="Group 2"/>
          <p:cNvGraphicFramePr>
            <a:graphicFrameLocks noGrp="1"/>
          </p:cNvGraphicFramePr>
          <p:nvPr/>
        </p:nvGraphicFramePr>
        <p:xfrm>
          <a:off x="-1" y="2000222"/>
          <a:ext cx="9144090" cy="2868987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ضيعنا حياتنا في اللذات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في طعام وشراب وشهوات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cop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وتهاون عن فعل الخير</a:t>
                      </a: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ات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2987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3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ولم نفكر في ساعة الموت مع الحسرات</a:t>
                      </a:r>
                      <a:br>
                        <a:rPr kumimoji="0" lang="en-US" sz="2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/>
</p:sld>
</file>

<file path=ppt/slides/slide80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roup 2"/>
          <p:cNvGraphicFramePr>
            <a:graphicFrameLocks noGrp="1"/>
          </p:cNvGraphicFramePr>
          <p:nvPr/>
        </p:nvGraphicFramePr>
        <p:xfrm>
          <a:off x="0" y="1971675"/>
          <a:ext cx="9144089" cy="2926080"/>
        </p:xfrm>
        <a:graphic>
          <a:graphicData uri="http://schemas.openxmlformats.org/drawingml/2006/table">
            <a:tbl>
              <a:tblPr rtl="1"/>
              <a:tblGrid>
                <a:gridCol w="28996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817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627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3152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طاعة الله واجبة كقول الرسول</a:t>
                      </a:r>
                      <a:br>
                        <a:rPr kumimoji="0" lang="en-US" sz="3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3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723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5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فاطيعوه</a:t>
                      </a:r>
                      <a:r>
                        <a:rPr kumimoji="0" lang="ar-EG" sz="4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وقاوموا </a:t>
                      </a:r>
                      <a:r>
                        <a:rPr kumimoji="0" lang="cop" sz="4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إ</a:t>
                      </a:r>
                      <a:r>
                        <a:rPr kumimoji="0" lang="ar-EG" sz="4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بليس المخذول</a:t>
                      </a:r>
                      <a:br>
                        <a:rPr kumimoji="0" lang="en-US" sz="3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فيهرب منكم بسرعة ويزول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واقتربوا من الله كل الأوقات</a:t>
                      </a:r>
                      <a:br>
                        <a:rPr kumimoji="0" lang="en-US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14">
            <a:extLst>
              <a:ext uri="{FF2B5EF4-FFF2-40B4-BE49-F238E27FC236}">
                <a16:creationId xmlns:a16="http://schemas.microsoft.com/office/drawing/2014/main" id="{5580490C-8A21-4917-9C64-6CD4692025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9814421"/>
              </p:ext>
            </p:extLst>
          </p:nvPr>
        </p:nvGraphicFramePr>
        <p:xfrm>
          <a:off x="0" y="4343401"/>
          <a:ext cx="9144000" cy="25145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05372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4600" b="1" i="0" kern="1200" dirty="0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حملت مريم بأمانتها</a:t>
                      </a:r>
                      <a:r>
                        <a:rPr kumimoji="0" lang="ar-EG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 </a:t>
                      </a:r>
                      <a:r>
                        <a:rPr kumimoji="0" lang="ar-SA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وسكن فيها الرب القدوس</a:t>
                      </a:r>
                      <a:r>
                        <a:rPr kumimoji="0" lang="ar-EG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endParaRPr lang="ar-EG" sz="46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896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210260">
                <a:tc>
                  <a:txBody>
                    <a:bodyPr/>
                    <a:lstStyle/>
                    <a:p>
                      <a:pPr algn="ctr" rtl="1"/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ومضت بسرعة لنسيبتها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 </a:t>
                      </a:r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ودخلت بيت زخارياس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4397004"/>
      </p:ext>
    </p:extLst>
  </p:cSld>
  <p:clrMapOvr>
    <a:masterClrMapping/>
  </p:clrMapOvr>
</p:sld>
</file>

<file path=ppt/slides/slide8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62" name="Group 2"/>
          <p:cNvGraphicFramePr>
            <a:graphicFrameLocks noGrp="1"/>
          </p:cNvGraphicFramePr>
          <p:nvPr/>
        </p:nvGraphicFramePr>
        <p:xfrm>
          <a:off x="-1" y="1943100"/>
          <a:ext cx="9144090" cy="298704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ظهر سيدنا بجسد الناسوت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اقنو</a:t>
                      </a:r>
                      <a:r>
                        <a:rPr kumimoji="0" lang="cop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مً</a:t>
                      </a: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 واح</a:t>
                      </a:r>
                      <a:r>
                        <a:rPr kumimoji="0" lang="cop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دً</a:t>
                      </a: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 من ثلاثة مثبوت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723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وعن الشيطان </a:t>
                      </a:r>
                      <a:r>
                        <a:rPr kumimoji="0" lang="cop" sz="4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</a:t>
                      </a:r>
                      <a:r>
                        <a:rPr kumimoji="0" lang="ar-EG" sz="4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خفى اللاهوت</a:t>
                      </a:r>
                      <a:br>
                        <a:rPr kumimoji="0" lang="en-US" sz="3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لأجل خلاص العالم من الضيقات</a:t>
                      </a:r>
                      <a:br>
                        <a:rPr kumimoji="0" lang="en-US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/>
</p:sld>
</file>

<file path=ppt/slides/slide8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roup 2"/>
          <p:cNvGraphicFramePr>
            <a:graphicFrameLocks noGrp="1"/>
          </p:cNvGraphicFramePr>
          <p:nvPr/>
        </p:nvGraphicFramePr>
        <p:xfrm>
          <a:off x="0" y="1929765"/>
          <a:ext cx="9144089" cy="3002280"/>
        </p:xfrm>
        <a:graphic>
          <a:graphicData uri="http://schemas.openxmlformats.org/drawingml/2006/table">
            <a:tbl>
              <a:tblPr rtl="1"/>
              <a:tblGrid>
                <a:gridCol w="28996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817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627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علمنا الصوم مع الصلوات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866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cop" sz="45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</a:t>
                      </a:r>
                      <a:r>
                        <a:rPr kumimoji="0" lang="ar-EG" sz="45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بانا الذي في السموات</a:t>
                      </a:r>
                      <a:br>
                        <a:rPr kumimoji="0" lang="en-US" sz="30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2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cop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</a:t>
                      </a: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ظهر لنا عجايب مع آيات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كشفاء المرضى وقيام</a:t>
                      </a:r>
                      <a:r>
                        <a:rPr kumimoji="0" lang="cop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ة</a:t>
                      </a: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الأموات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/>
</p:sld>
</file>

<file path=ppt/slides/slide8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62" name="Group 2"/>
          <p:cNvGraphicFramePr>
            <a:graphicFrameLocks noGrp="1"/>
          </p:cNvGraphicFramePr>
          <p:nvPr/>
        </p:nvGraphicFramePr>
        <p:xfrm>
          <a:off x="-1" y="1908810"/>
          <a:ext cx="9144090" cy="303276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غفر للزانية خطاياها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والسامرية أي</a:t>
                      </a:r>
                      <a:r>
                        <a:rPr kumimoji="0" lang="cop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ضًا</a:t>
                      </a: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هداها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ومن ماء الحياة رواها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ونالت منه كل المطلوبات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/>
</p:sld>
</file>

<file path=ppt/slides/slide8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roup 2"/>
          <p:cNvGraphicFramePr>
            <a:graphicFrameLocks noGrp="1"/>
          </p:cNvGraphicFramePr>
          <p:nvPr/>
        </p:nvGraphicFramePr>
        <p:xfrm>
          <a:off x="0" y="1908810"/>
          <a:ext cx="9144088" cy="3032760"/>
        </p:xfrm>
        <a:graphic>
          <a:graphicData uri="http://schemas.openxmlformats.org/drawingml/2006/table">
            <a:tbl>
              <a:tblPr rtl="1"/>
              <a:tblGrid>
                <a:gridCol w="26269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27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817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46272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88670">
                <a:tc gridSpan="3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فتح عيني أعمى مولود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ولم تصدق به اليهود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3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وسألوا أبويه بعد الجحود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فقالا أنه ولدنا باثبات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108000" marR="108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/>
</p:sld>
</file>

<file path=ppt/slides/slide8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62" name="Group 2"/>
          <p:cNvGraphicFramePr>
            <a:graphicFrameLocks noGrp="1"/>
          </p:cNvGraphicFramePr>
          <p:nvPr/>
        </p:nvGraphicFramePr>
        <p:xfrm>
          <a:off x="-1" y="2000250"/>
          <a:ext cx="9144090" cy="288036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قال للأعمى الذي شفاه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أتؤمن </a:t>
                      </a:r>
                      <a:r>
                        <a:rPr kumimoji="0" lang="cop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</a:t>
                      </a: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نت بابن الله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86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فقال</a:t>
                      </a:r>
                      <a:r>
                        <a:rPr kumimoji="0" lang="cop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له</a:t>
                      </a:r>
                      <a:r>
                        <a:rPr kumimoji="0" lang="ar-EG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من هو يا سيد لكي </a:t>
                      </a:r>
                      <a:r>
                        <a:rPr kumimoji="0" lang="ar-EG" sz="41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آراه</a:t>
                      </a:r>
                      <a:br>
                        <a:rPr kumimoji="0" lang="en-US" sz="2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9723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أجابه أنا الناطق بالكلمات</a:t>
                      </a:r>
                      <a:br>
                        <a:rPr kumimoji="0" lang="en-US" sz="3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/>
</p:sld>
</file>

<file path=ppt/slides/slide8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roup 2"/>
          <p:cNvGraphicFramePr>
            <a:graphicFrameLocks noGrp="1"/>
          </p:cNvGraphicFramePr>
          <p:nvPr/>
        </p:nvGraphicFramePr>
        <p:xfrm>
          <a:off x="0" y="1937385"/>
          <a:ext cx="9144089" cy="2971800"/>
        </p:xfrm>
        <a:graphic>
          <a:graphicData uri="http://schemas.openxmlformats.org/drawingml/2006/table">
            <a:tbl>
              <a:tblPr rtl="1"/>
              <a:tblGrid>
                <a:gridCol w="28996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817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627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3152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5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كمل تدبير</a:t>
                      </a:r>
                      <a:r>
                        <a:rPr kumimoji="0" lang="cop" sz="45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ه</a:t>
                      </a:r>
                      <a:r>
                        <a:rPr kumimoji="0" lang="ar-EG" sz="45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مخلصنا</a:t>
                      </a:r>
                      <a:br>
                        <a:rPr kumimoji="0" lang="en-US" sz="30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3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وقبل تلك الآلام عنا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وآلامه صارت دي</a:t>
                      </a:r>
                      <a:r>
                        <a:rPr kumimoji="0" lang="cop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نً</a:t>
                      </a: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 يلزمنا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نوفيه بفعل الحسنات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/>
</p:sld>
</file>

<file path=ppt/slides/slide8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62" name="Group 2"/>
          <p:cNvGraphicFramePr>
            <a:graphicFrameLocks noGrp="1"/>
          </p:cNvGraphicFramePr>
          <p:nvPr/>
        </p:nvGraphicFramePr>
        <p:xfrm>
          <a:off x="-1" y="1908810"/>
          <a:ext cx="9144090" cy="303276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لماذا لم نسمع ما قيل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من قول مخلصنا في الإنجيل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تعالى إل</a:t>
                      </a:r>
                      <a:r>
                        <a:rPr kumimoji="0" lang="cop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يَّ</a:t>
                      </a: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يا من حمله ثقيل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وأنا </a:t>
                      </a:r>
                      <a:r>
                        <a:rPr kumimoji="0" lang="cop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</a:t>
                      </a: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عطيك كل الراحات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/>
</p:sld>
</file>

<file path=ppt/slides/slide8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roup 2"/>
          <p:cNvGraphicFramePr>
            <a:graphicFrameLocks noGrp="1"/>
          </p:cNvGraphicFramePr>
          <p:nvPr/>
        </p:nvGraphicFramePr>
        <p:xfrm>
          <a:off x="0" y="1988820"/>
          <a:ext cx="9144089" cy="2895600"/>
        </p:xfrm>
        <a:graphic>
          <a:graphicData uri="http://schemas.openxmlformats.org/drawingml/2006/table">
            <a:tbl>
              <a:tblPr rtl="1"/>
              <a:tblGrid>
                <a:gridCol w="28996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817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627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5151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من كان من نفسه يألف </a:t>
                      </a:r>
                      <a:r>
                        <a:rPr kumimoji="0" lang="ar-EG" sz="41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التواني</a:t>
                      </a:r>
                      <a:br>
                        <a:rPr kumimoji="0" lang="en-US" sz="2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2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يمض</a:t>
                      </a:r>
                      <a:r>
                        <a:rPr kumimoji="0" lang="cop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ي</a:t>
                      </a: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لأبيه الروحاني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يعترف ليفوز بالأماني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وتمحي عنه</a:t>
                      </a:r>
                      <a:r>
                        <a:rPr kumimoji="0" lang="cop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كل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السيئات</a:t>
                      </a:r>
                      <a:br>
                        <a:rPr kumimoji="0" lang="en-US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/>
</p:sld>
</file>

<file path=ppt/slides/slide8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62" name="Group 2"/>
          <p:cNvGraphicFramePr>
            <a:graphicFrameLocks noGrp="1"/>
          </p:cNvGraphicFramePr>
          <p:nvPr/>
        </p:nvGraphicFramePr>
        <p:xfrm>
          <a:off x="-1" y="1937385"/>
          <a:ext cx="9144090" cy="297180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3152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5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نقدم صلوات مع طلبات</a:t>
                      </a:r>
                      <a:br>
                        <a:rPr kumimoji="0" lang="en-US" sz="30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3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لأبينا الذي في السموات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ونصنع رحمة</a:t>
                      </a:r>
                      <a:r>
                        <a:rPr kumimoji="0" lang="cop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مع</a:t>
                      </a: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صدقات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cop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وننمو في عمل الصالح</a:t>
                      </a: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ات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/>
</p:sld>
</file>

<file path=ppt/slides/slide8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roup 2"/>
          <p:cNvGraphicFramePr>
            <a:graphicFrameLocks noGrp="1"/>
          </p:cNvGraphicFramePr>
          <p:nvPr/>
        </p:nvGraphicFramePr>
        <p:xfrm>
          <a:off x="0" y="1954530"/>
          <a:ext cx="9144089" cy="2941320"/>
        </p:xfrm>
        <a:graphic>
          <a:graphicData uri="http://schemas.openxmlformats.org/drawingml/2006/table">
            <a:tbl>
              <a:tblPr rtl="1"/>
              <a:tblGrid>
                <a:gridCol w="28996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817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627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هلموا يا أخوة قبل الظلمة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723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5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لنبتاع لنا زيت الرحمة</a:t>
                      </a:r>
                      <a:br>
                        <a:rPr kumimoji="0" lang="en-US" sz="30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723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5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لأنها مصباح النعمة</a:t>
                      </a:r>
                      <a:br>
                        <a:rPr kumimoji="0" lang="en-US" sz="30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تضئ لصاحبها في الظلمات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14">
            <a:extLst>
              <a:ext uri="{FF2B5EF4-FFF2-40B4-BE49-F238E27FC236}">
                <a16:creationId xmlns:a16="http://schemas.microsoft.com/office/drawing/2014/main" id="{5580490C-8A21-4917-9C64-6CD4692025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1018686"/>
              </p:ext>
            </p:extLst>
          </p:nvPr>
        </p:nvGraphicFramePr>
        <p:xfrm>
          <a:off x="0" y="4343401"/>
          <a:ext cx="9144000" cy="25145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05372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4500" b="1" i="0" kern="1200" dirty="0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حين سمعت اليصابات</a:t>
                      </a:r>
                      <a:r>
                        <a:rPr kumimoji="0" lang="ar-EG" sz="45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 </a:t>
                      </a:r>
                      <a:r>
                        <a:rPr kumimoji="0" lang="ar-SA" sz="45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صوت مريم تي بارثينوس</a:t>
                      </a:r>
                      <a:r>
                        <a:rPr kumimoji="0" lang="ar-EG" sz="45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endParaRPr lang="ar-EG" sz="45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896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210260">
                <a:tc>
                  <a:txBody>
                    <a:bodyPr/>
                    <a:lstStyle/>
                    <a:p>
                      <a:pPr algn="ctr" rtl="1"/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ركض في احشاها بثبات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 </a:t>
                      </a:r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يؤنس بي ابرودروموس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31401182"/>
      </p:ext>
    </p:extLst>
  </p:cSld>
  <p:clrMapOvr>
    <a:masterClrMapping/>
  </p:clrMapOvr>
</p:sld>
</file>

<file path=ppt/slides/slide8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62" name="Group 2"/>
          <p:cNvGraphicFramePr>
            <a:graphicFrameLocks noGrp="1"/>
          </p:cNvGraphicFramePr>
          <p:nvPr/>
        </p:nvGraphicFramePr>
        <p:xfrm>
          <a:off x="-1" y="1899285"/>
          <a:ext cx="9144090" cy="304800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لأنه يستجيب لمن دعاه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5438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فلنسبح له ونمجده في علاه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br>
                        <a:rPr kumimoji="0" lang="en-US" sz="1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ونداوم على فعل وصاياه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cop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فننال</a:t>
                      </a: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الخير والبركات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/>
</p:sld>
</file>

<file path=ppt/slides/slide8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Group 2"/>
          <p:cNvGraphicFramePr>
            <a:graphicFrameLocks noGrp="1"/>
          </p:cNvGraphicFramePr>
          <p:nvPr/>
        </p:nvGraphicFramePr>
        <p:xfrm>
          <a:off x="-1" y="1929765"/>
          <a:ext cx="9144090" cy="300228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ونسأل من مخلصنا يسوع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ونضرع إليه ب</a:t>
                      </a:r>
                      <a:r>
                        <a:rPr kumimoji="0" lang="cop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كل </a:t>
                      </a: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خشوع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0866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5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أن يجعل دعانا مسموع</a:t>
                      </a:r>
                      <a:br>
                        <a:rPr kumimoji="0" lang="en-US" sz="30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2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لنفوز بنعيم الجنات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/>
</p:sld>
</file>

<file path=ppt/slides/slide8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62" name="Group 2"/>
          <p:cNvGraphicFramePr>
            <a:graphicFrameLocks noGrp="1"/>
          </p:cNvGraphicFramePr>
          <p:nvPr/>
        </p:nvGraphicFramePr>
        <p:xfrm>
          <a:off x="-1" y="2023110"/>
          <a:ext cx="9144090" cy="283464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</a:t>
                      </a:r>
                      <a:r>
                        <a:rPr kumimoji="0" lang="cop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</a:t>
                      </a: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ي</a:t>
                      </a:r>
                      <a:r>
                        <a:rPr kumimoji="0" lang="cop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ضً</a:t>
                      </a: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 البيع في كل مكان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723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اجعلها مفتوحة على ممر الزمان</a:t>
                      </a:r>
                      <a:br>
                        <a:rPr kumimoji="0" lang="en-US" sz="3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723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والشعب فيها </a:t>
                      </a:r>
                      <a:r>
                        <a:rPr kumimoji="0" lang="ar-EG" sz="45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بهدو</a:t>
                      </a:r>
                      <a:r>
                        <a:rPr kumimoji="0" lang="cop" sz="4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ء</a:t>
                      </a:r>
                      <a:r>
                        <a:rPr kumimoji="0" lang="ar-EG" sz="4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و</a:t>
                      </a:r>
                      <a:r>
                        <a:rPr kumimoji="0" lang="cop" sz="4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إ</a:t>
                      </a:r>
                      <a:r>
                        <a:rPr kumimoji="0" lang="ar-EG" sz="4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طم</a:t>
                      </a:r>
                      <a:r>
                        <a:rPr kumimoji="0" lang="cop" sz="4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ئن</a:t>
                      </a:r>
                      <a:r>
                        <a:rPr kumimoji="0" lang="ar-EG" sz="4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ان</a:t>
                      </a:r>
                      <a:br>
                        <a:rPr kumimoji="0" lang="en-US" sz="3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286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محفوظين محروسين من الضربات</a:t>
                      </a:r>
                      <a:br>
                        <a:rPr kumimoji="0" lang="en-US" sz="2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/>
</p:sld>
</file>

<file path=ppt/slides/slide8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roup 2"/>
          <p:cNvGraphicFramePr>
            <a:graphicFrameLocks noGrp="1"/>
          </p:cNvGraphicFramePr>
          <p:nvPr/>
        </p:nvGraphicFramePr>
        <p:xfrm>
          <a:off x="0" y="1931670"/>
          <a:ext cx="9144089" cy="2987040"/>
        </p:xfrm>
        <a:graphic>
          <a:graphicData uri="http://schemas.openxmlformats.org/drawingml/2006/table">
            <a:tbl>
              <a:tblPr rtl="1"/>
              <a:tblGrid>
                <a:gridCol w="28996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817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627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يا رب بفضلك ارحمنا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وللعمل بالوصايا وفقنا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723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5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وفي ملكوتك اجمعنا</a:t>
                      </a:r>
                      <a:br>
                        <a:rPr kumimoji="0" lang="en-US" sz="30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في نعيم دائم ومسرات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/>
</p:sld>
</file>

<file path=ppt/slides/slide8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76819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</p:sld>
</file>

<file path=ppt/slides/slide8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62" name="Group 2"/>
          <p:cNvGraphicFramePr>
            <a:graphicFrameLocks noGrp="1"/>
          </p:cNvGraphicFramePr>
          <p:nvPr/>
        </p:nvGraphicFramePr>
        <p:xfrm>
          <a:off x="-1" y="1943100"/>
          <a:ext cx="9144090" cy="298704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اليومَ تمت الأقوال</a:t>
                      </a:r>
                      <a:br>
                        <a:rPr kumimoji="0" lang="en-US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من النبوات والأمثال</a:t>
                      </a:r>
                      <a:br>
                        <a:rPr kumimoji="0" lang="en-US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كما تكلم زكريا وقال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9723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نبوة عن </a:t>
                      </a:r>
                      <a:r>
                        <a:rPr kumimoji="0" lang="ar-EG" sz="45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إيسوس</a:t>
                      </a:r>
                      <a:r>
                        <a:rPr kumimoji="0" lang="ar-EG" sz="4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بي </a:t>
                      </a:r>
                      <a:r>
                        <a:rPr kumimoji="0" lang="ar-EG" sz="45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إخرستوس</a:t>
                      </a:r>
                      <a:br>
                        <a:rPr kumimoji="0" lang="en-US" sz="3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C8336F35-08C3-1D3C-6521-E62841064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sz="4050" dirty="0"/>
              <a:t>مديح لعشية وباكر أحد الشعانين</a:t>
            </a:r>
            <a:br>
              <a:rPr lang="en-US" sz="4050" dirty="0"/>
            </a:br>
            <a:r>
              <a:rPr lang="ar-EG" sz="4400" dirty="0"/>
              <a:t>اليوم تمت الأقوال</a:t>
            </a:r>
            <a:br>
              <a:rPr lang="en-US" sz="4400" dirty="0"/>
            </a:br>
            <a:endParaRPr lang="en-US" sz="4050" dirty="0"/>
          </a:p>
        </p:txBody>
      </p:sp>
    </p:spTree>
  </p:cSld>
  <p:clrMapOvr>
    <a:masterClrMapping/>
  </p:clrMapOvr>
  <p:transition spd="slow"/>
</p:sld>
</file>

<file path=ppt/slides/slide8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roup 2"/>
          <p:cNvGraphicFramePr>
            <a:graphicFrameLocks noGrp="1"/>
          </p:cNvGraphicFramePr>
          <p:nvPr/>
        </p:nvGraphicFramePr>
        <p:xfrm>
          <a:off x="-1" y="1977390"/>
          <a:ext cx="9144090" cy="292608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يا ابنة صهيون سوف يأتيك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ملك عادل ليطهر ساكنيك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86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وهو راكب على جحش ويمر فيك</a:t>
                      </a:r>
                      <a:br>
                        <a:rPr kumimoji="0" lang="en-US" sz="2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وهو مخلص سائر النفوس</a:t>
                      </a:r>
                      <a:br>
                        <a:rPr kumimoji="0" lang="en-US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/>
</p:sld>
</file>

<file path=ppt/slides/slide8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62" name="Group 2"/>
          <p:cNvGraphicFramePr>
            <a:graphicFrameLocks noGrp="1"/>
          </p:cNvGraphicFramePr>
          <p:nvPr/>
        </p:nvGraphicFramePr>
        <p:xfrm>
          <a:off x="-1" y="1908810"/>
          <a:ext cx="9144090" cy="303276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اليوم صار في شبه إنسان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راكبًا على ابن أتان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بتواضعه وهو الديان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وحوله طقوس ني </a:t>
                      </a:r>
                      <a:r>
                        <a:rPr kumimoji="0" lang="ar-EG" sz="4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أنجيلوس</a:t>
                      </a:r>
                      <a:br>
                        <a:rPr kumimoji="0" lang="en-US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/>
</p:sld>
</file>

<file path=ppt/slides/slide8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roup 2"/>
          <p:cNvGraphicFramePr>
            <a:graphicFrameLocks noGrp="1"/>
          </p:cNvGraphicFramePr>
          <p:nvPr/>
        </p:nvGraphicFramePr>
        <p:xfrm>
          <a:off x="-1" y="1908810"/>
          <a:ext cx="9144090" cy="303276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اليوم تفرح أورشليم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وكل كور نفتاليم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وهم يصرخون بصوت عظيم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خلصنا أيها الملك القدوس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/>
</p:sld>
</file>

<file path=ppt/slides/slide8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62" name="Group 2"/>
          <p:cNvGraphicFramePr>
            <a:graphicFrameLocks noGrp="1"/>
          </p:cNvGraphicFramePr>
          <p:nvPr/>
        </p:nvGraphicFramePr>
        <p:xfrm>
          <a:off x="-1" y="1908810"/>
          <a:ext cx="9144090" cy="303276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في الطريق فرشوا القمصان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ومن الشجر قطعوا الأغصان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وهم يرتلون بالألحان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ويقولون المجد لله القدوس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14">
            <a:extLst>
              <a:ext uri="{FF2B5EF4-FFF2-40B4-BE49-F238E27FC236}">
                <a16:creationId xmlns:a16="http://schemas.microsoft.com/office/drawing/2014/main" id="{5580490C-8A21-4917-9C64-6CD4692025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1567819"/>
              </p:ext>
            </p:extLst>
          </p:nvPr>
        </p:nvGraphicFramePr>
        <p:xfrm>
          <a:off x="0" y="4343401"/>
          <a:ext cx="9144000" cy="25145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05372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4200" b="1" i="0" kern="1200" dirty="0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حملت مريم جمر اللاهوت</a:t>
                      </a:r>
                      <a:r>
                        <a:rPr kumimoji="0" lang="ar-EG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 </a:t>
                      </a:r>
                      <a:r>
                        <a:rPr kumimoji="0" lang="ar-SA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وقد صارت بي إثرونوس</a:t>
                      </a:r>
                      <a:r>
                        <a:rPr kumimoji="0" lang="ar-EG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endParaRPr lang="ar-EG" sz="42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896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210260">
                <a:tc>
                  <a:txBody>
                    <a:bodyPr/>
                    <a:lstStyle/>
                    <a:p>
                      <a:pPr algn="ctr" rtl="1"/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وشالت رب الصباؤوت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 </a:t>
                      </a:r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تسبح له طغمات وطقوس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94303680"/>
      </p:ext>
    </p:extLst>
  </p:cSld>
  <p:clrMapOvr>
    <a:masterClrMapping/>
  </p:clrMapOvr>
</p:sld>
</file>

<file path=ppt/slides/slide8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roup 2"/>
          <p:cNvGraphicFramePr>
            <a:graphicFrameLocks noGrp="1"/>
          </p:cNvGraphicFramePr>
          <p:nvPr/>
        </p:nvGraphicFramePr>
        <p:xfrm>
          <a:off x="-1" y="1908810"/>
          <a:ext cx="9144090" cy="303276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وكانت تلك الغصون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من النخيل والزيتون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وجميع الشعوب يصيحون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هذا ملكنا محيي النفوس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/>
</p:sld>
</file>

<file path=ppt/slides/slide8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62" name="Group 2"/>
          <p:cNvGraphicFramePr>
            <a:graphicFrameLocks noGrp="1"/>
          </p:cNvGraphicFramePr>
          <p:nvPr/>
        </p:nvGraphicFramePr>
        <p:xfrm>
          <a:off x="-1" y="1908810"/>
          <a:ext cx="9144090" cy="303276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هذا هو اليوم الموعود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الذي قال عنه داود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هذا الذي صنعه المعبود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كما شرح في إبصالموس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Rectangle 2">
            <a:hlinkClick r:id="" action="ppaction://noaction"/>
            <a:extLst>
              <a:ext uri="{FF2B5EF4-FFF2-40B4-BE49-F238E27FC236}">
                <a16:creationId xmlns:a16="http://schemas.microsoft.com/office/drawing/2014/main" id="{B2423CEA-6B7B-D612-9C03-CC18407C499C}"/>
              </a:ext>
            </a:extLst>
          </p:cNvPr>
          <p:cNvSpPr/>
          <p:nvPr/>
        </p:nvSpPr>
        <p:spPr>
          <a:xfrm flipH="1">
            <a:off x="47538" y="5406390"/>
            <a:ext cx="2667026" cy="540000"/>
          </a:xfrm>
          <a:prstGeom prst="rect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1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أوصنا خين نى إتتشوسى</a:t>
            </a:r>
            <a:endParaRPr lang="en-US" sz="2100" b="1">
              <a:solidFill>
                <a:srgbClr val="FFC000"/>
              </a:solidFill>
              <a:latin typeface="Calibri"/>
              <a:cs typeface="Arial"/>
            </a:endParaRPr>
          </a:p>
        </p:txBody>
      </p:sp>
    </p:spTree>
  </p:cSld>
  <p:clrMapOvr>
    <a:masterClrMapping/>
  </p:clrMapOvr>
  <p:transition spd="slow"/>
</p:sld>
</file>

<file path=ppt/slides/slide8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roup 2"/>
          <p:cNvGraphicFramePr>
            <a:graphicFrameLocks noGrp="1"/>
          </p:cNvGraphicFramePr>
          <p:nvPr/>
        </p:nvGraphicFramePr>
        <p:xfrm>
          <a:off x="-1" y="1908810"/>
          <a:ext cx="9144090" cy="303276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هلموا لنُسَر ونفرح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وتبتهج الأنفس وتنجح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طلع الفجر ولاح وأصبح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وأشرق على ني إخرستيانوس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/>
</p:sld>
</file>

<file path=ppt/slides/slide8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62" name="Group 2"/>
          <p:cNvGraphicFramePr>
            <a:graphicFrameLocks noGrp="1"/>
          </p:cNvGraphicFramePr>
          <p:nvPr/>
        </p:nvGraphicFramePr>
        <p:xfrm>
          <a:off x="-1" y="1908810"/>
          <a:ext cx="9144090" cy="303276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اليوم أبصرت العميان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وقد نطق الصبيان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وهم أطفال رضعان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كما ذكر داود في إبصالموس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/>
</p:sld>
</file>

<file path=ppt/slides/slide8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roup 2"/>
          <p:cNvGraphicFramePr>
            <a:graphicFrameLocks noGrp="1"/>
          </p:cNvGraphicFramePr>
          <p:nvPr/>
        </p:nvGraphicFramePr>
        <p:xfrm>
          <a:off x="-1" y="1908810"/>
          <a:ext cx="9144090" cy="303276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من فم الأطفال الرضعان</a:t>
                      </a:r>
                      <a:br>
                        <a:rPr kumimoji="0" lang="ar-EG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أعددت لك سبحًا بإيمان</a:t>
                      </a:r>
                      <a:br>
                        <a:rPr kumimoji="0" lang="ar-EG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فتم قوله اليوم وبان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بتسبيحهم باتشويس إيسوس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/>
</p:sld>
</file>

<file path=ppt/slides/slide8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62" name="Group 2"/>
          <p:cNvGraphicFramePr>
            <a:graphicFrameLocks noGrp="1"/>
          </p:cNvGraphicFramePr>
          <p:nvPr/>
        </p:nvGraphicFramePr>
        <p:xfrm>
          <a:off x="-1" y="2000250"/>
          <a:ext cx="9144090" cy="288036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فلما سمع بقدومه القاطنون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723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خرجوا لملاقاته في جبل الزيتون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86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100" b="1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فنظروه</a:t>
                      </a:r>
                      <a:r>
                        <a:rPr kumimoji="0" lang="ar-EG" sz="41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 وحوله كتبة وفريسيون</a:t>
                      </a:r>
                      <a:br>
                        <a:rPr kumimoji="0" lang="en-US" sz="2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ومعه رسله كالشموس</a:t>
                      </a:r>
                      <a:br>
                        <a:rPr kumimoji="0" lang="en-US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/>
</p:sld>
</file>

<file path=ppt/slides/slide8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roup 2"/>
          <p:cNvGraphicFramePr>
            <a:graphicFrameLocks noGrp="1"/>
          </p:cNvGraphicFramePr>
          <p:nvPr/>
        </p:nvGraphicFramePr>
        <p:xfrm>
          <a:off x="-1" y="1908810"/>
          <a:ext cx="9144090" cy="303276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كنا جميعًا في فخ الشيطان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بخطية آدم أبي الإنسان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فجاء وخلَّص ذوي الإيمان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وعم هداه الرئيس والمرؤوس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/>
</p:sld>
</file>

<file path=ppt/slides/slide8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62" name="Group 2"/>
          <p:cNvGraphicFramePr>
            <a:graphicFrameLocks noGrp="1"/>
          </p:cNvGraphicFramePr>
          <p:nvPr/>
        </p:nvGraphicFramePr>
        <p:xfrm>
          <a:off x="-1" y="1971675"/>
          <a:ext cx="9144090" cy="292608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9723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عباد الأصنام فازوا منه بالقرب</a:t>
                      </a:r>
                      <a:br>
                        <a:rPr kumimoji="0" lang="en-US" sz="3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ونال كل منهم ما أحب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152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وشعب إسرائيل لم يعرف الرب</a:t>
                      </a:r>
                      <a:br>
                        <a:rPr kumimoji="0" lang="en-US" sz="3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3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ولذا ضل وخالف الناموس</a:t>
                      </a:r>
                      <a:br>
                        <a:rPr kumimoji="0" lang="en-US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/>
</p:sld>
</file>

<file path=ppt/slides/slide8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roup 2"/>
          <p:cNvGraphicFramePr>
            <a:graphicFrameLocks noGrp="1"/>
          </p:cNvGraphicFramePr>
          <p:nvPr/>
        </p:nvGraphicFramePr>
        <p:xfrm>
          <a:off x="-1" y="1908810"/>
          <a:ext cx="9144090" cy="303276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وقد أصبح الجاهل في اعتدال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وصار العاقل في ضلال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وأنكر قدرة ذي الجلال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وتعامى عن الحق المحسوس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/>
</p:sld>
</file>

<file path=ppt/slides/slide8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Content Placeholder 2"/>
          <p:cNvSpPr txBox="1"/>
          <p:nvPr/>
        </p:nvSpPr>
        <p:spPr bwMode="auto">
          <a:xfrm>
            <a:off x="1" y="1057275"/>
            <a:ext cx="9144089" cy="1085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1000" tIns="0" rIns="81000" bIns="0"/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9pPr>
          </a:lstStyle>
          <a:p>
            <a:pPr algn="ctr" defTabSz="685800" rtl="1" fontAlgn="base">
              <a:spcBef>
                <a:spcPct val="20000"/>
              </a:spcBef>
              <a:spcAft>
                <a:spcPct val="0"/>
              </a:spcAft>
            </a:pPr>
            <a:r>
              <a:rPr lang="it-IT" sz="3300">
                <a:solidFill>
                  <a:srgbClr val="FFFFFF"/>
                </a:solidFill>
                <a:latin typeface="CS New Athanasius" panose="020B0500000000000000" pitchFamily="34" charset="0"/>
                <a:cs typeface="Times New Roman" pitchFamily="18" charset="0"/>
              </a:rPr>
              <a:t>Wcanna qen nyet[oci@ vai pe `pouro `mpIcrayl@ `f`cmarwout `nje vye;nyou@ qen `vran `mP=o=c `nte nijom.</a:t>
            </a:r>
          </a:p>
        </p:txBody>
      </p:sp>
      <p:sp>
        <p:nvSpPr>
          <p:cNvPr id="26627" name="Content Placeholder 3"/>
          <p:cNvSpPr txBox="1"/>
          <p:nvPr/>
        </p:nvSpPr>
        <p:spPr bwMode="auto">
          <a:xfrm>
            <a:off x="5562654" y="2534841"/>
            <a:ext cx="3581435" cy="34624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1000" tIns="0" rIns="8100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9pPr>
          </a:lstStyle>
          <a:p>
            <a:pPr algn="justLow" defTabSz="685800" rtl="1" fontAlgn="base">
              <a:spcBef>
                <a:spcPct val="20000"/>
              </a:spcBef>
              <a:spcAft>
                <a:spcPct val="0"/>
              </a:spcAft>
            </a:pPr>
            <a:r>
              <a:rPr lang="ar-SA" sz="4500" b="1" dirty="0">
                <a:solidFill>
                  <a:srgbClr val="FFFFFF"/>
                </a:solidFill>
                <a:latin typeface="CS New Athanasius" panose="020B0500000000000000" pitchFamily="34" charset="0"/>
                <a:cs typeface="Times New Roman" pitchFamily="18" charset="0"/>
              </a:rPr>
              <a:t>أوصنا ف</a:t>
            </a:r>
            <a:r>
              <a:rPr lang="ar-EG" sz="4500" b="1" dirty="0">
                <a:solidFill>
                  <a:srgbClr val="FFFFFF"/>
                </a:solidFill>
                <a:latin typeface="CS New Athanasius" panose="020B0500000000000000" pitchFamily="34" charset="0"/>
                <a:cs typeface="Times New Roman" pitchFamily="18" charset="0"/>
              </a:rPr>
              <a:t>ي</a:t>
            </a:r>
            <a:r>
              <a:rPr lang="ar-SA" sz="4500" b="1" dirty="0">
                <a:solidFill>
                  <a:srgbClr val="FFFFFF"/>
                </a:solidFill>
                <a:latin typeface="CS New Athanasius" panose="020B0500000000000000" pitchFamily="34" charset="0"/>
                <a:cs typeface="Times New Roman" pitchFamily="18" charset="0"/>
              </a:rPr>
              <a:t> الأعال</a:t>
            </a:r>
            <a:r>
              <a:rPr lang="ar-EG" sz="4500" b="1" dirty="0">
                <a:solidFill>
                  <a:srgbClr val="FFFFFF"/>
                </a:solidFill>
                <a:latin typeface="CS New Athanasius" panose="020B0500000000000000" pitchFamily="34" charset="0"/>
                <a:cs typeface="Times New Roman" pitchFamily="18" charset="0"/>
              </a:rPr>
              <a:t>ي</a:t>
            </a:r>
            <a:r>
              <a:rPr lang="ar-SA" sz="4500" b="1" dirty="0">
                <a:solidFill>
                  <a:srgbClr val="FFFFFF"/>
                </a:solidFill>
                <a:latin typeface="CS New Athanasius" panose="020B0500000000000000" pitchFamily="34" charset="0"/>
                <a:cs typeface="Times New Roman" pitchFamily="18" charset="0"/>
              </a:rPr>
              <a:t> هذا هو ملك إسرائيل. مبارك الآت</a:t>
            </a:r>
            <a:r>
              <a:rPr lang="ar-EG" sz="4500" b="1" dirty="0">
                <a:solidFill>
                  <a:srgbClr val="FFFFFF"/>
                </a:solidFill>
                <a:latin typeface="CS New Athanasius" panose="020B0500000000000000" pitchFamily="34" charset="0"/>
                <a:cs typeface="Times New Roman" pitchFamily="18" charset="0"/>
              </a:rPr>
              <a:t>ي</a:t>
            </a:r>
            <a:r>
              <a:rPr lang="ar-SA" sz="4500" b="1" dirty="0">
                <a:solidFill>
                  <a:srgbClr val="FFFFFF"/>
                </a:solidFill>
                <a:latin typeface="CS New Athanasius" panose="020B0500000000000000" pitchFamily="34" charset="0"/>
                <a:cs typeface="Times New Roman" pitchFamily="18" charset="0"/>
              </a:rPr>
              <a:t> باسم رب القوات.</a:t>
            </a:r>
          </a:p>
        </p:txBody>
      </p:sp>
      <p:sp>
        <p:nvSpPr>
          <p:cNvPr id="26628" name="Content Placeholder 3"/>
          <p:cNvSpPr txBox="1"/>
          <p:nvPr/>
        </p:nvSpPr>
        <p:spPr bwMode="auto">
          <a:xfrm>
            <a:off x="0" y="2534841"/>
            <a:ext cx="5410253" cy="34624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1000" tIns="0" rIns="8100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9pPr>
          </a:lstStyle>
          <a:p>
            <a:pPr algn="justLow" defTabSz="685800" rtl="1" fontAlgn="base">
              <a:spcBef>
                <a:spcPct val="20000"/>
              </a:spcBef>
              <a:spcAft>
                <a:spcPct val="0"/>
              </a:spcAft>
            </a:pPr>
            <a:r>
              <a:rPr lang="ar-EG" sz="4500" b="1" dirty="0">
                <a:solidFill>
                  <a:srgbClr val="FFFFFF"/>
                </a:solidFill>
                <a:latin typeface="CS New Athanasius" panose="020B0500000000000000" pitchFamily="34" charset="0"/>
                <a:cs typeface="Times New Roman" pitchFamily="18" charset="0"/>
              </a:rPr>
              <a:t>أوصنـا خين ني </a:t>
            </a:r>
            <a:r>
              <a:rPr lang="ar-EG" sz="4500" b="1" dirty="0" err="1">
                <a:solidFill>
                  <a:srgbClr val="FFFFFF"/>
                </a:solidFill>
                <a:latin typeface="CS New Athanasius" panose="020B0500000000000000" pitchFamily="34" charset="0"/>
                <a:cs typeface="Times New Roman" pitchFamily="18" charset="0"/>
              </a:rPr>
              <a:t>إتتشوسى</a:t>
            </a:r>
            <a:r>
              <a:rPr lang="ar-EG" sz="4500" b="1" dirty="0">
                <a:solidFill>
                  <a:srgbClr val="FFFFFF"/>
                </a:solidFill>
                <a:latin typeface="CS New Athanasius" panose="020B0500000000000000" pitchFamily="34" charset="0"/>
                <a:cs typeface="Times New Roman" pitchFamily="18" charset="0"/>
              </a:rPr>
              <a:t>: </a:t>
            </a:r>
            <a:r>
              <a:rPr lang="ar-EG" sz="4500" b="1" dirty="0" err="1">
                <a:solidFill>
                  <a:srgbClr val="FFFFFF"/>
                </a:solidFill>
                <a:latin typeface="CS New Athanasius" panose="020B0500000000000000" pitchFamily="34" charset="0"/>
                <a:cs typeface="Times New Roman" pitchFamily="18" charset="0"/>
              </a:rPr>
              <a:t>فاى</a:t>
            </a:r>
            <a:r>
              <a:rPr lang="ar-EG" sz="4500" b="1" dirty="0">
                <a:solidFill>
                  <a:srgbClr val="FFFFFF"/>
                </a:solidFill>
                <a:latin typeface="CS New Athanasius" panose="020B0500000000000000" pitchFamily="34" charset="0"/>
                <a:cs typeface="Times New Roman" pitchFamily="18" charset="0"/>
              </a:rPr>
              <a:t> </a:t>
            </a:r>
            <a:r>
              <a:rPr lang="ar-EG" sz="4500" b="1" dirty="0" err="1">
                <a:solidFill>
                  <a:srgbClr val="FFFFFF"/>
                </a:solidFill>
                <a:latin typeface="CS New Athanasius" panose="020B0500000000000000" pitchFamily="34" charset="0"/>
                <a:cs typeface="Times New Roman" pitchFamily="18" charset="0"/>
              </a:rPr>
              <a:t>بى</a:t>
            </a:r>
            <a:r>
              <a:rPr lang="ar-EG" sz="4500" b="1" dirty="0">
                <a:solidFill>
                  <a:srgbClr val="FFFFFF"/>
                </a:solidFill>
                <a:latin typeface="CS New Athanasius" panose="020B0500000000000000" pitchFamily="34" charset="0"/>
                <a:cs typeface="Times New Roman" pitchFamily="18" charset="0"/>
              </a:rPr>
              <a:t> </a:t>
            </a:r>
            <a:r>
              <a:rPr lang="ar-EG" sz="4500" b="1" dirty="0" err="1">
                <a:solidFill>
                  <a:srgbClr val="FFFFFF"/>
                </a:solidFill>
                <a:latin typeface="CS New Athanasius" panose="020B0500000000000000" pitchFamily="34" charset="0"/>
                <a:cs typeface="Times New Roman" pitchFamily="18" charset="0"/>
              </a:rPr>
              <a:t>إبؤرو</a:t>
            </a:r>
            <a:r>
              <a:rPr lang="ar-EG" sz="4500" b="1" dirty="0">
                <a:solidFill>
                  <a:srgbClr val="FFFFFF"/>
                </a:solidFill>
                <a:latin typeface="CS New Athanasius" panose="020B0500000000000000" pitchFamily="34" charset="0"/>
                <a:cs typeface="Times New Roman" pitchFamily="18" charset="0"/>
              </a:rPr>
              <a:t> </a:t>
            </a:r>
            <a:r>
              <a:rPr lang="ar-EG" sz="4500" b="1" dirty="0" err="1">
                <a:solidFill>
                  <a:srgbClr val="FFFFFF"/>
                </a:solidFill>
                <a:latin typeface="CS New Athanasius" panose="020B0500000000000000" pitchFamily="34" charset="0"/>
                <a:cs typeface="Times New Roman" pitchFamily="18" charset="0"/>
              </a:rPr>
              <a:t>إمبي</a:t>
            </a:r>
            <a:r>
              <a:rPr lang="ar-EG" sz="4500" b="1" dirty="0">
                <a:solidFill>
                  <a:srgbClr val="FFFFFF"/>
                </a:solidFill>
                <a:latin typeface="CS New Athanasius" panose="020B0500000000000000" pitchFamily="34" charset="0"/>
                <a:cs typeface="Times New Roman" pitchFamily="18" charset="0"/>
              </a:rPr>
              <a:t> اسرائيل: </a:t>
            </a:r>
            <a:r>
              <a:rPr lang="ar-EG" sz="4500" b="1" dirty="0" err="1">
                <a:solidFill>
                  <a:srgbClr val="FFFFFF"/>
                </a:solidFill>
                <a:latin typeface="CS New Athanasius" panose="020B0500000000000000" pitchFamily="34" charset="0"/>
                <a:cs typeface="Times New Roman" pitchFamily="18" charset="0"/>
              </a:rPr>
              <a:t>إف</a:t>
            </a:r>
            <a:r>
              <a:rPr lang="ar-EG" sz="4500" b="1" dirty="0">
                <a:solidFill>
                  <a:srgbClr val="FFFFFF"/>
                </a:solidFill>
                <a:latin typeface="CS New Athanasius" panose="020B0500000000000000" pitchFamily="34" charset="0"/>
                <a:cs typeface="Times New Roman" pitchFamily="18" charset="0"/>
              </a:rPr>
              <a:t> </a:t>
            </a:r>
            <a:r>
              <a:rPr lang="ar-EG" sz="4500" b="1" dirty="0" err="1">
                <a:solidFill>
                  <a:srgbClr val="FFFFFF"/>
                </a:solidFill>
                <a:latin typeface="CS New Athanasius" panose="020B0500000000000000" pitchFamily="34" charset="0"/>
                <a:cs typeface="Times New Roman" pitchFamily="18" charset="0"/>
              </a:rPr>
              <a:t>إسمارؤوت</a:t>
            </a:r>
            <a:r>
              <a:rPr lang="ar-EG" sz="4500" b="1" dirty="0">
                <a:solidFill>
                  <a:srgbClr val="FFFFFF"/>
                </a:solidFill>
                <a:latin typeface="CS New Athanasius" panose="020B0500000000000000" pitchFamily="34" charset="0"/>
                <a:cs typeface="Times New Roman" pitchFamily="18" charset="0"/>
              </a:rPr>
              <a:t> </a:t>
            </a:r>
            <a:r>
              <a:rPr lang="ar-EG" sz="4500" b="1" dirty="0" err="1">
                <a:solidFill>
                  <a:srgbClr val="FFFFFF"/>
                </a:solidFill>
                <a:latin typeface="CS New Athanasius" panose="020B0500000000000000" pitchFamily="34" charset="0"/>
                <a:cs typeface="Times New Roman" pitchFamily="18" charset="0"/>
              </a:rPr>
              <a:t>إنچى</a:t>
            </a:r>
            <a:r>
              <a:rPr lang="ar-EG" sz="4500" b="1" dirty="0">
                <a:solidFill>
                  <a:srgbClr val="FFFFFF"/>
                </a:solidFill>
                <a:latin typeface="CS New Athanasius" panose="020B0500000000000000" pitchFamily="34" charset="0"/>
                <a:cs typeface="Times New Roman" pitchFamily="18" charset="0"/>
              </a:rPr>
              <a:t> في </a:t>
            </a:r>
            <a:r>
              <a:rPr lang="ar-EG" sz="4500" b="1" dirty="0" err="1">
                <a:solidFill>
                  <a:srgbClr val="FFFFFF"/>
                </a:solidFill>
                <a:latin typeface="CS New Athanasius" panose="020B0500000000000000" pitchFamily="34" charset="0"/>
                <a:cs typeface="Times New Roman" pitchFamily="18" charset="0"/>
              </a:rPr>
              <a:t>إثنيو</a:t>
            </a:r>
            <a:r>
              <a:rPr lang="ar-EG" sz="4500" b="1" dirty="0">
                <a:solidFill>
                  <a:srgbClr val="FFFFFF"/>
                </a:solidFill>
                <a:latin typeface="CS New Athanasius" panose="020B0500000000000000" pitchFamily="34" charset="0"/>
                <a:cs typeface="Times New Roman" pitchFamily="18" charset="0"/>
              </a:rPr>
              <a:t>: خين إفران إم </a:t>
            </a:r>
            <a:r>
              <a:rPr lang="ar-EG" sz="4500" b="1" dirty="0" err="1">
                <a:solidFill>
                  <a:srgbClr val="FFFFFF"/>
                </a:solidFill>
                <a:latin typeface="CS New Athanasius" panose="020B0500000000000000" pitchFamily="34" charset="0"/>
                <a:cs typeface="Times New Roman" pitchFamily="18" charset="0"/>
              </a:rPr>
              <a:t>إبتشويس</a:t>
            </a:r>
            <a:r>
              <a:rPr lang="ar-EG" sz="4500" b="1" dirty="0">
                <a:solidFill>
                  <a:srgbClr val="FFFFFF"/>
                </a:solidFill>
                <a:latin typeface="CS New Athanasius" panose="020B0500000000000000" pitchFamily="34" charset="0"/>
                <a:cs typeface="Times New Roman" pitchFamily="18" charset="0"/>
              </a:rPr>
              <a:t> </a:t>
            </a:r>
            <a:r>
              <a:rPr lang="ar-EG" sz="4500" b="1" dirty="0" err="1">
                <a:solidFill>
                  <a:srgbClr val="FFFFFF"/>
                </a:solidFill>
                <a:latin typeface="CS New Athanasius" panose="020B0500000000000000" pitchFamily="34" charset="0"/>
                <a:cs typeface="Times New Roman" pitchFamily="18" charset="0"/>
              </a:rPr>
              <a:t>إنتى</a:t>
            </a:r>
            <a:r>
              <a:rPr lang="ar-EG" sz="4500" b="1" dirty="0">
                <a:solidFill>
                  <a:srgbClr val="FFFFFF"/>
                </a:solidFill>
                <a:latin typeface="CS New Athanasius" panose="020B0500000000000000" pitchFamily="34" charset="0"/>
                <a:cs typeface="Times New Roman" pitchFamily="18" charset="0"/>
              </a:rPr>
              <a:t> </a:t>
            </a:r>
            <a:r>
              <a:rPr lang="ar-EG" sz="4500" b="1" dirty="0" err="1">
                <a:solidFill>
                  <a:srgbClr val="FFFFFF"/>
                </a:solidFill>
                <a:latin typeface="CS New Athanasius" panose="020B0500000000000000" pitchFamily="34" charset="0"/>
                <a:cs typeface="Times New Roman" pitchFamily="18" charset="0"/>
              </a:rPr>
              <a:t>نيجوم</a:t>
            </a:r>
            <a:endParaRPr lang="ar-EG" sz="3000" b="1" dirty="0">
              <a:solidFill>
                <a:srgbClr val="FFFFFF"/>
              </a:solidFill>
              <a:latin typeface="CS New Athanasius" panose="020B0500000000000000" pitchFamily="34" charset="0"/>
              <a:cs typeface="Times New Roman" pitchFamily="18" charset="0"/>
            </a:endParaRPr>
          </a:p>
        </p:txBody>
      </p:sp>
      <p:sp>
        <p:nvSpPr>
          <p:cNvPr id="26629" name="Line 2"/>
          <p:cNvSpPr>
            <a:spLocks noChangeShapeType="1"/>
          </p:cNvSpPr>
          <p:nvPr/>
        </p:nvSpPr>
        <p:spPr bwMode="auto">
          <a:xfrm flipH="1">
            <a:off x="5486453" y="2649141"/>
            <a:ext cx="0" cy="3237309"/>
          </a:xfrm>
          <a:prstGeom prst="line">
            <a:avLst/>
          </a:prstGeom>
          <a:noFill/>
          <a:ln w="31750">
            <a:solidFill>
              <a:schemeClr val="bg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1000" tIns="0" rIns="81000" bIns="0"/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350">
              <a:solidFill>
                <a:prstClr val="black"/>
              </a:solidFill>
              <a:latin typeface="Calibri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 spd="slow"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14">
            <a:extLst>
              <a:ext uri="{FF2B5EF4-FFF2-40B4-BE49-F238E27FC236}">
                <a16:creationId xmlns:a16="http://schemas.microsoft.com/office/drawing/2014/main" id="{5580490C-8A21-4917-9C64-6CD4692025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4078713"/>
              </p:ext>
            </p:extLst>
          </p:nvPr>
        </p:nvGraphicFramePr>
        <p:xfrm>
          <a:off x="0" y="4343401"/>
          <a:ext cx="9144000" cy="254980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946819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4800" b="1" i="0" kern="1200" dirty="0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خالف أبونا آدم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 </a:t>
                      </a:r>
                      <a:r>
                        <a:rPr kumimoji="0" lang="ar-SA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بغواية شيطان منجوس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endParaRPr lang="ar-EG" sz="48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7042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397353">
                <a:tc>
                  <a:txBody>
                    <a:bodyPr/>
                    <a:lstStyle/>
                    <a:p>
                      <a:pPr algn="ctr" rtl="1"/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ودخلت فيه الحية بأوهام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 </a:t>
                      </a:r>
                    </a:p>
                    <a:p>
                      <a:pPr algn="ctr" rtl="1"/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واطاع مشورة بي ذيافولوس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20098888"/>
      </p:ext>
    </p:extLst>
  </p:cSld>
  <p:clrMapOvr>
    <a:masterClrMapping/>
  </p:clrMapOvr>
</p:sld>
</file>

<file path=ppt/slides/slide8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80195877"/>
      </p:ext>
    </p:extLst>
  </p:cSld>
  <p:clrMapOvr>
    <a:masterClrMapping/>
  </p:clrMapOvr>
  <p:transition advClick="0" advTm="0"/>
</p:sld>
</file>

<file path=ppt/slides/slide8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62" name="Group 2"/>
          <p:cNvGraphicFramePr>
            <a:graphicFrameLocks noGrp="1"/>
          </p:cNvGraphicFramePr>
          <p:nvPr/>
        </p:nvGraphicFramePr>
        <p:xfrm>
          <a:off x="-1" y="1943100"/>
          <a:ext cx="9144090" cy="298704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الجالس فوق الشاروبيم</a:t>
                      </a:r>
                      <a:br>
                        <a:rPr kumimoji="0" lang="en-US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اليوم ظهر في أورشليم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723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راكبًا على جحش بمجد عظيم </a:t>
                      </a:r>
                      <a:br>
                        <a:rPr kumimoji="0" lang="en-US" sz="3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وحوله طقوس ني </a:t>
                      </a:r>
                      <a:r>
                        <a:rPr kumimoji="0" lang="ar-EG" sz="4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أنجيلوس</a:t>
                      </a:r>
                      <a:br>
                        <a:rPr kumimoji="0" lang="en-US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E4270333-881A-CCFA-754C-0D9FA90C6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sz="4500" dirty="0"/>
              <a:t>مديح أخر لعشية وباكر أحد الشعانين</a:t>
            </a:r>
            <a:br>
              <a:rPr lang="en-US" sz="4500" dirty="0"/>
            </a:br>
            <a:r>
              <a:rPr lang="ar-EG" sz="4500" dirty="0"/>
              <a:t>الجالس فوق الشاروبيم</a:t>
            </a:r>
            <a:endParaRPr lang="en-US" sz="4500" dirty="0"/>
          </a:p>
        </p:txBody>
      </p:sp>
    </p:spTree>
  </p:cSld>
  <p:clrMapOvr>
    <a:masterClrMapping/>
  </p:clrMapOvr>
  <p:transition spd="slow"/>
</p:sld>
</file>

<file path=ppt/slides/slide8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roup 2"/>
          <p:cNvGraphicFramePr>
            <a:graphicFrameLocks noGrp="1"/>
          </p:cNvGraphicFramePr>
          <p:nvPr/>
        </p:nvGraphicFramePr>
        <p:xfrm>
          <a:off x="-1" y="1908810"/>
          <a:ext cx="9144090" cy="303276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بتواضعه قد أتانا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راكبًا على جحش وهدانا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فليفتضح كل أعدانا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مع الشيطان المنجوس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/>
</p:sld>
</file>

<file path=ppt/slides/slide8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62" name="Group 2"/>
          <p:cNvGraphicFramePr>
            <a:graphicFrameLocks noGrp="1"/>
          </p:cNvGraphicFramePr>
          <p:nvPr/>
        </p:nvGraphicFramePr>
        <p:xfrm>
          <a:off x="-1" y="1908810"/>
          <a:ext cx="9144090" cy="303276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يا للعجب كيف رب العرش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تواضع وركب فوق الجحش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وأقام الميت من النعش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بين الشعوب والرؤوس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/>
</p:sld>
</file>

<file path=ppt/slides/slide8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roup 2"/>
          <p:cNvGraphicFramePr>
            <a:graphicFrameLocks noGrp="1"/>
          </p:cNvGraphicFramePr>
          <p:nvPr/>
        </p:nvGraphicFramePr>
        <p:xfrm>
          <a:off x="-1" y="1908810"/>
          <a:ext cx="9144090" cy="303276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يا داود إلى متى الانتظار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قم وحرك القيثار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وافرح اليوم بالانتصار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فقد زالت عنا البؤوس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/>
</p:sld>
</file>

<file path=ppt/slides/slide8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62" name="Group 2"/>
          <p:cNvGraphicFramePr>
            <a:graphicFrameLocks noGrp="1"/>
          </p:cNvGraphicFramePr>
          <p:nvPr/>
        </p:nvGraphicFramePr>
        <p:xfrm>
          <a:off x="-1" y="1908810"/>
          <a:ext cx="9144090" cy="303276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هذا هو اليوم المشهور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الذي تنبأ عنه في المزمور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فلنبتهج مع هناء وسرور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ونسبح مع ني أنجيلوس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/>
</p:sld>
</file>

<file path=ppt/slides/slide8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roup 2"/>
          <p:cNvGraphicFramePr>
            <a:graphicFrameLocks noGrp="1"/>
          </p:cNvGraphicFramePr>
          <p:nvPr/>
        </p:nvGraphicFramePr>
        <p:xfrm>
          <a:off x="-1" y="1908810"/>
          <a:ext cx="9144090" cy="303276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امدحي الرب يا أورشليم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مجِّدي إلهك بالتعظيم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يا آل لاوي ونفتاليم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مجِّدوا الرب القدوس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/>
</p:sld>
</file>

<file path=ppt/slides/slide8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62" name="Group 2"/>
          <p:cNvGraphicFramePr>
            <a:graphicFrameLocks noGrp="1"/>
          </p:cNvGraphicFramePr>
          <p:nvPr/>
        </p:nvGraphicFramePr>
        <p:xfrm>
          <a:off x="-1" y="1977390"/>
          <a:ext cx="9144090" cy="292608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لأنه شَيّد عُمُدَ أبوابك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وجعل السلامة في أبراجك 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86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ومن الحنطة أشبع جميع أولادك</a:t>
                      </a:r>
                      <a:br>
                        <a:rPr kumimoji="0" lang="en-US" sz="2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وقد حصّنك بالناموس </a:t>
                      </a:r>
                      <a:br>
                        <a:rPr kumimoji="0" lang="en-US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/>
</p:sld>
</file>

<file path=ppt/slides/slide8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roup 2"/>
          <p:cNvGraphicFramePr>
            <a:graphicFrameLocks noGrp="1"/>
          </p:cNvGraphicFramePr>
          <p:nvPr/>
        </p:nvGraphicFramePr>
        <p:xfrm>
          <a:off x="-1" y="1943100"/>
          <a:ext cx="9144090" cy="298704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قم وبشر صهيون بالنعم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فقد نالت بملكها وافر الكرم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وزال عنها الهم والنقم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9723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وأصبح ساكنها في الخير مغموس </a:t>
                      </a:r>
                      <a:br>
                        <a:rPr kumimoji="0" lang="en-US" sz="3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/>
</p:sld>
</file>

<file path=ppt/slides/slide8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62" name="Group 2"/>
          <p:cNvGraphicFramePr>
            <a:graphicFrameLocks noGrp="1"/>
          </p:cNvGraphicFramePr>
          <p:nvPr/>
        </p:nvGraphicFramePr>
        <p:xfrm>
          <a:off x="-1" y="1908810"/>
          <a:ext cx="9144090" cy="303276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يا أورشليم ماذا أصابك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انهضي وزيني أبوابك 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يا صهيون أدعي أحبابك 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وسبحي الرب القدوس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14">
            <a:extLst>
              <a:ext uri="{FF2B5EF4-FFF2-40B4-BE49-F238E27FC236}">
                <a16:creationId xmlns:a16="http://schemas.microsoft.com/office/drawing/2014/main" id="{5580490C-8A21-4917-9C64-6CD4692025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8313613"/>
              </p:ext>
            </p:extLst>
          </p:nvPr>
        </p:nvGraphicFramePr>
        <p:xfrm>
          <a:off x="0" y="4356847"/>
          <a:ext cx="9144000" cy="250115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040558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4400" b="1" i="0" kern="1200" dirty="0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خرج لما أطاع الكذاب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 </a:t>
                      </a:r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وطرد برا باب الفردوس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endParaRPr lang="ar-EG" sz="44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67190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293406">
                <a:tc>
                  <a:txBody>
                    <a:bodyPr/>
                    <a:lstStyle/>
                    <a:p>
                      <a:pPr algn="ctr" rtl="1"/>
                      <a:r>
                        <a:rPr kumimoji="0" lang="ar-SA" sz="4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وخالف قول رب الأرباب</a:t>
                      </a:r>
                      <a:r>
                        <a:rPr kumimoji="0" lang="ar-EG" sz="4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 </a:t>
                      </a:r>
                      <a:r>
                        <a:rPr kumimoji="0" lang="ar-SA" sz="4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طلع عريان من غير ملبوس</a:t>
                      </a:r>
                      <a:r>
                        <a:rPr kumimoji="0" lang="ar-EG" sz="4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20786968"/>
      </p:ext>
    </p:extLst>
  </p:cSld>
  <p:clrMapOvr>
    <a:masterClrMapping/>
  </p:clrMapOvr>
</p:sld>
</file>

<file path=ppt/slides/slide8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roup 2"/>
          <p:cNvGraphicFramePr>
            <a:graphicFrameLocks noGrp="1"/>
          </p:cNvGraphicFramePr>
          <p:nvPr/>
        </p:nvGraphicFramePr>
        <p:xfrm>
          <a:off x="-1" y="1977390"/>
          <a:ext cx="9144090" cy="292608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أرض يهوذا وكل التخوم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بلاد الجليل وكفر ناحوم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وشعوب كثيرة اجتمعوا اليوم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286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للفصح المنصوص عنه في الناموس </a:t>
                      </a:r>
                      <a:br>
                        <a:rPr kumimoji="0" lang="en-US" sz="2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/>
</p:sld>
</file>

<file path=ppt/slides/slide8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62" name="Group 2"/>
          <p:cNvGraphicFramePr>
            <a:graphicFrameLocks noGrp="1"/>
          </p:cNvGraphicFramePr>
          <p:nvPr/>
        </p:nvGraphicFramePr>
        <p:xfrm>
          <a:off x="-1" y="2080224"/>
          <a:ext cx="9144090" cy="2705175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28646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3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لما سمعوا خرجوا وهم مسرورون </a:t>
                      </a:r>
                      <a:br>
                        <a:rPr kumimoji="0" lang="en-US" sz="2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2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3009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3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وبأيديهم سعف النخل وأغصان الزيتون </a:t>
                      </a:r>
                      <a:br>
                        <a:rPr kumimoji="0" lang="en-US" sz="2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وهم يصيحون ويقولون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خلصنا يا محيي النفوس </a:t>
                      </a:r>
                      <a:br>
                        <a:rPr kumimoji="0" lang="en-US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/>
</p:sld>
</file>

<file path=ppt/slides/slide8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Group 2"/>
          <p:cNvGraphicFramePr>
            <a:graphicFrameLocks noGrp="1"/>
          </p:cNvGraphicFramePr>
          <p:nvPr/>
        </p:nvGraphicFramePr>
        <p:xfrm>
          <a:off x="-1" y="1943100"/>
          <a:ext cx="9144090" cy="298704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خرجوا للقائه مع كل صوب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وهم يصرخون من صميم القلب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723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قائلين مبارك الآتي باسم الرب</a:t>
                      </a:r>
                      <a:br>
                        <a:rPr kumimoji="0" lang="en-US" sz="3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أوصنا بين </a:t>
                      </a:r>
                      <a:r>
                        <a:rPr kumimoji="0" lang="ar-EG" sz="4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تشويس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ar-EG" sz="4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إيسوس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br>
                        <a:rPr kumimoji="0" lang="en-US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/>
</p:sld>
</file>

<file path=ppt/slides/slide8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62" name="Group 2"/>
          <p:cNvGraphicFramePr>
            <a:graphicFrameLocks noGrp="1"/>
          </p:cNvGraphicFramePr>
          <p:nvPr/>
        </p:nvGraphicFramePr>
        <p:xfrm>
          <a:off x="-1" y="1948815"/>
          <a:ext cx="9144090" cy="297180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3152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أبناء العبرانيين فرشوا الثياب </a:t>
                      </a:r>
                      <a:br>
                        <a:rPr kumimoji="0" lang="en-US" sz="3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3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تحت أرجل الدواب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التي أُعِدّت لرب الأرباب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مخلصنا </a:t>
                      </a:r>
                      <a:r>
                        <a:rPr kumimoji="0" lang="ar-EG" sz="4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إيسوس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بي </a:t>
                      </a:r>
                      <a:r>
                        <a:rPr kumimoji="0" lang="ar-EG" sz="4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إخرستوس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br>
                        <a:rPr kumimoji="0" lang="en-US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/>
</p:sld>
</file>

<file path=ppt/slides/slide8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Group 2"/>
          <p:cNvGraphicFramePr>
            <a:graphicFrameLocks noGrp="1"/>
          </p:cNvGraphicFramePr>
          <p:nvPr/>
        </p:nvGraphicFramePr>
        <p:xfrm>
          <a:off x="-1" y="1908810"/>
          <a:ext cx="9144090" cy="303276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فليفتخر النخل والزيتون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دون سائر الأشجار والغصون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فافرحي يا ابنة صهيون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لقد زينك قدوم محيي النفوس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/>
</p:sld>
</file>

<file path=ppt/slides/slide8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62" name="Group 2"/>
          <p:cNvGraphicFramePr>
            <a:graphicFrameLocks noGrp="1"/>
          </p:cNvGraphicFramePr>
          <p:nvPr/>
        </p:nvGraphicFramePr>
        <p:xfrm>
          <a:off x="-1" y="1908810"/>
          <a:ext cx="9144090" cy="303276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يا شعب يسوع قم الآن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خذ سعف النخل مع الأغصان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وسبح مع الأطفال الرضعان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وافرح بقدوم الرب إيسوس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/>
</p:sld>
</file>

<file path=ppt/slides/slide8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roup 2"/>
          <p:cNvGraphicFramePr>
            <a:graphicFrameLocks noGrp="1"/>
          </p:cNvGraphicFramePr>
          <p:nvPr/>
        </p:nvGraphicFramePr>
        <p:xfrm>
          <a:off x="-1" y="1920240"/>
          <a:ext cx="9144090" cy="303276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رتلوا له بأحسن ترتيل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بقلوب طاهرة مع تهليل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وقولوا هذا هو ملك إسرائيل 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dirty="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مخلصنا الرب القدوس </a:t>
                      </a:r>
                      <a:br>
                        <a:rPr kumimoji="0" lang="en-US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/>
</p:sld>
</file>

<file path=ppt/slides/slide8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86887051"/>
      </p:ext>
    </p:extLst>
  </p:cSld>
  <p:clrMapOvr>
    <a:masterClrMapping/>
  </p:clrMapOvr>
  <p:transition advClick="0" advTm="0"/>
</p:sld>
</file>

<file path=ppt/slides/slide8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62" name="Group 2"/>
          <p:cNvGraphicFramePr>
            <a:graphicFrameLocks noGrp="1"/>
          </p:cNvGraphicFramePr>
          <p:nvPr/>
        </p:nvGraphicFramePr>
        <p:xfrm>
          <a:off x="-1" y="1908810"/>
          <a:ext cx="9144090" cy="303276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المجد لله الأوحد </a:t>
                      </a:r>
                      <a:br>
                        <a:rPr kumimoji="0" lang="en-US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الذي لن يزول إلى الأبد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ذو الأقانيم المثلثة العدد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له الشكر مدى الأزمان </a:t>
                      </a:r>
                      <a:br>
                        <a:rPr kumimoji="0" lang="en-US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CA7CEB65-D701-F34A-B3A4-57465BB257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sz="4500" dirty="0"/>
              <a:t>مديح لباكر أحد الشعانين </a:t>
            </a:r>
            <a:br>
              <a:rPr lang="en-US" sz="4500" dirty="0"/>
            </a:br>
            <a:r>
              <a:rPr lang="ar-EG" sz="4500" dirty="0"/>
              <a:t>المجد لله الأوحد </a:t>
            </a:r>
            <a:br>
              <a:rPr lang="en-US" sz="3200" u="none" dirty="0">
                <a:solidFill>
                  <a:schemeClr val="bg1"/>
                </a:solidFill>
              </a:rPr>
            </a:br>
            <a:br>
              <a:rPr lang="en-US" sz="300" u="none" dirty="0">
                <a:solidFill>
                  <a:schemeClr val="bg1"/>
                </a:solidFill>
              </a:rPr>
            </a:br>
            <a:endParaRPr lang="en-US" sz="4500" dirty="0"/>
          </a:p>
        </p:txBody>
      </p:sp>
    </p:spTree>
  </p:cSld>
  <p:clrMapOvr>
    <a:masterClrMapping/>
  </p:clrMapOvr>
  <p:transition spd="slow"/>
</p:sld>
</file>

<file path=ppt/slides/slide8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roup 2"/>
          <p:cNvGraphicFramePr>
            <a:graphicFrameLocks noGrp="1"/>
          </p:cNvGraphicFramePr>
          <p:nvPr/>
        </p:nvGraphicFramePr>
        <p:xfrm>
          <a:off x="-1" y="1908810"/>
          <a:ext cx="9144090" cy="303276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نسبحه ونمجده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وبحسن الطاعة نعبده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فهو مولى الخير ومورده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فله الشكر بكل لسان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14">
            <a:extLst>
              <a:ext uri="{FF2B5EF4-FFF2-40B4-BE49-F238E27FC236}">
                <a16:creationId xmlns:a16="http://schemas.microsoft.com/office/drawing/2014/main" id="{5580490C-8A21-4917-9C64-6CD4692025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2293390"/>
              </p:ext>
            </p:extLst>
          </p:nvPr>
        </p:nvGraphicFramePr>
        <p:xfrm>
          <a:off x="0" y="4343401"/>
          <a:ext cx="9144000" cy="25145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05372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4600" b="1" i="0" kern="1200" dirty="0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خاف آدم وبقى حيران</a:t>
                      </a:r>
                      <a:r>
                        <a:rPr kumimoji="0" lang="ar-EG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 </a:t>
                      </a:r>
                      <a:r>
                        <a:rPr kumimoji="0" lang="ar-SA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وتاه عقله وبقى منقوص</a:t>
                      </a:r>
                      <a:r>
                        <a:rPr kumimoji="0" lang="ar-EG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endParaRPr lang="ar-EG" sz="46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896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210260">
                <a:tc>
                  <a:txBody>
                    <a:bodyPr/>
                    <a:lstStyle/>
                    <a:p>
                      <a:pPr algn="ctr" rtl="1"/>
                      <a:r>
                        <a:rPr kumimoji="0" lang="ar-SA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فتحنن الله الديان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 </a:t>
                      </a:r>
                      <a:r>
                        <a:rPr kumimoji="0" lang="ar-SA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وتجسد من تي بارثينوس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61009370"/>
      </p:ext>
    </p:extLst>
  </p:cSld>
  <p:clrMapOvr>
    <a:masterClrMapping/>
  </p:clrMapOvr>
</p:sld>
</file>

<file path=ppt/slides/slide8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62" name="Group 2"/>
          <p:cNvGraphicFramePr>
            <a:graphicFrameLocks noGrp="1"/>
          </p:cNvGraphicFramePr>
          <p:nvPr/>
        </p:nvGraphicFramePr>
        <p:xfrm>
          <a:off x="-1" y="1908810"/>
          <a:ext cx="9144090" cy="303276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مولى جلَّت فينا نعماه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وأضاء علينا نور علاه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وحل فينا ورأيناه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قدوس مبدع الأكوان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/>
</p:sld>
</file>

<file path=ppt/slides/slide8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roup 2"/>
          <p:cNvGraphicFramePr>
            <a:graphicFrameLocks noGrp="1"/>
          </p:cNvGraphicFramePr>
          <p:nvPr/>
        </p:nvGraphicFramePr>
        <p:xfrm>
          <a:off x="-1" y="1908810"/>
          <a:ext cx="9144090" cy="303276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مولى حل في العالم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لينقذ ذرية آدم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ومنح خلاصًا لكل الأمم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وعتقنا من يد الشيطان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/>
</p:sld>
</file>

<file path=ppt/slides/slide8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62" name="Group 2"/>
          <p:cNvGraphicFramePr>
            <a:graphicFrameLocks noGrp="1"/>
          </p:cNvGraphicFramePr>
          <p:nvPr/>
        </p:nvGraphicFramePr>
        <p:xfrm>
          <a:off x="-1" y="1908810"/>
          <a:ext cx="9144090" cy="303276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مولى قد صام ليهدينا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بهدايته وينجينا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وتحمَّل صبرًا ليرينا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بالصبر مزايا الإيمان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/>
</p:sld>
</file>

<file path=ppt/slides/slide8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roup 2"/>
          <p:cNvGraphicFramePr>
            <a:graphicFrameLocks noGrp="1"/>
          </p:cNvGraphicFramePr>
          <p:nvPr/>
        </p:nvGraphicFramePr>
        <p:xfrm>
          <a:off x="-1" y="1908810"/>
          <a:ext cx="9144090" cy="303276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مولى اتحفنا بالجود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وأنالنا بلوغ المقصود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ودعانا إلى إرث الخلود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بالرحمة وأعمال الإحسان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/>
</p:sld>
</file>

<file path=ppt/slides/slide8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62" name="Group 2"/>
          <p:cNvGraphicFramePr>
            <a:graphicFrameLocks noGrp="1"/>
          </p:cNvGraphicFramePr>
          <p:nvPr/>
        </p:nvGraphicFramePr>
        <p:xfrm>
          <a:off x="-1" y="1908810"/>
          <a:ext cx="9144090" cy="303276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مولى أتانا بتواضع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ليعلمنا أن نتواضع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ونقلع عن الترافع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والكبر والغنى والطغيان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/>
</p:sld>
</file>

<file path=ppt/slides/slide8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roup 2"/>
          <p:cNvGraphicFramePr>
            <a:graphicFrameLocks noGrp="1"/>
          </p:cNvGraphicFramePr>
          <p:nvPr/>
        </p:nvGraphicFramePr>
        <p:xfrm>
          <a:off x="-1" y="1908810"/>
          <a:ext cx="9144090" cy="303276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ألا فاستمعوا للإنجيل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واصغوا لما فيه من التأويل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عن قدوم المسيح بالتفصيل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إلى بيت القداسة والرضوان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/>
</p:sld>
</file>

<file path=ppt/slides/slide8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62" name="Group 2"/>
          <p:cNvGraphicFramePr>
            <a:graphicFrameLocks noGrp="1"/>
          </p:cNvGraphicFramePr>
          <p:nvPr/>
        </p:nvGraphicFramePr>
        <p:xfrm>
          <a:off x="-1" y="1908810"/>
          <a:ext cx="9144090" cy="303276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أنه لما ذاع الخبر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بقدوم الملك المنتظر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عم السرور جميع البشر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وخرجوا للقائه بإذعان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/>
</p:sld>
</file>

<file path=ppt/slides/slide8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roup 2"/>
          <p:cNvGraphicFramePr>
            <a:graphicFrameLocks noGrp="1"/>
          </p:cNvGraphicFramePr>
          <p:nvPr/>
        </p:nvGraphicFramePr>
        <p:xfrm>
          <a:off x="-1" y="1908810"/>
          <a:ext cx="9144090" cy="303276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تقدم إلى أورشليم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متواضعًا وهو العظيم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محفوظًا بالتجلة والتكريم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بكمال المجد والسلطان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/>
</p:sld>
</file>

<file path=ppt/slides/slide8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62" name="Group 2"/>
          <p:cNvGraphicFramePr>
            <a:graphicFrameLocks noGrp="1"/>
          </p:cNvGraphicFramePr>
          <p:nvPr/>
        </p:nvGraphicFramePr>
        <p:xfrm>
          <a:off x="-1" y="1908810"/>
          <a:ext cx="9144090" cy="303276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شموس المجد قد بزغت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شريعة التواضع قد فرضت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لقدوم المخلص قد رفعت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رايات التسبيح والشكران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/>
</p:sld>
</file>

<file path=ppt/slides/slide8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roup 2"/>
          <p:cNvGraphicFramePr>
            <a:graphicFrameLocks noGrp="1"/>
          </p:cNvGraphicFramePr>
          <p:nvPr/>
        </p:nvGraphicFramePr>
        <p:xfrm>
          <a:off x="-1" y="1908810"/>
          <a:ext cx="9144090" cy="303276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قدوم الملك الديان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راكبًا على جحش ابن أتان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والكل يصيح بالألحان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أوصنا لواهب الإحسان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14">
            <a:extLst>
              <a:ext uri="{FF2B5EF4-FFF2-40B4-BE49-F238E27FC236}">
                <a16:creationId xmlns:a16="http://schemas.microsoft.com/office/drawing/2014/main" id="{5580490C-8A21-4917-9C64-6CD4692025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0831520"/>
              </p:ext>
            </p:extLst>
          </p:nvPr>
        </p:nvGraphicFramePr>
        <p:xfrm>
          <a:off x="0" y="4343401"/>
          <a:ext cx="9144000" cy="25145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05372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4600" b="1" i="0" kern="1200" dirty="0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خلص آدم وذراريه</a:t>
                      </a:r>
                      <a:r>
                        <a:rPr kumimoji="0" lang="ar-EG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 </a:t>
                      </a:r>
                      <a:r>
                        <a:rPr kumimoji="0" lang="ar-SA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وكسر قوة شيطان منجوس</a:t>
                      </a:r>
                      <a:r>
                        <a:rPr kumimoji="0" lang="ar-EG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endParaRPr lang="ar-EG" sz="46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896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210260">
                <a:tc>
                  <a:txBody>
                    <a:bodyPr/>
                    <a:lstStyle/>
                    <a:p>
                      <a:pPr algn="ctr" rtl="1"/>
                      <a:r>
                        <a:rPr kumimoji="0" lang="ar-SA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وفك ابراره ومختاريه</a:t>
                      </a:r>
                      <a:r>
                        <a:rPr kumimoji="0" lang="ar-EG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 </a:t>
                      </a:r>
                      <a:r>
                        <a:rPr kumimoji="0" lang="ar-SA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وأعادهم بسرعة إلى الفردوس</a:t>
                      </a:r>
                      <a:r>
                        <a:rPr kumimoji="0" lang="ar-EG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51662018"/>
      </p:ext>
    </p:extLst>
  </p:cSld>
  <p:clrMapOvr>
    <a:masterClrMapping/>
  </p:clrMapOvr>
</p:sld>
</file>

<file path=ppt/slides/slide8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62" name="Group 2"/>
          <p:cNvGraphicFramePr>
            <a:graphicFrameLocks noGrp="1"/>
          </p:cNvGraphicFramePr>
          <p:nvPr/>
        </p:nvGraphicFramePr>
        <p:xfrm>
          <a:off x="-1" y="1908810"/>
          <a:ext cx="9144090" cy="303276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لكي يتم ما قد قيل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في نبوة أشعيا النبيل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وما قاله زكريا الجليل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قولًا يسمو عن البرهان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/>
</p:sld>
</file>

<file path=ppt/slides/slide8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roup 2"/>
          <p:cNvGraphicFramePr>
            <a:graphicFrameLocks noGrp="1"/>
          </p:cNvGraphicFramePr>
          <p:nvPr/>
        </p:nvGraphicFramePr>
        <p:xfrm>
          <a:off x="-1" y="1908810"/>
          <a:ext cx="9144090" cy="303276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يا ابنة صهيون طوباك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يا مدينة أورشليم بُشراك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هوذا الملك أتاك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راكبًا على جحش ابن أتان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/>
</p:sld>
</file>

<file path=ppt/slides/slide8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62" name="Group 2"/>
          <p:cNvGraphicFramePr>
            <a:graphicFrameLocks noGrp="1"/>
          </p:cNvGraphicFramePr>
          <p:nvPr/>
        </p:nvGraphicFramePr>
        <p:xfrm>
          <a:off x="-1" y="1908810"/>
          <a:ext cx="9144090" cy="303276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هو الذي سيرعاك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وهو المدبر مولاك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وهو المشيد لعلاك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على صفاء الدين والإيمان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/>
</p:sld>
</file>

<file path=ppt/slides/slide8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roup 2"/>
          <p:cNvGraphicFramePr>
            <a:graphicFrameLocks noGrp="1"/>
          </p:cNvGraphicFramePr>
          <p:nvPr/>
        </p:nvGraphicFramePr>
        <p:xfrm>
          <a:off x="-1" y="1908810"/>
          <a:ext cx="9144090" cy="303276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اليوم تقاطرت الجموع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بكل طاعة وخشوع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للقاء مخلصنا يسوع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وفرشوا في الطريق قمصان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/>
</p:sld>
</file>

<file path=ppt/slides/slide8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62" name="Group 2"/>
          <p:cNvGraphicFramePr>
            <a:graphicFrameLocks noGrp="1"/>
          </p:cNvGraphicFramePr>
          <p:nvPr/>
        </p:nvGraphicFramePr>
        <p:xfrm>
          <a:off x="-1" y="1908810"/>
          <a:ext cx="9144090" cy="303276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يسبحون ممجدين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المجد لإله العالمين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المجد للفادي الأمين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الذي يرجوه كل إنسان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/>
</p:sld>
</file>

<file path=ppt/slides/slide8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roup 2"/>
          <p:cNvGraphicFramePr>
            <a:graphicFrameLocks noGrp="1"/>
          </p:cNvGraphicFramePr>
          <p:nvPr/>
        </p:nvGraphicFramePr>
        <p:xfrm>
          <a:off x="-1" y="1943100"/>
          <a:ext cx="9144090" cy="298704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أوصنا لابن داود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الذي يجب له السجود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723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من فتح عيني الأعمى المولود </a:t>
                      </a:r>
                      <a:br>
                        <a:rPr kumimoji="0" lang="en-US" sz="3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الذي به كل شيء كان</a:t>
                      </a:r>
                      <a:br>
                        <a:rPr kumimoji="0" lang="en-US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/>
</p:sld>
</file>

<file path=ppt/slides/slide8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62" name="Group 2"/>
          <p:cNvGraphicFramePr>
            <a:graphicFrameLocks noGrp="1"/>
          </p:cNvGraphicFramePr>
          <p:nvPr/>
        </p:nvGraphicFramePr>
        <p:xfrm>
          <a:off x="-1" y="1908810"/>
          <a:ext cx="9144090" cy="303276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أوصنا لصانع الآيات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من أقام لعازر من الأموات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أقامه حيًا بعد الممات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شاكرًا لربه المنان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/>
</p:sld>
</file>

<file path=ppt/slides/slide8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roup 2"/>
          <p:cNvGraphicFramePr>
            <a:graphicFrameLocks noGrp="1"/>
          </p:cNvGraphicFramePr>
          <p:nvPr/>
        </p:nvGraphicFramePr>
        <p:xfrm>
          <a:off x="-1" y="1908810"/>
          <a:ext cx="9144090" cy="303276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أوصنا للملك الأعظم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أوصنا للملك الأكرم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هذا هو مولى النعم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مبارك الآتي باسم الديان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/>
</p:sld>
</file>

<file path=ppt/slides/slide8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62" name="Group 2"/>
          <p:cNvGraphicFramePr>
            <a:graphicFrameLocks noGrp="1"/>
          </p:cNvGraphicFramePr>
          <p:nvPr/>
        </p:nvGraphicFramePr>
        <p:xfrm>
          <a:off x="-1" y="1908810"/>
          <a:ext cx="9144090" cy="303276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واستمروا في مسيرهم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متهللين بملكهم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وأغصان النخل في أيديهم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فارشين في الطريق أغصان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/>
</p:sld>
</file>

<file path=ppt/slides/slide8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roup 2"/>
          <p:cNvGraphicFramePr>
            <a:graphicFrameLocks noGrp="1"/>
          </p:cNvGraphicFramePr>
          <p:nvPr/>
        </p:nvGraphicFramePr>
        <p:xfrm>
          <a:off x="-1" y="1908810"/>
          <a:ext cx="9144090" cy="303276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دخل المدينة فارتجت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وكل الجموع له سجدت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وسألت عنه واستقصت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والكل متعجب حيران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14">
            <a:extLst>
              <a:ext uri="{FF2B5EF4-FFF2-40B4-BE49-F238E27FC236}">
                <a16:creationId xmlns:a16="http://schemas.microsoft.com/office/drawing/2014/main" id="{5580490C-8A21-4917-9C64-6CD4692025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5562706"/>
              </p:ext>
            </p:extLst>
          </p:nvPr>
        </p:nvGraphicFramePr>
        <p:xfrm>
          <a:off x="0" y="4343401"/>
          <a:ext cx="9144000" cy="25145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05372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4800" b="1" i="0" kern="1200" dirty="0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دَوَانا ببراهينه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 </a:t>
                      </a:r>
                      <a:r>
                        <a:rPr kumimoji="0" lang="ar-SA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بوجود مريم تي بارثينوس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endParaRPr lang="ar-EG" sz="48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896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210260">
                <a:tc>
                  <a:txBody>
                    <a:bodyPr/>
                    <a:lstStyle/>
                    <a:p>
                      <a:pPr algn="ctr" rtl="1"/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وأعطانا فيض نعيمه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 </a:t>
                      </a:r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وفرحنا به من بعد عبوس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03284258"/>
      </p:ext>
    </p:extLst>
  </p:cSld>
  <p:clrMapOvr>
    <a:masterClrMapping/>
  </p:clrMapOvr>
</p:sld>
</file>

<file path=ppt/slides/slide8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62" name="Group 2"/>
          <p:cNvGraphicFramePr>
            <a:graphicFrameLocks noGrp="1"/>
          </p:cNvGraphicFramePr>
          <p:nvPr/>
        </p:nvGraphicFramePr>
        <p:xfrm>
          <a:off x="-1" y="1908810"/>
          <a:ext cx="9144090" cy="303276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من هو هذا الكريم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الآتي إلى أورشليم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أجاب الكل بصوت عظيم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هذا يسوع الناصري الديان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/>
</p:sld>
</file>

<file path=ppt/slides/slide8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roup 2"/>
          <p:cNvGraphicFramePr>
            <a:graphicFrameLocks noGrp="1"/>
          </p:cNvGraphicFramePr>
          <p:nvPr/>
        </p:nvGraphicFramePr>
        <p:xfrm>
          <a:off x="-1" y="1908810"/>
          <a:ext cx="9144090" cy="303276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دخل المخلص إلى صهيون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فوجد في هيكلها المصون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قومًا يبيعون ويشترون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كما نص في الإنجيل ببيان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/>
</p:sld>
</file>

<file path=ppt/slides/slide8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62" name="Group 2"/>
          <p:cNvGraphicFramePr>
            <a:graphicFrameLocks noGrp="1"/>
          </p:cNvGraphicFramePr>
          <p:nvPr/>
        </p:nvGraphicFramePr>
        <p:xfrm>
          <a:off x="-1" y="1908810"/>
          <a:ext cx="9144090" cy="303276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فأخذ في الحال يُخرجهم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وبقول الكتاب يُذكّرهم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بيتي بيت الصلاة وأنتم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جعلتموه للصوص مكان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/>
</p:sld>
</file>

<file path=ppt/slides/slide8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roup 2"/>
          <p:cNvGraphicFramePr>
            <a:graphicFrameLocks noGrp="1"/>
          </p:cNvGraphicFramePr>
          <p:nvPr/>
        </p:nvGraphicFramePr>
        <p:xfrm>
          <a:off x="-1" y="1908810"/>
          <a:ext cx="9144090" cy="303276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فبهت كل الحاضرين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وسبحوا له مرتلين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فتقمقم رؤساء الفريسيين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الذين يبصرون وهم عميان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/>
</p:sld>
</file>

<file path=ppt/slides/slide8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62" name="Group 2"/>
          <p:cNvGraphicFramePr>
            <a:graphicFrameLocks noGrp="1"/>
          </p:cNvGraphicFramePr>
          <p:nvPr/>
        </p:nvGraphicFramePr>
        <p:xfrm>
          <a:off x="-1" y="1908810"/>
          <a:ext cx="9144090" cy="303276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غضبوا ففقدوا اللب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واستولى عليهم حزن القلب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لما نظروا المسيح الرب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صنع في الهيكل آيات حسان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/>
</p:sld>
</file>

<file path=ppt/slides/slide8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roup 2"/>
          <p:cNvGraphicFramePr>
            <a:graphicFrameLocks noGrp="1"/>
          </p:cNvGraphicFramePr>
          <p:nvPr/>
        </p:nvGraphicFramePr>
        <p:xfrm>
          <a:off x="-1" y="1908810"/>
          <a:ext cx="9144090" cy="303276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وقالوا ما هذا المديح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وما سبب هذا التسبيح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نري الأطفال اليوم تصيح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أوصنا لمانح الغفران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/>
</p:sld>
</file>

<file path=ppt/slides/slide8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62" name="Group 2"/>
          <p:cNvGraphicFramePr>
            <a:graphicFrameLocks noGrp="1"/>
          </p:cNvGraphicFramePr>
          <p:nvPr/>
        </p:nvGraphicFramePr>
        <p:xfrm>
          <a:off x="-1" y="1908810"/>
          <a:ext cx="9144090" cy="303276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نري التلاميذ يسبحون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ويصرخون ويقولون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سلام في السماء يكون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ومجد في أعالي الجنان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/>
</p:sld>
</file>

<file path=ppt/slides/slide8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roup 2"/>
          <p:cNvGraphicFramePr>
            <a:graphicFrameLocks noGrp="1"/>
          </p:cNvGraphicFramePr>
          <p:nvPr/>
        </p:nvGraphicFramePr>
        <p:xfrm>
          <a:off x="-1" y="1908810"/>
          <a:ext cx="9144090" cy="303276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قال لهم أما تعلمون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يا أيها القوم الجاحدون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أنه قد كتب الأولون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أعددت تسبيحًا من فم الرضعان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/>
</p:sld>
</file>

<file path=ppt/slides/slide88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62" name="Group 2"/>
          <p:cNvGraphicFramePr>
            <a:graphicFrameLocks noGrp="1"/>
          </p:cNvGraphicFramePr>
          <p:nvPr/>
        </p:nvGraphicFramePr>
        <p:xfrm>
          <a:off x="-1" y="1908810"/>
          <a:ext cx="9144090" cy="303276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أن هؤلاء لو سكتوا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وعن التسبيح قد انتهروا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وعن التمجيد قد أنقطعوا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لنطقت أحجار الصوان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/>
</p:sld>
</file>

<file path=ppt/slides/slide88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roup 2"/>
          <p:cNvGraphicFramePr>
            <a:graphicFrameLocks noGrp="1"/>
          </p:cNvGraphicFramePr>
          <p:nvPr/>
        </p:nvGraphicFramePr>
        <p:xfrm>
          <a:off x="-1" y="1908810"/>
          <a:ext cx="9144090" cy="303276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فقد أحاط بهم الوجل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وقد ألم بهم الخجل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والكل صاحوا الرب الأزل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أوصنا للملك الديان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14">
            <a:extLst>
              <a:ext uri="{FF2B5EF4-FFF2-40B4-BE49-F238E27FC236}">
                <a16:creationId xmlns:a16="http://schemas.microsoft.com/office/drawing/2014/main" id="{5580490C-8A21-4917-9C64-6CD4692025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8551543"/>
              </p:ext>
            </p:extLst>
          </p:nvPr>
        </p:nvGraphicFramePr>
        <p:xfrm>
          <a:off x="0" y="4343401"/>
          <a:ext cx="9144000" cy="25145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05372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4500" b="1" i="0" kern="1200" dirty="0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داود أبوك قال عنك</a:t>
                      </a:r>
                      <a:r>
                        <a:rPr kumimoji="0" lang="ar-EG" sz="45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 </a:t>
                      </a:r>
                      <a:r>
                        <a:rPr kumimoji="0" lang="ar-SA" sz="45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وشرح قوله في ابصالموس</a:t>
                      </a:r>
                      <a:r>
                        <a:rPr kumimoji="0" lang="ar-EG" sz="45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endParaRPr lang="ar-EG" sz="45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896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210260">
                <a:tc>
                  <a:txBody>
                    <a:bodyPr/>
                    <a:lstStyle/>
                    <a:p>
                      <a:pPr algn="ctr" rtl="1"/>
                      <a:r>
                        <a:rPr kumimoji="0" lang="ar-SA" sz="43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إله الآلهة ظهر منك</a:t>
                      </a:r>
                      <a:r>
                        <a:rPr kumimoji="0" lang="ar-EG" sz="43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 </a:t>
                      </a:r>
                      <a:r>
                        <a:rPr kumimoji="0" lang="ar-SA" sz="43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ابسوتير تيرف إمبي كوزموس</a:t>
                      </a:r>
                      <a:r>
                        <a:rPr kumimoji="0" lang="ar-EG" sz="43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68577500"/>
      </p:ext>
    </p:extLst>
  </p:cSld>
  <p:clrMapOvr>
    <a:masterClrMapping/>
  </p:clrMapOvr>
</p:sld>
</file>

<file path=ppt/slides/slide89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62" name="Group 2"/>
          <p:cNvGraphicFramePr>
            <a:graphicFrameLocks noGrp="1"/>
          </p:cNvGraphicFramePr>
          <p:nvPr/>
        </p:nvGraphicFramePr>
        <p:xfrm>
          <a:off x="-1" y="1908810"/>
          <a:ext cx="9144090" cy="303276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أوصنا لملك إسرائيل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الذي يجب له التبجيل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من هدانا إلى سواء السبيل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ونهانا عن فعل العصيان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/>
</p:sld>
</file>

<file path=ppt/slides/slide89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roup 2"/>
          <p:cNvGraphicFramePr>
            <a:graphicFrameLocks noGrp="1"/>
          </p:cNvGraphicFramePr>
          <p:nvPr/>
        </p:nvGraphicFramePr>
        <p:xfrm>
          <a:off x="-1" y="1908810"/>
          <a:ext cx="9144090" cy="303276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تمت اليوم النبوات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وعمتنا كل المسرَّات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وزال الهم مع الآفات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وفزنا الآن بكل أمان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/>
</p:sld>
</file>

<file path=ppt/slides/slide89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62" name="Group 2"/>
          <p:cNvGraphicFramePr>
            <a:graphicFrameLocks noGrp="1"/>
          </p:cNvGraphicFramePr>
          <p:nvPr/>
        </p:nvGraphicFramePr>
        <p:xfrm>
          <a:off x="-1" y="1908810"/>
          <a:ext cx="9144090" cy="303276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الآن قد نلنا المطلوب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في يوم صنعه الرب المرهوب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فلتُسَرُّ وتبتهج القلوب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وتبعد عنا الأحزان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/>
</p:sld>
</file>

<file path=ppt/slides/slide89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roup 2"/>
          <p:cNvGraphicFramePr>
            <a:graphicFrameLocks noGrp="1"/>
          </p:cNvGraphicFramePr>
          <p:nvPr/>
        </p:nvGraphicFramePr>
        <p:xfrm>
          <a:off x="-1" y="1908810"/>
          <a:ext cx="9144090" cy="303276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هذا هو اليوم الموعود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له ارتجت أفاق الوجود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وأرغمت أنوف اليهود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لما انجلى نور الإيمان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/>
</p:sld>
</file>

<file path=ppt/slides/slide89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62" name="Group 2"/>
          <p:cNvGraphicFramePr>
            <a:graphicFrameLocks noGrp="1"/>
          </p:cNvGraphicFramePr>
          <p:nvPr/>
        </p:nvGraphicFramePr>
        <p:xfrm>
          <a:off x="-1" y="1908810"/>
          <a:ext cx="9144090" cy="303276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هذا هو اليوم الأقدس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فيه ابتهجت الأنفس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فيه الفضائل تغرس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في روض المجد والعرفان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/>
</p:sld>
</file>

<file path=ppt/slides/slide89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roup 2"/>
          <p:cNvGraphicFramePr>
            <a:graphicFrameLocks noGrp="1"/>
          </p:cNvGraphicFramePr>
          <p:nvPr/>
        </p:nvGraphicFramePr>
        <p:xfrm>
          <a:off x="-1" y="1908810"/>
          <a:ext cx="9144090" cy="303276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هذا هو يوم السرور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هذا هو يوم الحبور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فلنبتعد عن كل الشرور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ونتواضع مثل الديان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/>
</p:sld>
</file>

<file path=ppt/slides/slide89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62" name="Group 2"/>
          <p:cNvGraphicFramePr>
            <a:graphicFrameLocks noGrp="1"/>
          </p:cNvGraphicFramePr>
          <p:nvPr/>
        </p:nvGraphicFramePr>
        <p:xfrm>
          <a:off x="-1" y="1908810"/>
          <a:ext cx="9144090" cy="303276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هذا هو يوم الشعانين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فيه ظهر الحق المبين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وتمجد فادينا الأمين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وامتلأ الجو بالألحان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/>
</p:sld>
</file>

<file path=ppt/slides/slide89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roup 2"/>
          <p:cNvGraphicFramePr>
            <a:graphicFrameLocks noGrp="1"/>
          </p:cNvGraphicFramePr>
          <p:nvPr/>
        </p:nvGraphicFramePr>
        <p:xfrm>
          <a:off x="-1" y="1908810"/>
          <a:ext cx="9144090" cy="303276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فلنتضرع بأجمعنا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إلى يسوع مخلصنا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أن يصفح عن آثامنا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وما قد سلف من النقصان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/>
</p:sld>
</file>

<file path=ppt/slides/slide89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62" name="Group 2"/>
          <p:cNvGraphicFramePr>
            <a:graphicFrameLocks noGrp="1"/>
          </p:cNvGraphicFramePr>
          <p:nvPr/>
        </p:nvGraphicFramePr>
        <p:xfrm>
          <a:off x="-1" y="1908810"/>
          <a:ext cx="9144090" cy="303276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صوتك الفرح أسمعنا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وفي زمرة الأطهار أدخلنا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ووفقنا للمُلك المعد لنا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من قبل إنشاء الأكوان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/>
</p:sld>
</file>

<file path=ppt/slides/slide89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roup 2"/>
          <p:cNvGraphicFramePr>
            <a:graphicFrameLocks noGrp="1"/>
          </p:cNvGraphicFramePr>
          <p:nvPr/>
        </p:nvGraphicFramePr>
        <p:xfrm>
          <a:off x="-1" y="1908810"/>
          <a:ext cx="9144090" cy="303276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ولنحمد باري الأنام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كي ندوم في سلام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ولنرتل باحتشام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أوصنا الآن وكل أوان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 trans="22000" smoothness="6"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Table 21">
            <a:extLst>
              <a:ext uri="{FF2B5EF4-FFF2-40B4-BE49-F238E27FC236}">
                <a16:creationId xmlns:a16="http://schemas.microsoft.com/office/drawing/2014/main" id="{8134F8F9-FD0F-4BD8-8CF4-741F49F4C0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2549482"/>
              </p:ext>
            </p:extLst>
          </p:nvPr>
        </p:nvGraphicFramePr>
        <p:xfrm>
          <a:off x="0" y="0"/>
          <a:ext cx="9132094" cy="6858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32094">
                  <a:extLst>
                    <a:ext uri="{9D8B030D-6E8A-4147-A177-3AD203B41FA5}">
                      <a16:colId xmlns:a16="http://schemas.microsoft.com/office/drawing/2014/main" val="2259718532"/>
                    </a:ext>
                  </a:extLst>
                </a:gridCol>
              </a:tblGrid>
              <a:tr h="6858000">
                <a:tc>
                  <a:txBody>
                    <a:bodyPr/>
                    <a:lstStyle/>
                    <a:p>
                      <a:pPr marL="0" marR="0" lvl="0" indent="0" algn="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0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مدائح العذراء</a:t>
                      </a:r>
                      <a:endParaRPr kumimoji="0" lang="en-GB" sz="4000" b="1" i="0" u="sng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72918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859F537E-0EF3-40D9-AF9A-7007A7AF5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246400" y="0"/>
            <a:ext cx="2246400" cy="2985247"/>
          </a:xfrm>
        </p:spPr>
        <p:txBody>
          <a:bodyPr>
            <a:normAutofit/>
          </a:bodyPr>
          <a:lstStyle/>
          <a:p>
            <a:pPr rtl="1"/>
            <a:r>
              <a:rPr lang="ar-EG" sz="8000" b="0" dirty="0">
                <a:solidFill>
                  <a:srgbClr val="FDD01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rdu Typesetting" panose="03020402040406030203" pitchFamily="66" charset="-78"/>
                <a:cs typeface="Urdu Typesetting" panose="03020402040406030203" pitchFamily="66" charset="-78"/>
              </a:rPr>
              <a:t>الفصل السابع </a:t>
            </a:r>
            <a:endParaRPr lang="en-GB" sz="8000" b="0" dirty="0">
              <a:solidFill>
                <a:srgbClr val="FDD01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Urdu Typesetting" panose="03020402040406030203" pitchFamily="66" charset="-78"/>
              <a:cs typeface="Urdu Typesetting" panose="03020402040406030203" pitchFamily="66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50313185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14">
            <a:extLst>
              <a:ext uri="{FF2B5EF4-FFF2-40B4-BE49-F238E27FC236}">
                <a16:creationId xmlns:a16="http://schemas.microsoft.com/office/drawing/2014/main" id="{5580490C-8A21-4917-9C64-6CD4692025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8847851"/>
              </p:ext>
            </p:extLst>
          </p:nvPr>
        </p:nvGraphicFramePr>
        <p:xfrm>
          <a:off x="0" y="4343401"/>
          <a:ext cx="9144000" cy="25145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05372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4800" b="1" i="0" kern="1200" dirty="0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دعيت أم ماسياس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 </a:t>
                      </a:r>
                      <a:r>
                        <a:rPr kumimoji="0" lang="ar-SA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وفقت رتب ني انجليوس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endParaRPr lang="ar-EG" sz="48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896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210260">
                <a:tc>
                  <a:txBody>
                    <a:bodyPr/>
                    <a:lstStyle/>
                    <a:p>
                      <a:pPr algn="ctr" rtl="1"/>
                      <a:r>
                        <a:rPr kumimoji="0" lang="ar-SA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وقد ذكر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ك</a:t>
                      </a:r>
                      <a:r>
                        <a:rPr kumimoji="0" lang="ar-SA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إبصائياس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 </a:t>
                      </a:r>
                      <a:r>
                        <a:rPr kumimoji="0" lang="ar-SA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وتنبأ عنك عاموس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62188257"/>
      </p:ext>
    </p:extLst>
  </p:cSld>
  <p:clrMapOvr>
    <a:masterClrMapping/>
  </p:clrMapOvr>
</p:sld>
</file>

<file path=ppt/slides/slide9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74589489"/>
      </p:ext>
    </p:extLst>
  </p:cSld>
  <p:clrMapOvr>
    <a:masterClrMapping/>
  </p:clrMapOvr>
  <p:transition advClick="0" advTm="0"/>
</p:sld>
</file>

<file path=ppt/slides/slide90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62" name="Group 2"/>
          <p:cNvGraphicFramePr>
            <a:graphicFrameLocks noGrp="1"/>
          </p:cNvGraphicFramePr>
          <p:nvPr/>
        </p:nvGraphicFramePr>
        <p:xfrm>
          <a:off x="-1" y="1908810"/>
          <a:ext cx="9144090" cy="303276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أوصنا يا ابن داود</a:t>
                      </a:r>
                      <a:br>
                        <a:rPr kumimoji="0" lang="en-US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يا من اتحفنا بالجود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وأعطانا ارث الخلود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أوصنا في الأعالي </a:t>
                      </a:r>
                      <a:br>
                        <a:rPr kumimoji="0" lang="en-US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526F9E29-2309-ACAE-8429-AD45BFBA43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sz="4500" dirty="0"/>
              <a:t>مديح </a:t>
            </a:r>
            <a:r>
              <a:rPr lang="ar-EG" sz="4500" dirty="0"/>
              <a:t>لأحد </a:t>
            </a:r>
            <a:r>
              <a:rPr lang="ar-SA" sz="4500" dirty="0"/>
              <a:t>الشعانين</a:t>
            </a:r>
            <a:r>
              <a:rPr lang="ar-EG" sz="4500" dirty="0"/>
              <a:t> وعيد الصليب</a:t>
            </a:r>
            <a:br>
              <a:rPr lang="en-US" sz="4500" dirty="0"/>
            </a:br>
            <a:r>
              <a:rPr lang="ar-EG" sz="4500" dirty="0"/>
              <a:t>أوصنا يا ابن داود</a:t>
            </a:r>
            <a:br>
              <a:rPr lang="en-US" sz="3200" u="none" dirty="0">
                <a:solidFill>
                  <a:schemeClr val="bg1"/>
                </a:solidFill>
              </a:rPr>
            </a:br>
            <a:br>
              <a:rPr lang="en-US" sz="300" u="none" dirty="0">
                <a:solidFill>
                  <a:schemeClr val="bg1"/>
                </a:solidFill>
              </a:rPr>
            </a:br>
            <a:endParaRPr lang="en-US" sz="4500" dirty="0"/>
          </a:p>
        </p:txBody>
      </p:sp>
    </p:spTree>
    <p:extLst>
      <p:ext uri="{BB962C8B-B14F-4D97-AF65-F5344CB8AC3E}">
        <p14:creationId xmlns:p14="http://schemas.microsoft.com/office/powerpoint/2010/main" val="1035492216"/>
      </p:ext>
    </p:extLst>
  </p:cSld>
  <p:clrMapOvr>
    <a:masterClrMapping/>
  </p:clrMapOvr>
  <p:transition spd="slow"/>
</p:sld>
</file>

<file path=ppt/slides/slide90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roup 2"/>
          <p:cNvGraphicFramePr>
            <a:graphicFrameLocks noGrp="1"/>
          </p:cNvGraphicFramePr>
          <p:nvPr/>
        </p:nvGraphicFramePr>
        <p:xfrm>
          <a:off x="-1" y="1908810"/>
          <a:ext cx="9144090" cy="303276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أيها الابن الوحيد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كلمة الله الفريد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النور الازلي المجيد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رب المجد المتعالي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62110212"/>
      </p:ext>
    </p:extLst>
  </p:cSld>
  <p:clrMapOvr>
    <a:masterClrMapping/>
  </p:clrMapOvr>
  <p:transition spd="slow"/>
</p:sld>
</file>

<file path=ppt/slides/slide90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62" name="Group 2"/>
          <p:cNvGraphicFramePr>
            <a:graphicFrameLocks noGrp="1"/>
          </p:cNvGraphicFramePr>
          <p:nvPr/>
        </p:nvGraphicFramePr>
        <p:xfrm>
          <a:off x="-1" y="1908810"/>
          <a:ext cx="9144090" cy="303276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يا من أتي ليفدينا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وللمجد يرقينا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قد تجلي في وادينا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ولم يخل الأعالي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24864658"/>
      </p:ext>
    </p:extLst>
  </p:cSld>
  <p:clrMapOvr>
    <a:masterClrMapping/>
  </p:clrMapOvr>
  <p:transition spd="slow"/>
</p:sld>
</file>

<file path=ppt/slides/slide90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roup 2"/>
          <p:cNvGraphicFramePr>
            <a:graphicFrameLocks noGrp="1"/>
          </p:cNvGraphicFramePr>
          <p:nvPr/>
        </p:nvGraphicFramePr>
        <p:xfrm>
          <a:off x="-1" y="1908810"/>
          <a:ext cx="9144090" cy="303276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أخذ جسمًا طاهرًا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من أحشاء مريم العذراء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وحل بيننا ظاهرًا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بنوره المتلالئ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27130919"/>
      </p:ext>
    </p:extLst>
  </p:cSld>
  <p:clrMapOvr>
    <a:masterClrMapping/>
  </p:clrMapOvr>
  <p:transition spd="slow"/>
</p:sld>
</file>

<file path=ppt/slides/slide90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62" name="Group 2"/>
          <p:cNvGraphicFramePr>
            <a:graphicFrameLocks noGrp="1"/>
          </p:cNvGraphicFramePr>
          <p:nvPr/>
        </p:nvGraphicFramePr>
        <p:xfrm>
          <a:off x="-1" y="1908810"/>
          <a:ext cx="9144090" cy="303276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معلمًا أيانا الكمال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بالإرشاد والأفعال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مانحًا غزير الأفعال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بجوده المتوالي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54330610"/>
      </p:ext>
    </p:extLst>
  </p:cSld>
  <p:clrMapOvr>
    <a:masterClrMapping/>
  </p:clrMapOvr>
  <p:transition spd="slow"/>
</p:sld>
</file>

<file path=ppt/slides/slide90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roup 2"/>
          <p:cNvGraphicFramePr>
            <a:graphicFrameLocks noGrp="1"/>
          </p:cNvGraphicFramePr>
          <p:nvPr/>
        </p:nvGraphicFramePr>
        <p:xfrm>
          <a:off x="-1" y="1908810"/>
          <a:ext cx="9144090" cy="303276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قابلًا عنا الآلام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غافرًا لنا الآثام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واهبًا لنا الإكرام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في نعيمه العالي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4712352"/>
      </p:ext>
    </p:extLst>
  </p:cSld>
  <p:clrMapOvr>
    <a:masterClrMapping/>
  </p:clrMapOvr>
  <p:transition spd="slow"/>
</p:sld>
</file>

<file path=ppt/slides/slide90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62" name="Group 2"/>
          <p:cNvGraphicFramePr>
            <a:graphicFrameLocks noGrp="1"/>
          </p:cNvGraphicFramePr>
          <p:nvPr/>
        </p:nvGraphicFramePr>
        <p:xfrm>
          <a:off x="-1" y="1908810"/>
          <a:ext cx="9144090" cy="303276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أيها الابن الحبيب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النور العقلي العجيب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يا من للدعاء مجيب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لك التسبيح المتوالي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84547009"/>
      </p:ext>
    </p:extLst>
  </p:cSld>
  <p:clrMapOvr>
    <a:masterClrMapping/>
  </p:clrMapOvr>
  <p:transition spd="slow"/>
</p:sld>
</file>

<file path=ppt/slides/slide90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roup 2"/>
          <p:cNvGraphicFramePr>
            <a:graphicFrameLocks noGrp="1"/>
          </p:cNvGraphicFramePr>
          <p:nvPr/>
        </p:nvGraphicFramePr>
        <p:xfrm>
          <a:off x="-1" y="1908810"/>
          <a:ext cx="9144090" cy="303276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خلصنا نحن عبيدك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واشملنا بتأييدك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واذكرنا عند وفودك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وارفعنا للأعالي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95667161"/>
      </p:ext>
    </p:extLst>
  </p:cSld>
  <p:clrMapOvr>
    <a:masterClrMapping/>
  </p:clrMapOvr>
  <p:transition spd="slow"/>
</p:sld>
</file>

<file path=ppt/slides/slide90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62" name="Group 2"/>
          <p:cNvGraphicFramePr>
            <a:graphicFrameLocks noGrp="1"/>
          </p:cNvGraphicFramePr>
          <p:nvPr/>
        </p:nvGraphicFramePr>
        <p:xfrm>
          <a:off x="-1" y="1908810"/>
          <a:ext cx="9144090" cy="303276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هبنا نصيبًا يا من لا يموت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في سعادة الملكوت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يا ذا العظمة والجبروت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لك التسبيح المتوالي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24545498"/>
      </p:ext>
    </p:extLst>
  </p:cSld>
  <p:clrMapOvr>
    <a:masterClrMapping/>
  </p:clrMapOvr>
  <p:transition spd="slow"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14">
            <a:extLst>
              <a:ext uri="{FF2B5EF4-FFF2-40B4-BE49-F238E27FC236}">
                <a16:creationId xmlns:a16="http://schemas.microsoft.com/office/drawing/2014/main" id="{5580490C-8A21-4917-9C64-6CD4692025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4915759"/>
              </p:ext>
            </p:extLst>
          </p:nvPr>
        </p:nvGraphicFramePr>
        <p:xfrm>
          <a:off x="0" y="4343400"/>
          <a:ext cx="9144000" cy="254647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943999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4600" b="1" i="0" kern="1200" dirty="0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رآك يوحنا شبه امرأة</a:t>
                      </a:r>
                      <a:r>
                        <a:rPr kumimoji="0" lang="ar-EG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 </a:t>
                      </a:r>
                      <a:r>
                        <a:rPr kumimoji="0" lang="ar-SA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بهية تضئ بأفخر ملبوس</a:t>
                      </a:r>
                      <a:r>
                        <a:rPr kumimoji="0" lang="ar-EG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endParaRPr lang="ar-EG" sz="46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69920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400681">
                <a:tc>
                  <a:txBody>
                    <a:bodyPr/>
                    <a:lstStyle/>
                    <a:p>
                      <a:pPr algn="ctr" rtl="1"/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وتمشى فوق سحاب السماء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 </a:t>
                      </a:r>
                    </a:p>
                    <a:p>
                      <a:pPr algn="ctr" rtl="1"/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وعلى رأسها قمر وشموس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58311386"/>
      </p:ext>
    </p:extLst>
  </p:cSld>
  <p:clrMapOvr>
    <a:masterClrMapping/>
  </p:clrMapOvr>
</p:sld>
</file>

<file path=ppt/slides/slide9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roup 2"/>
          <p:cNvGraphicFramePr>
            <a:graphicFrameLocks noGrp="1"/>
          </p:cNvGraphicFramePr>
          <p:nvPr/>
        </p:nvGraphicFramePr>
        <p:xfrm>
          <a:off x="-1" y="1908810"/>
          <a:ext cx="9144090" cy="303276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واحفظ لنا الآب البار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السيد الراعي المختار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البابا رئيس الأحبار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أنبا (...) المتلالي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64059033"/>
      </p:ext>
    </p:extLst>
  </p:cSld>
  <p:clrMapOvr>
    <a:masterClrMapping/>
  </p:clrMapOvr>
  <p:transition spd="slow"/>
</p:sld>
</file>

<file path=ppt/slides/slide9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90690470"/>
      </p:ext>
    </p:extLst>
  </p:cSld>
  <p:clrMapOvr>
    <a:masterClrMapping/>
  </p:clrMapOvr>
  <p:transition advClick="0" advTm="0"/>
</p:sld>
</file>

<file path=ppt/slides/slide9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62" name="Group 2"/>
          <p:cNvGraphicFramePr>
            <a:graphicFrameLocks noGrp="1"/>
          </p:cNvGraphicFramePr>
          <p:nvPr/>
        </p:nvGraphicFramePr>
        <p:xfrm>
          <a:off x="0" y="1636395"/>
          <a:ext cx="9144089" cy="3931920"/>
        </p:xfrm>
        <a:graphic>
          <a:graphicData uri="http://schemas.openxmlformats.org/drawingml/2006/table">
            <a:tbl>
              <a:tblPr/>
              <a:tblGrid>
                <a:gridCol w="46482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958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65960">
                <a:tc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ليل العشاء السرى</a:t>
                      </a:r>
                      <a:br>
                        <a:rPr kumimoji="0" lang="en-US" sz="33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</a:b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و قال هذا </a:t>
                      </a:r>
                      <a:r>
                        <a:rPr kumimoji="0" lang="ar-EG" sz="4800" b="1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جسدى</a:t>
                      </a:r>
                      <a:br>
                        <a:rPr kumimoji="0" lang="ar-SA" sz="33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</a:br>
                      <a:endParaRPr kumimoji="0" lang="en-US" sz="33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marL="81000" marR="8100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ليل العشاء السرى</a:t>
                      </a:r>
                      <a:br>
                        <a:rPr kumimoji="0" lang="en-US" sz="33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</a:b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أخذ خبزاً و كسر</a:t>
                      </a:r>
                      <a:br>
                        <a:rPr kumimoji="0" lang="en-US" sz="33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</a:br>
                      <a:endParaRPr kumimoji="0" lang="en-US" sz="33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marL="81000" marR="81000" marT="0" marB="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65960">
                <a:tc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من خمرة الحب</a:t>
                      </a:r>
                      <a:br>
                        <a:rPr kumimoji="0" lang="en-US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يسوع حبيب </a:t>
                      </a:r>
                      <a:r>
                        <a:rPr kumimoji="0" lang="ar-EG" sz="4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قلبى</a:t>
                      </a:r>
                      <a:b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3300" b="0" i="0" u="none" strike="noStrike" cap="none" normalizeH="0" baseline="0" dirty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مولانا أسقانا </a:t>
                      </a:r>
                      <a:br>
                        <a:rPr kumimoji="0" lang="en-US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فدانا أحيانا</a:t>
                      </a:r>
                      <a:b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33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horzOverflow="overflow">
                    <a:lnL>
                      <a:noFill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9468" name="Title 1"/>
          <p:cNvSpPr>
            <a:spLocks noGrp="1"/>
          </p:cNvSpPr>
          <p:nvPr>
            <p:ph type="title"/>
          </p:nvPr>
        </p:nvSpPr>
        <p:spPr bwMode="auto">
          <a:xfrm>
            <a:off x="457160" y="266701"/>
            <a:ext cx="8229680" cy="573881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1000" tIns="0" rIns="81000" bIns="0" numCol="1" anchor="t" anchorCtr="0" compatLnSpc="1">
            <a:prstTxWarp prst="textNoShape">
              <a:avLst/>
            </a:prstTxWarp>
          </a:bodyPr>
          <a:lstStyle/>
          <a:p>
            <a:r>
              <a:rPr lang="ar-EG" sz="4500" dirty="0"/>
              <a:t>خميس العهد (ليل العشاء السري)</a:t>
            </a:r>
          </a:p>
        </p:txBody>
      </p:sp>
      <p:sp>
        <p:nvSpPr>
          <p:cNvPr id="2" name="Rectangle 1">
            <a:hlinkClick r:id="rId2" action="ppaction://hlinksldjump"/>
            <a:extLst>
              <a:ext uri="{FF2B5EF4-FFF2-40B4-BE49-F238E27FC236}">
                <a16:creationId xmlns:a16="http://schemas.microsoft.com/office/drawing/2014/main" id="{9D58FFAD-65A5-72AB-F4F7-66DE39BE4C31}"/>
              </a:ext>
            </a:extLst>
          </p:cNvPr>
          <p:cNvSpPr/>
          <p:nvPr/>
        </p:nvSpPr>
        <p:spPr>
          <a:xfrm flipH="1">
            <a:off x="7429500" y="5407820"/>
            <a:ext cx="1638384" cy="540000"/>
          </a:xfrm>
          <a:prstGeom prst="rect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700" b="1">
                <a:solidFill>
                  <a:srgbClr val="FFC000"/>
                </a:solidFill>
                <a:latin typeface="Calibri"/>
                <a:ea typeface="Calibri"/>
                <a:cs typeface="Times New Roman" pitchFamily="18" charset="0"/>
              </a:rPr>
              <a:t>القائمة</a:t>
            </a:r>
            <a:endParaRPr lang="en-US" sz="2700" b="1">
              <a:solidFill>
                <a:srgbClr val="FFC000"/>
              </a:solidFill>
              <a:latin typeface="Calibri"/>
              <a:ea typeface="Calibri"/>
              <a:cs typeface="Arial"/>
            </a:endParaRPr>
          </a:p>
        </p:txBody>
      </p:sp>
    </p:spTree>
  </p:cSld>
  <p:clrMapOvr>
    <a:masterClrMapping/>
  </p:clrMapOvr>
  <p:transition/>
</p:sld>
</file>

<file path=ppt/slides/slide9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Group 2">
            <a:extLst>
              <a:ext uri="{FF2B5EF4-FFF2-40B4-BE49-F238E27FC236}">
                <a16:creationId xmlns:a16="http://schemas.microsoft.com/office/drawing/2014/main" id="{3538C4F3-A564-B41C-A640-9E400EBD8B43}"/>
              </a:ext>
            </a:extLst>
          </p:cNvPr>
          <p:cNvGraphicFramePr>
            <a:graphicFrameLocks noGrp="1"/>
          </p:cNvGraphicFramePr>
          <p:nvPr/>
        </p:nvGraphicFramePr>
        <p:xfrm>
          <a:off x="0" y="1636395"/>
          <a:ext cx="9144089" cy="3931920"/>
        </p:xfrm>
        <a:graphic>
          <a:graphicData uri="http://schemas.openxmlformats.org/drawingml/2006/table">
            <a:tbl>
              <a:tblPr/>
              <a:tblGrid>
                <a:gridCol w="46482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958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65960">
                <a:tc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ليل ألام ربى</a:t>
                      </a:r>
                      <a:br>
                        <a:rPr kumimoji="0" lang="en-US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 قال هذا دمى</a:t>
                      </a:r>
                      <a:br>
                        <a:rPr kumimoji="0" lang="ar-SA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33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ليل ألام ربى</a:t>
                      </a:r>
                      <a:br>
                        <a:rPr kumimoji="0" lang="en-US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أخذ كأساً و شكر</a:t>
                      </a:r>
                      <a:br>
                        <a:rPr kumimoji="0" lang="en-US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33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65960">
                <a:tc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من خمرة الحب</a:t>
                      </a:r>
                      <a:br>
                        <a:rPr kumimoji="0" lang="en-US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يسوع حبيب </a:t>
                      </a:r>
                      <a:r>
                        <a:rPr kumimoji="0" lang="ar-EG" sz="4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قلبى</a:t>
                      </a:r>
                      <a:b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3300" b="0" i="0" u="none" strike="noStrike" cap="none" normalizeH="0" baseline="0" dirty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مولانا أسقانا </a:t>
                      </a:r>
                      <a:br>
                        <a:rPr kumimoji="0" lang="en-US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فدانا أحيانا</a:t>
                      </a:r>
                      <a:b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33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horzOverflow="overflow">
                    <a:lnL>
                      <a:noFill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Rectangle 2">
            <a:hlinkClick r:id="rId2" action="ppaction://hlinksldjump"/>
            <a:extLst>
              <a:ext uri="{FF2B5EF4-FFF2-40B4-BE49-F238E27FC236}">
                <a16:creationId xmlns:a16="http://schemas.microsoft.com/office/drawing/2014/main" id="{7E1796CA-27E7-E639-AB8B-9E2CA4718920}"/>
              </a:ext>
            </a:extLst>
          </p:cNvPr>
          <p:cNvSpPr/>
          <p:nvPr/>
        </p:nvSpPr>
        <p:spPr>
          <a:xfrm flipH="1">
            <a:off x="7429500" y="5407820"/>
            <a:ext cx="1638384" cy="540000"/>
          </a:xfrm>
          <a:prstGeom prst="rect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700" b="1">
                <a:solidFill>
                  <a:srgbClr val="FFC000"/>
                </a:solidFill>
                <a:latin typeface="Calibri"/>
                <a:ea typeface="Calibri"/>
                <a:cs typeface="Times New Roman" pitchFamily="18" charset="0"/>
              </a:rPr>
              <a:t>القائمة</a:t>
            </a:r>
            <a:endParaRPr lang="en-US" sz="2700" b="1">
              <a:solidFill>
                <a:srgbClr val="FFC000"/>
              </a:solidFill>
              <a:latin typeface="Calibri"/>
              <a:ea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02194980"/>
      </p:ext>
    </p:extLst>
  </p:cSld>
  <p:clrMapOvr>
    <a:masterClrMapping/>
  </p:clrMapOvr>
  <p:transition/>
</p:sld>
</file>

<file path=ppt/slides/slide9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986" name="Group 2"/>
          <p:cNvGraphicFramePr>
            <a:graphicFrameLocks noGrp="1"/>
          </p:cNvGraphicFramePr>
          <p:nvPr/>
        </p:nvGraphicFramePr>
        <p:xfrm>
          <a:off x="0" y="1636395"/>
          <a:ext cx="9144089" cy="3931920"/>
        </p:xfrm>
        <a:graphic>
          <a:graphicData uri="http://schemas.openxmlformats.org/drawingml/2006/table">
            <a:tbl>
              <a:tblPr/>
              <a:tblGrid>
                <a:gridCol w="4876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72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65960">
                <a:tc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و ضامد الجروح</a:t>
                      </a:r>
                      <a:br>
                        <a:rPr kumimoji="0" lang="ar-SA" sz="33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</a:br>
                      <a:r>
                        <a:rPr kumimoji="0" lang="ar-EG" sz="4800" b="1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فى</a:t>
                      </a: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 هيكل الرب</a:t>
                      </a:r>
                      <a:br>
                        <a:rPr kumimoji="0" lang="ar-SA" sz="33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</a:br>
                      <a:endParaRPr kumimoji="0" lang="en-US" sz="33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marL="81000" marR="81000" marT="0" marB="0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هذا غذاء الروح </a:t>
                      </a:r>
                      <a:br>
                        <a:rPr kumimoji="0" lang="ar-SA" sz="33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</a:br>
                      <a:r>
                        <a:rPr kumimoji="0" lang="ar-EG" sz="4800" b="1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عبيرة</a:t>
                      </a: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 يفوح</a:t>
                      </a:r>
                      <a:br>
                        <a:rPr kumimoji="0" lang="ar-SA" sz="33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</a:br>
                      <a:endParaRPr kumimoji="0" lang="en-US" sz="33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marL="81000" marR="81000" marT="0" marB="0" horzOverflow="overflow">
                    <a:lnL>
                      <a:noFill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65960">
                <a:tc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من خمرة الحب</a:t>
                      </a:r>
                      <a:br>
                        <a:rPr kumimoji="0" lang="en-US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يسوع حبيب </a:t>
                      </a:r>
                      <a:r>
                        <a:rPr kumimoji="0" lang="ar-EG" sz="4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قلبى</a:t>
                      </a:r>
                      <a:br>
                        <a:rPr kumimoji="0" lang="ar-SA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3300" b="0" i="0" u="none" strike="noStrike" cap="none" normalizeH="0" baseline="0" dirty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مولانا أسقانا </a:t>
                      </a:r>
                      <a:br>
                        <a:rPr kumimoji="0" lang="en-US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فدانا أحيانا</a:t>
                      </a:r>
                      <a:br>
                        <a:rPr kumimoji="0" lang="en-US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33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" name="Rectangle 1">
            <a:hlinkClick r:id="rId2" action="ppaction://hlinksldjump"/>
            <a:extLst>
              <a:ext uri="{FF2B5EF4-FFF2-40B4-BE49-F238E27FC236}">
                <a16:creationId xmlns:a16="http://schemas.microsoft.com/office/drawing/2014/main" id="{64428693-E809-D770-21D4-B32D4C10B5A3}"/>
              </a:ext>
            </a:extLst>
          </p:cNvPr>
          <p:cNvSpPr/>
          <p:nvPr/>
        </p:nvSpPr>
        <p:spPr>
          <a:xfrm flipH="1">
            <a:off x="7429500" y="5407820"/>
            <a:ext cx="1638384" cy="540000"/>
          </a:xfrm>
          <a:prstGeom prst="rect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700" b="1">
                <a:solidFill>
                  <a:srgbClr val="FFC000"/>
                </a:solidFill>
                <a:latin typeface="Calibri"/>
                <a:ea typeface="Calibri"/>
                <a:cs typeface="Times New Roman" pitchFamily="18" charset="0"/>
              </a:rPr>
              <a:t>القائمة</a:t>
            </a:r>
            <a:endParaRPr lang="en-US" sz="2700" b="1">
              <a:solidFill>
                <a:srgbClr val="FFC000"/>
              </a:solidFill>
              <a:latin typeface="Calibri"/>
              <a:ea typeface="Calibri"/>
              <a:cs typeface="Arial"/>
            </a:endParaRPr>
          </a:p>
        </p:txBody>
      </p:sp>
    </p:spTree>
  </p:cSld>
  <p:clrMapOvr>
    <a:masterClrMapping/>
  </p:clrMapOvr>
  <p:transition/>
</p:sld>
</file>

<file path=ppt/slides/slide9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62" name="Group 2"/>
          <p:cNvGraphicFramePr>
            <a:graphicFrameLocks noGrp="1"/>
          </p:cNvGraphicFramePr>
          <p:nvPr/>
        </p:nvGraphicFramePr>
        <p:xfrm>
          <a:off x="0" y="1636395"/>
          <a:ext cx="9144089" cy="3931920"/>
        </p:xfrm>
        <a:graphic>
          <a:graphicData uri="http://schemas.openxmlformats.org/drawingml/2006/table">
            <a:tbl>
              <a:tblPr/>
              <a:tblGrid>
                <a:gridCol w="46482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958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65960">
                <a:tc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ar-EG" sz="48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قدم للعروس</a:t>
                      </a:r>
                      <a:br>
                        <a:rPr kumimoji="0" lang="en-US" sz="33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</a:br>
                      <a:r>
                        <a:rPr kumimoji="0" lang="ar-EG" sz="48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لحافظ العهد</a:t>
                      </a:r>
                      <a:br>
                        <a:rPr kumimoji="0" lang="ar-SA" sz="33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</a:br>
                      <a:endParaRPr kumimoji="0" lang="en-US" sz="3300" b="1" i="0" u="none" strike="noStrike" kern="1200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marL="81000" marR="8100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ar-EG" sz="48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هذا عشاء العريس</a:t>
                      </a:r>
                      <a:br>
                        <a:rPr kumimoji="0" lang="en-US" sz="33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</a:br>
                      <a:r>
                        <a:rPr kumimoji="0" lang="ar-EG" sz="48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و الوعد بالفردوس</a:t>
                      </a:r>
                      <a:br>
                        <a:rPr kumimoji="0" lang="en-US" sz="33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</a:br>
                      <a:endParaRPr kumimoji="0" lang="en-US" sz="3300" b="1" i="0" u="none" strike="noStrike" kern="1200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marL="81000" marR="81000" marT="0" marB="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65960">
                <a:tc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من خمرة الحب</a:t>
                      </a:r>
                      <a:br>
                        <a:rPr kumimoji="0" lang="en-US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يسوع حبيب </a:t>
                      </a:r>
                      <a:r>
                        <a:rPr kumimoji="0" lang="ar-EG" sz="4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قلبى</a:t>
                      </a:r>
                      <a:br>
                        <a:rPr kumimoji="0" lang="ar-SA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3300" b="0" i="0" u="none" strike="noStrike" cap="none" normalizeH="0" baseline="0" dirty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مولانا أسقانا </a:t>
                      </a:r>
                      <a:br>
                        <a:rPr kumimoji="0" lang="en-US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فدانا أحيانا</a:t>
                      </a:r>
                      <a:br>
                        <a:rPr kumimoji="0" lang="en-US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33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horzOverflow="overflow">
                    <a:lnL>
                      <a:noFill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Rectangle 1">
            <a:hlinkClick r:id="rId2" action="ppaction://hlinksldjump"/>
            <a:extLst>
              <a:ext uri="{FF2B5EF4-FFF2-40B4-BE49-F238E27FC236}">
                <a16:creationId xmlns:a16="http://schemas.microsoft.com/office/drawing/2014/main" id="{FAE31CA4-9F56-FF7A-C402-E7179CD18E3F}"/>
              </a:ext>
            </a:extLst>
          </p:cNvPr>
          <p:cNvSpPr/>
          <p:nvPr/>
        </p:nvSpPr>
        <p:spPr>
          <a:xfrm flipH="1">
            <a:off x="7429500" y="5407820"/>
            <a:ext cx="1638384" cy="540000"/>
          </a:xfrm>
          <a:prstGeom prst="rect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700" b="1">
                <a:solidFill>
                  <a:srgbClr val="FFC000"/>
                </a:solidFill>
                <a:latin typeface="Calibri"/>
                <a:ea typeface="Calibri"/>
                <a:cs typeface="Times New Roman" pitchFamily="18" charset="0"/>
              </a:rPr>
              <a:t>القائمة</a:t>
            </a:r>
            <a:endParaRPr lang="en-US" sz="2700" b="1">
              <a:solidFill>
                <a:srgbClr val="FFC000"/>
              </a:solidFill>
              <a:latin typeface="Calibri"/>
              <a:ea typeface="Calibri"/>
              <a:cs typeface="Arial"/>
            </a:endParaRPr>
          </a:p>
        </p:txBody>
      </p:sp>
    </p:spTree>
  </p:cSld>
  <p:clrMapOvr>
    <a:masterClrMapping/>
  </p:clrMapOvr>
  <p:transition/>
</p:sld>
</file>

<file path=ppt/slides/slide9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9DCB222E-6C11-9114-2F3F-F9D64EB34F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986" name="Group 2">
            <a:extLst>
              <a:ext uri="{FF2B5EF4-FFF2-40B4-BE49-F238E27FC236}">
                <a16:creationId xmlns:a16="http://schemas.microsoft.com/office/drawing/2014/main" id="{617F23B9-E344-1507-46FD-CD4369577F6D}"/>
              </a:ext>
            </a:extLst>
          </p:cNvPr>
          <p:cNvGraphicFramePr>
            <a:graphicFrameLocks noGrp="1"/>
          </p:cNvGraphicFramePr>
          <p:nvPr/>
        </p:nvGraphicFramePr>
        <p:xfrm>
          <a:off x="0" y="1636395"/>
          <a:ext cx="9144089" cy="3931920"/>
        </p:xfrm>
        <a:graphic>
          <a:graphicData uri="http://schemas.openxmlformats.org/drawingml/2006/table">
            <a:tbl>
              <a:tblPr/>
              <a:tblGrid>
                <a:gridCol w="4876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72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65960">
                <a:tc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يا ساتر العيوب</a:t>
                      </a:r>
                      <a:br>
                        <a:rPr kumimoji="0" lang="en-US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داوِ كلوم نفسي</a:t>
                      </a:r>
                      <a:br>
                        <a:rPr kumimoji="0" lang="ar-SA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33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يا سيدى المحبوب</a:t>
                      </a:r>
                      <a:br>
                        <a:rPr kumimoji="0" lang="en-US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r>
                        <a:rPr kumimoji="0" lang="ar-EG" sz="4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ياماحي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الذنوب </a:t>
                      </a:r>
                      <a:br>
                        <a:rPr kumimoji="0" lang="en-US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33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horzOverflow="overflow">
                    <a:lnL>
                      <a:noFill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65960">
                <a:tc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من خمرة الحب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يسوع حبيب قلبى</a:t>
                      </a:r>
                      <a:br>
                        <a:rPr kumimoji="0" lang="ar-SA" sz="3300" b="1" i="0" u="none" strike="noStrike" cap="none" normalizeH="0" baseline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33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مولانا أسقانا </a:t>
                      </a:r>
                      <a:br>
                        <a:rPr kumimoji="0" lang="en-US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فدانا أحيانا</a:t>
                      </a:r>
                      <a:br>
                        <a:rPr kumimoji="0" lang="en-US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33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" name="Rectangle 1">
            <a:hlinkClick r:id="rId2" action="ppaction://hlinksldjump"/>
            <a:extLst>
              <a:ext uri="{FF2B5EF4-FFF2-40B4-BE49-F238E27FC236}">
                <a16:creationId xmlns:a16="http://schemas.microsoft.com/office/drawing/2014/main" id="{FDCF98D6-6F69-07CA-FACA-A8A523800C19}"/>
              </a:ext>
            </a:extLst>
          </p:cNvPr>
          <p:cNvSpPr/>
          <p:nvPr/>
        </p:nvSpPr>
        <p:spPr>
          <a:xfrm flipH="1">
            <a:off x="7429500" y="5407820"/>
            <a:ext cx="1638384" cy="540000"/>
          </a:xfrm>
          <a:prstGeom prst="rect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700" b="1">
                <a:solidFill>
                  <a:srgbClr val="FFC000"/>
                </a:solidFill>
                <a:latin typeface="Calibri"/>
                <a:ea typeface="Calibri"/>
                <a:cs typeface="Times New Roman" pitchFamily="18" charset="0"/>
              </a:rPr>
              <a:t>القائمة</a:t>
            </a:r>
            <a:endParaRPr lang="en-US" sz="2700" b="1">
              <a:solidFill>
                <a:srgbClr val="FFC000"/>
              </a:solidFill>
              <a:latin typeface="Calibri"/>
              <a:ea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32930762"/>
      </p:ext>
    </p:extLst>
  </p:cSld>
  <p:clrMapOvr>
    <a:masterClrMapping/>
  </p:clrMapOvr>
  <p:transition/>
</p:sld>
</file>

<file path=ppt/slides/slide9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986" name="Group 2"/>
          <p:cNvGraphicFramePr>
            <a:graphicFrameLocks noGrp="1"/>
          </p:cNvGraphicFramePr>
          <p:nvPr/>
        </p:nvGraphicFramePr>
        <p:xfrm>
          <a:off x="0" y="1636395"/>
          <a:ext cx="9144089" cy="3931920"/>
        </p:xfrm>
        <a:graphic>
          <a:graphicData uri="http://schemas.openxmlformats.org/drawingml/2006/table">
            <a:tbl>
              <a:tblPr/>
              <a:tblGrid>
                <a:gridCol w="4876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72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65960">
                <a:tc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ومالي أهديك</a:t>
                      </a:r>
                      <a:br>
                        <a:rPr kumimoji="0" lang="ar-SA" sz="33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</a:b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يا مصدر الحب</a:t>
                      </a:r>
                      <a:br>
                        <a:rPr kumimoji="0" lang="ar-SA" sz="33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</a:br>
                      <a:endParaRPr kumimoji="0" lang="en-US" sz="33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marL="81000" marR="81000" marT="0" marB="0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قلبي أنا اعطيك</a:t>
                      </a:r>
                      <a:br>
                        <a:rPr kumimoji="0" lang="ar-SA" sz="33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</a:b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قوي رجائي فيك</a:t>
                      </a:r>
                      <a:br>
                        <a:rPr kumimoji="0" lang="ar-SA" sz="33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</a:br>
                      <a:endParaRPr kumimoji="0" lang="en-US" sz="33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marL="81000" marR="81000" marT="0" marB="0" horzOverflow="overflow">
                    <a:lnL>
                      <a:noFill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65960">
                <a:tc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من خمرة الحب</a:t>
                      </a:r>
                      <a:br>
                        <a:rPr kumimoji="0" lang="en-US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يسوع حبيب </a:t>
                      </a:r>
                      <a:r>
                        <a:rPr kumimoji="0" lang="ar-EG" sz="4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قلبى</a:t>
                      </a:r>
                      <a:br>
                        <a:rPr kumimoji="0" lang="ar-SA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3300" b="0" i="0" u="none" strike="noStrike" cap="none" normalizeH="0" baseline="0" dirty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مولانا أسقانا </a:t>
                      </a:r>
                      <a:br>
                        <a:rPr kumimoji="0" lang="en-US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فدانا أحيانا</a:t>
                      </a:r>
                      <a:br>
                        <a:rPr kumimoji="0" lang="en-US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33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" name="Rectangle 1">
            <a:hlinkClick r:id="rId2" action="ppaction://hlinksldjump"/>
            <a:extLst>
              <a:ext uri="{FF2B5EF4-FFF2-40B4-BE49-F238E27FC236}">
                <a16:creationId xmlns:a16="http://schemas.microsoft.com/office/drawing/2014/main" id="{D6A7599D-B9B6-ED82-87C1-705115670B0C}"/>
              </a:ext>
            </a:extLst>
          </p:cNvPr>
          <p:cNvSpPr/>
          <p:nvPr/>
        </p:nvSpPr>
        <p:spPr>
          <a:xfrm flipH="1">
            <a:off x="7429500" y="5407820"/>
            <a:ext cx="1638384" cy="540000"/>
          </a:xfrm>
          <a:prstGeom prst="rect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700" b="1">
                <a:solidFill>
                  <a:srgbClr val="FFC000"/>
                </a:solidFill>
                <a:latin typeface="Calibri"/>
                <a:ea typeface="Calibri"/>
                <a:cs typeface="Times New Roman" pitchFamily="18" charset="0"/>
              </a:rPr>
              <a:t>القائمة</a:t>
            </a:r>
            <a:endParaRPr lang="en-US" sz="2700" b="1">
              <a:solidFill>
                <a:srgbClr val="FFC000"/>
              </a:solidFill>
              <a:latin typeface="Calibri"/>
              <a:ea typeface="Calibri"/>
              <a:cs typeface="Arial"/>
            </a:endParaRPr>
          </a:p>
        </p:txBody>
      </p:sp>
    </p:spTree>
  </p:cSld>
  <p:clrMapOvr>
    <a:masterClrMapping/>
  </p:clrMapOvr>
  <p:transition/>
</p:sld>
</file>

<file path=ppt/slides/slide9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62" name="Group 2"/>
          <p:cNvGraphicFramePr>
            <a:graphicFrameLocks noGrp="1"/>
          </p:cNvGraphicFramePr>
          <p:nvPr/>
        </p:nvGraphicFramePr>
        <p:xfrm>
          <a:off x="0" y="1636395"/>
          <a:ext cx="9144089" cy="3931920"/>
        </p:xfrm>
        <a:graphic>
          <a:graphicData uri="http://schemas.openxmlformats.org/drawingml/2006/table">
            <a:tbl>
              <a:tblPr/>
              <a:tblGrid>
                <a:gridCol w="46482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958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65960">
                <a:tc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ar-EG" sz="48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والحس والتفكير</a:t>
                      </a:r>
                      <a:br>
                        <a:rPr kumimoji="0" lang="en-US" sz="33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</a:br>
                      <a:r>
                        <a:rPr kumimoji="0" lang="ar-EG" sz="48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من وصمه الاثم</a:t>
                      </a:r>
                      <a:br>
                        <a:rPr kumimoji="0" lang="ar-SA" sz="33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</a:br>
                      <a:endParaRPr kumimoji="0" lang="en-US" sz="3300" b="1" i="0" u="none" strike="noStrike" kern="1200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marL="81000" marR="8100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ar-EG" sz="48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يا واضع الضمير </a:t>
                      </a:r>
                      <a:br>
                        <a:rPr kumimoji="0" lang="en-US" sz="33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</a:br>
                      <a:r>
                        <a:rPr kumimoji="0" lang="ar-EG" sz="48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طهرني يا قدير </a:t>
                      </a:r>
                      <a:br>
                        <a:rPr kumimoji="0" lang="en-US" sz="33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</a:br>
                      <a:endParaRPr kumimoji="0" lang="en-US" sz="3300" b="1" i="0" u="none" strike="noStrike" kern="1200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marL="81000" marR="81000" marT="0" marB="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65960">
                <a:tc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من خمرة الحب</a:t>
                      </a:r>
                      <a:br>
                        <a:rPr kumimoji="0" lang="en-US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يسوع حبيب </a:t>
                      </a:r>
                      <a:r>
                        <a:rPr kumimoji="0" lang="ar-EG" sz="4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قلبى</a:t>
                      </a:r>
                      <a:br>
                        <a:rPr kumimoji="0" lang="ar-SA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3300" b="0" i="0" u="none" strike="noStrike" cap="none" normalizeH="0" baseline="0" dirty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مولانا أسقانا </a:t>
                      </a:r>
                      <a:br>
                        <a:rPr kumimoji="0" lang="en-US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فدانا أحيانا</a:t>
                      </a:r>
                      <a:br>
                        <a:rPr kumimoji="0" lang="en-US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33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horzOverflow="overflow">
                    <a:lnL>
                      <a:noFill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Rectangle 1">
            <a:hlinkClick r:id="rId2" action="ppaction://hlinksldjump"/>
            <a:extLst>
              <a:ext uri="{FF2B5EF4-FFF2-40B4-BE49-F238E27FC236}">
                <a16:creationId xmlns:a16="http://schemas.microsoft.com/office/drawing/2014/main" id="{09075584-60B3-030E-C6EA-18DE21C37864}"/>
              </a:ext>
            </a:extLst>
          </p:cNvPr>
          <p:cNvSpPr/>
          <p:nvPr/>
        </p:nvSpPr>
        <p:spPr>
          <a:xfrm flipH="1">
            <a:off x="7429500" y="5407820"/>
            <a:ext cx="1638384" cy="540000"/>
          </a:xfrm>
          <a:prstGeom prst="rect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700" b="1">
                <a:solidFill>
                  <a:srgbClr val="FFC000"/>
                </a:solidFill>
                <a:latin typeface="Calibri"/>
                <a:ea typeface="Calibri"/>
                <a:cs typeface="Times New Roman" pitchFamily="18" charset="0"/>
              </a:rPr>
              <a:t>القائمة</a:t>
            </a:r>
            <a:endParaRPr lang="en-US" sz="2700" b="1">
              <a:solidFill>
                <a:srgbClr val="FFC000"/>
              </a:solidFill>
              <a:latin typeface="Calibri"/>
              <a:ea typeface="Calibri"/>
              <a:cs typeface="Arial"/>
            </a:endParaRPr>
          </a:p>
        </p:txBody>
      </p:sp>
    </p:spTree>
  </p:cSld>
  <p:clrMapOvr>
    <a:masterClrMapping/>
  </p:clrMapOvr>
  <p:transition/>
</p:sld>
</file>

<file path=ppt/slides/slide9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7E560A04-4D93-B85B-8D3A-F63A293B5E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62" name="Group 2">
            <a:extLst>
              <a:ext uri="{FF2B5EF4-FFF2-40B4-BE49-F238E27FC236}">
                <a16:creationId xmlns:a16="http://schemas.microsoft.com/office/drawing/2014/main" id="{31BF8D60-5818-C52A-4CDE-018F21C432E4}"/>
              </a:ext>
            </a:extLst>
          </p:cNvPr>
          <p:cNvGraphicFramePr>
            <a:graphicFrameLocks noGrp="1"/>
          </p:cNvGraphicFramePr>
          <p:nvPr/>
        </p:nvGraphicFramePr>
        <p:xfrm>
          <a:off x="0" y="1636395"/>
          <a:ext cx="9144089" cy="3931920"/>
        </p:xfrm>
        <a:graphic>
          <a:graphicData uri="http://schemas.openxmlformats.org/drawingml/2006/table">
            <a:tbl>
              <a:tblPr/>
              <a:tblGrid>
                <a:gridCol w="46482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958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65960">
                <a:tc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يا ماسح العيوب</a:t>
                      </a:r>
                      <a:br>
                        <a:rPr kumimoji="0" lang="en-US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يسوع حبيب قلبي</a:t>
                      </a:r>
                      <a:br>
                        <a:rPr kumimoji="0" lang="ar-SA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33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ar-EG" sz="4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ياغافر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الذنوب</a:t>
                      </a:r>
                      <a:br>
                        <a:rPr kumimoji="0" lang="en-US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يا حافظ القلوب </a:t>
                      </a:r>
                      <a:br>
                        <a:rPr kumimoji="0" lang="en-US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33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65960">
                <a:tc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من خمرة الحب</a:t>
                      </a:r>
                      <a:br>
                        <a:rPr kumimoji="0" lang="en-US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يسوع حبيب </a:t>
                      </a:r>
                      <a:r>
                        <a:rPr kumimoji="0" lang="ar-EG" sz="4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قلبى</a:t>
                      </a:r>
                      <a:br>
                        <a:rPr kumimoji="0" lang="ar-SA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3300" b="0" i="0" u="none" strike="noStrike" cap="none" normalizeH="0" baseline="0" dirty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مولانا أسقانا </a:t>
                      </a:r>
                      <a:br>
                        <a:rPr kumimoji="0" lang="en-US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فدانا أحيانا</a:t>
                      </a:r>
                      <a:br>
                        <a:rPr kumimoji="0" lang="en-US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33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horzOverflow="overflow">
                    <a:lnL>
                      <a:noFill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Rectangle 1">
            <a:hlinkClick r:id="rId2" action="ppaction://hlinksldjump"/>
            <a:extLst>
              <a:ext uri="{FF2B5EF4-FFF2-40B4-BE49-F238E27FC236}">
                <a16:creationId xmlns:a16="http://schemas.microsoft.com/office/drawing/2014/main" id="{32B09341-6247-5BAC-B991-B74326A9D099}"/>
              </a:ext>
            </a:extLst>
          </p:cNvPr>
          <p:cNvSpPr/>
          <p:nvPr/>
        </p:nvSpPr>
        <p:spPr>
          <a:xfrm flipH="1">
            <a:off x="7429500" y="5407820"/>
            <a:ext cx="1638384" cy="540000"/>
          </a:xfrm>
          <a:prstGeom prst="rect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700" b="1">
                <a:solidFill>
                  <a:srgbClr val="FFC000"/>
                </a:solidFill>
                <a:latin typeface="Calibri"/>
                <a:ea typeface="Calibri"/>
                <a:cs typeface="Times New Roman" pitchFamily="18" charset="0"/>
              </a:rPr>
              <a:t>القائمة</a:t>
            </a:r>
            <a:endParaRPr lang="en-US" sz="2700" b="1">
              <a:solidFill>
                <a:srgbClr val="FFC000"/>
              </a:solidFill>
              <a:latin typeface="Calibri"/>
              <a:ea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55207150"/>
      </p:ext>
    </p:extLst>
  </p:cSld>
  <p:clrMapOvr>
    <a:masterClrMapping/>
  </p:clrMapOvr>
  <p:transition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14">
            <a:extLst>
              <a:ext uri="{FF2B5EF4-FFF2-40B4-BE49-F238E27FC236}">
                <a16:creationId xmlns:a16="http://schemas.microsoft.com/office/drawing/2014/main" id="{5580490C-8A21-4917-9C64-6CD4692025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8013187"/>
              </p:ext>
            </p:extLst>
          </p:nvPr>
        </p:nvGraphicFramePr>
        <p:xfrm>
          <a:off x="0" y="4343401"/>
          <a:ext cx="9144000" cy="25145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05372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4400" b="1" i="0" kern="1200" dirty="0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رآك موسى كالعوسج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 </a:t>
                      </a:r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ولهيب في أغصانه يحوس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endParaRPr lang="ar-EG" sz="44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896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210260">
                <a:tc>
                  <a:txBody>
                    <a:bodyPr/>
                    <a:lstStyle/>
                    <a:p>
                      <a:pPr algn="ctr" rtl="1"/>
                      <a:r>
                        <a:rPr kumimoji="0" lang="ar-SA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والنار ما حرقت قط ورق</a:t>
                      </a:r>
                      <a:r>
                        <a:rPr kumimoji="0" lang="ar-EG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 </a:t>
                      </a:r>
                      <a:r>
                        <a:rPr kumimoji="0" lang="ar-SA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العوسجة هي أم ايسوس</a:t>
                      </a:r>
                      <a:r>
                        <a:rPr kumimoji="0" lang="ar-EG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24656867"/>
      </p:ext>
    </p:extLst>
  </p:cSld>
  <p:clrMapOvr>
    <a:masterClrMapping/>
  </p:clrMapOvr>
</p:sld>
</file>

<file path=ppt/slides/slide9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986" name="Group 2"/>
          <p:cNvGraphicFramePr>
            <a:graphicFrameLocks noGrp="1"/>
          </p:cNvGraphicFramePr>
          <p:nvPr/>
        </p:nvGraphicFramePr>
        <p:xfrm>
          <a:off x="0" y="1636395"/>
          <a:ext cx="9144089" cy="3931920"/>
        </p:xfrm>
        <a:graphic>
          <a:graphicData uri="http://schemas.openxmlformats.org/drawingml/2006/table">
            <a:tbl>
              <a:tblPr/>
              <a:tblGrid>
                <a:gridCol w="4876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72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65960">
                <a:tc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والمر قد </a:t>
                      </a:r>
                      <a:r>
                        <a:rPr kumimoji="0" lang="ar-EG" sz="4800" b="1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سقوك</a:t>
                      </a:r>
                      <a:br>
                        <a:rPr kumimoji="0" lang="ar-SA" sz="33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</a:b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يسوع حبيب قلبي</a:t>
                      </a:r>
                      <a:br>
                        <a:rPr kumimoji="0" lang="ar-SA" sz="33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</a:br>
                      <a:endParaRPr kumimoji="0" lang="en-US" sz="33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marL="81000" marR="81000" marT="0" marB="0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بالشوك كللوك</a:t>
                      </a:r>
                      <a:br>
                        <a:rPr kumimoji="0" lang="ar-SA" sz="33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</a:b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بالحربة طعنوك</a:t>
                      </a:r>
                      <a:br>
                        <a:rPr kumimoji="0" lang="ar-SA" sz="33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</a:br>
                      <a:endParaRPr kumimoji="0" lang="en-US" sz="33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marL="81000" marR="81000" marT="0" marB="0" horzOverflow="overflow">
                    <a:lnL>
                      <a:noFill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65960">
                <a:tc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من خمرة الحب</a:t>
                      </a:r>
                      <a:br>
                        <a:rPr kumimoji="0" lang="en-US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يسوع حبيب </a:t>
                      </a:r>
                      <a:r>
                        <a:rPr kumimoji="0" lang="ar-EG" sz="4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قلبى</a:t>
                      </a:r>
                      <a:br>
                        <a:rPr kumimoji="0" lang="ar-SA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3300" b="0" i="0" u="none" strike="noStrike" cap="none" normalizeH="0" baseline="0" dirty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مولانا أسقانا </a:t>
                      </a:r>
                      <a:br>
                        <a:rPr kumimoji="0" lang="en-US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فدانا أحيانا</a:t>
                      </a:r>
                      <a:br>
                        <a:rPr kumimoji="0" lang="en-US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33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" name="Rectangle 1">
            <a:hlinkClick r:id="rId2" action="ppaction://hlinksldjump"/>
            <a:extLst>
              <a:ext uri="{FF2B5EF4-FFF2-40B4-BE49-F238E27FC236}">
                <a16:creationId xmlns:a16="http://schemas.microsoft.com/office/drawing/2014/main" id="{87F574CE-9D0C-44CE-B51A-70673ECE21C0}"/>
              </a:ext>
            </a:extLst>
          </p:cNvPr>
          <p:cNvSpPr/>
          <p:nvPr/>
        </p:nvSpPr>
        <p:spPr>
          <a:xfrm flipH="1">
            <a:off x="7429500" y="5407820"/>
            <a:ext cx="1638384" cy="540000"/>
          </a:xfrm>
          <a:prstGeom prst="rect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700" b="1">
                <a:solidFill>
                  <a:srgbClr val="FFC000"/>
                </a:solidFill>
                <a:latin typeface="Calibri"/>
                <a:ea typeface="Calibri"/>
                <a:cs typeface="Times New Roman" pitchFamily="18" charset="0"/>
              </a:rPr>
              <a:t>القائمة</a:t>
            </a:r>
            <a:endParaRPr lang="en-US" sz="2700" b="1">
              <a:solidFill>
                <a:srgbClr val="FFC000"/>
              </a:solidFill>
              <a:latin typeface="Calibri"/>
              <a:ea typeface="Calibri"/>
              <a:cs typeface="Arial"/>
            </a:endParaRPr>
          </a:p>
        </p:txBody>
      </p:sp>
    </p:spTree>
  </p:cSld>
  <p:clrMapOvr>
    <a:masterClrMapping/>
  </p:clrMapOvr>
  <p:transition/>
</p:sld>
</file>

<file path=ppt/slides/slide9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62" name="Group 2"/>
          <p:cNvGraphicFramePr>
            <a:graphicFrameLocks noGrp="1"/>
          </p:cNvGraphicFramePr>
          <p:nvPr/>
        </p:nvGraphicFramePr>
        <p:xfrm>
          <a:off x="0" y="1636395"/>
          <a:ext cx="9144089" cy="3931920"/>
        </p:xfrm>
        <a:graphic>
          <a:graphicData uri="http://schemas.openxmlformats.org/drawingml/2006/table">
            <a:tbl>
              <a:tblPr/>
              <a:tblGrid>
                <a:gridCol w="46482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958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65960">
                <a:tc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ar-EG" sz="48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لما اسلمت الروح</a:t>
                      </a:r>
                      <a:br>
                        <a:rPr kumimoji="0" lang="en-US" sz="33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</a:br>
                      <a:r>
                        <a:rPr kumimoji="0" lang="ar-EG" sz="48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يسوع حبيب قلبي </a:t>
                      </a:r>
                      <a:br>
                        <a:rPr kumimoji="0" lang="ar-SA" sz="33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</a:br>
                      <a:endParaRPr kumimoji="0" lang="en-US" sz="3300" b="1" i="0" u="none" strike="noStrike" kern="1200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marL="81000" marR="8100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ar-EG" sz="48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يا سيدي المجروح</a:t>
                      </a:r>
                      <a:br>
                        <a:rPr kumimoji="0" lang="en-US" sz="33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</a:br>
                      <a:r>
                        <a:rPr kumimoji="0" lang="ar-EG" sz="48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والمريامات تنوح </a:t>
                      </a:r>
                      <a:br>
                        <a:rPr kumimoji="0" lang="en-US" sz="33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</a:br>
                      <a:endParaRPr kumimoji="0" lang="en-US" sz="3300" b="1" i="0" u="none" strike="noStrike" kern="1200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marL="81000" marR="81000" marT="0" marB="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65960">
                <a:tc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من خمرة الحب</a:t>
                      </a:r>
                      <a:br>
                        <a:rPr kumimoji="0" lang="en-US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يسوع حبيب </a:t>
                      </a:r>
                      <a:r>
                        <a:rPr kumimoji="0" lang="ar-EG" sz="4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قلبى</a:t>
                      </a:r>
                      <a:br>
                        <a:rPr kumimoji="0" lang="ar-SA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3300" b="0" i="0" u="none" strike="noStrike" cap="none" normalizeH="0" baseline="0" dirty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مولانا أسقانا </a:t>
                      </a:r>
                      <a:br>
                        <a:rPr kumimoji="0" lang="en-US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فدانا أحيانا</a:t>
                      </a:r>
                      <a:br>
                        <a:rPr kumimoji="0" lang="en-US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33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horzOverflow="overflow">
                    <a:lnL>
                      <a:noFill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Rectangle 1">
            <a:hlinkClick r:id="rId2" action="ppaction://hlinksldjump"/>
            <a:extLst>
              <a:ext uri="{FF2B5EF4-FFF2-40B4-BE49-F238E27FC236}">
                <a16:creationId xmlns:a16="http://schemas.microsoft.com/office/drawing/2014/main" id="{9CC6C5C9-F325-9F62-F7F4-F54FFE1394A1}"/>
              </a:ext>
            </a:extLst>
          </p:cNvPr>
          <p:cNvSpPr/>
          <p:nvPr/>
        </p:nvSpPr>
        <p:spPr>
          <a:xfrm flipH="1">
            <a:off x="7429500" y="5407820"/>
            <a:ext cx="1638384" cy="540000"/>
          </a:xfrm>
          <a:prstGeom prst="rect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700" b="1">
                <a:solidFill>
                  <a:srgbClr val="FFC000"/>
                </a:solidFill>
                <a:latin typeface="Calibri"/>
                <a:ea typeface="Calibri"/>
                <a:cs typeface="Times New Roman" pitchFamily="18" charset="0"/>
              </a:rPr>
              <a:t>القائمة</a:t>
            </a:r>
            <a:endParaRPr lang="en-US" sz="2700" b="1">
              <a:solidFill>
                <a:srgbClr val="FFC000"/>
              </a:solidFill>
              <a:latin typeface="Calibri"/>
              <a:ea typeface="Calibri"/>
              <a:cs typeface="Arial"/>
            </a:endParaRPr>
          </a:p>
        </p:txBody>
      </p:sp>
    </p:spTree>
  </p:cSld>
  <p:clrMapOvr>
    <a:masterClrMapping/>
  </p:clrMapOvr>
  <p:transition/>
</p:sld>
</file>

<file path=ppt/slides/slide9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AE4F869C-459E-8CDE-1EB1-CA72A7A888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62" name="Group 2">
            <a:extLst>
              <a:ext uri="{FF2B5EF4-FFF2-40B4-BE49-F238E27FC236}">
                <a16:creationId xmlns:a16="http://schemas.microsoft.com/office/drawing/2014/main" id="{A26CCA5E-E0E6-6076-B6BA-D0F3A49178B8}"/>
              </a:ext>
            </a:extLst>
          </p:cNvPr>
          <p:cNvGraphicFramePr>
            <a:graphicFrameLocks noGrp="1"/>
          </p:cNvGraphicFramePr>
          <p:nvPr/>
        </p:nvGraphicFramePr>
        <p:xfrm>
          <a:off x="0" y="1636395"/>
          <a:ext cx="9144089" cy="3931920"/>
        </p:xfrm>
        <a:graphic>
          <a:graphicData uri="http://schemas.openxmlformats.org/drawingml/2006/table">
            <a:tbl>
              <a:tblPr/>
              <a:tblGrid>
                <a:gridCol w="46482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958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65960">
                <a:tc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لفوه في الاكفان</a:t>
                      </a:r>
                      <a:br>
                        <a:rPr kumimoji="0" lang="en-US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أين وضعوا ربي</a:t>
                      </a:r>
                      <a:br>
                        <a:rPr kumimoji="0" lang="ar-SA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33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أخدوه للبستان</a:t>
                      </a:r>
                      <a:br>
                        <a:rPr kumimoji="0" lang="en-US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يا حارس البستان  </a:t>
                      </a:r>
                      <a:br>
                        <a:rPr kumimoji="0" lang="en-US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33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65960">
                <a:tc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من خمرة الحب</a:t>
                      </a:r>
                      <a:br>
                        <a:rPr kumimoji="0" lang="en-US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يسوع حبيب </a:t>
                      </a:r>
                      <a:r>
                        <a:rPr kumimoji="0" lang="ar-EG" sz="4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قلبى</a:t>
                      </a:r>
                      <a:br>
                        <a:rPr kumimoji="0" lang="ar-SA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3300" b="0" i="0" u="none" strike="noStrike" cap="none" normalizeH="0" baseline="0" dirty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مولانا أسقانا </a:t>
                      </a:r>
                      <a:br>
                        <a:rPr kumimoji="0" lang="en-US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فدانا أحيانا</a:t>
                      </a:r>
                      <a:br>
                        <a:rPr kumimoji="0" lang="en-US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33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horzOverflow="overflow">
                    <a:lnL>
                      <a:noFill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Rectangle 1">
            <a:hlinkClick r:id="rId2" action="ppaction://hlinksldjump"/>
            <a:extLst>
              <a:ext uri="{FF2B5EF4-FFF2-40B4-BE49-F238E27FC236}">
                <a16:creationId xmlns:a16="http://schemas.microsoft.com/office/drawing/2014/main" id="{F1E9C9EF-7ABB-CB84-D9D6-9E2AD8A0D317}"/>
              </a:ext>
            </a:extLst>
          </p:cNvPr>
          <p:cNvSpPr/>
          <p:nvPr/>
        </p:nvSpPr>
        <p:spPr>
          <a:xfrm flipH="1">
            <a:off x="7429500" y="5407820"/>
            <a:ext cx="1638384" cy="540000"/>
          </a:xfrm>
          <a:prstGeom prst="rect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700" b="1">
                <a:solidFill>
                  <a:srgbClr val="FFC000"/>
                </a:solidFill>
                <a:latin typeface="Calibri"/>
                <a:ea typeface="Calibri"/>
                <a:cs typeface="Times New Roman" pitchFamily="18" charset="0"/>
              </a:rPr>
              <a:t>القائمة</a:t>
            </a:r>
            <a:endParaRPr lang="en-US" sz="2700" b="1">
              <a:solidFill>
                <a:srgbClr val="FFC000"/>
              </a:solidFill>
              <a:latin typeface="Calibri"/>
              <a:ea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40965963"/>
      </p:ext>
    </p:extLst>
  </p:cSld>
  <p:clrMapOvr>
    <a:masterClrMapping/>
  </p:clrMapOvr>
  <p:transition/>
</p:sld>
</file>

<file path=ppt/slides/slide9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986" name="Group 2"/>
          <p:cNvGraphicFramePr>
            <a:graphicFrameLocks noGrp="1"/>
          </p:cNvGraphicFramePr>
          <p:nvPr/>
        </p:nvGraphicFramePr>
        <p:xfrm>
          <a:off x="0" y="1636395"/>
          <a:ext cx="9144088" cy="3931920"/>
        </p:xfrm>
        <a:graphic>
          <a:graphicData uri="http://schemas.openxmlformats.org/drawingml/2006/table">
            <a:tbl>
              <a:tblPr/>
              <a:tblGrid>
                <a:gridCol w="4876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72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65960">
                <a:tc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واندهش الجمهور</a:t>
                      </a:r>
                      <a:br>
                        <a:rPr kumimoji="0" lang="ar-SA" sz="33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</a:b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يسوع حبيب قلبي</a:t>
                      </a:r>
                      <a:br>
                        <a:rPr kumimoji="0" lang="ar-SA" sz="33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</a:br>
                      <a:endParaRPr kumimoji="0" lang="en-US" sz="33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marL="81000" marR="81000" marT="0" marB="0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قام من القبور</a:t>
                      </a:r>
                      <a:br>
                        <a:rPr kumimoji="0" lang="ar-SA" sz="33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</a:b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جاء الملاك يقول</a:t>
                      </a:r>
                      <a:br>
                        <a:rPr kumimoji="0" lang="ar-SA" sz="33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</a:br>
                      <a:endParaRPr kumimoji="0" lang="en-US" sz="33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marL="81000" marR="81000" marT="0" marB="0" horzOverflow="overflow">
                    <a:lnL>
                      <a:noFill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65960">
                <a:tc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من خمرة الحب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يسوع حبيب قلبى</a:t>
                      </a:r>
                      <a:br>
                        <a:rPr kumimoji="0" lang="ar-SA" sz="3300" b="1" i="0" u="none" strike="noStrike" cap="none" normalizeH="0" baseline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33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مولانا أسقانا </a:t>
                      </a:r>
                      <a:br>
                        <a:rPr kumimoji="0" lang="en-US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فدانا أحيانا</a:t>
                      </a:r>
                      <a:br>
                        <a:rPr kumimoji="0" lang="en-US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33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" name="Rectangle 1">
            <a:hlinkClick r:id="rId2" action="ppaction://hlinksldjump"/>
            <a:extLst>
              <a:ext uri="{FF2B5EF4-FFF2-40B4-BE49-F238E27FC236}">
                <a16:creationId xmlns:a16="http://schemas.microsoft.com/office/drawing/2014/main" id="{2128ABE4-B598-A429-D270-42B9336F7975}"/>
              </a:ext>
            </a:extLst>
          </p:cNvPr>
          <p:cNvSpPr/>
          <p:nvPr/>
        </p:nvSpPr>
        <p:spPr>
          <a:xfrm flipH="1">
            <a:off x="7429500" y="5407820"/>
            <a:ext cx="1638384" cy="540000"/>
          </a:xfrm>
          <a:prstGeom prst="rect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700" b="1">
                <a:solidFill>
                  <a:srgbClr val="FFC000"/>
                </a:solidFill>
                <a:latin typeface="Calibri"/>
                <a:ea typeface="Calibri"/>
                <a:cs typeface="Times New Roman" pitchFamily="18" charset="0"/>
              </a:rPr>
              <a:t>القائمة</a:t>
            </a:r>
            <a:endParaRPr lang="en-US" sz="2700" b="1">
              <a:solidFill>
                <a:srgbClr val="FFC000"/>
              </a:solidFill>
              <a:latin typeface="Calibri"/>
              <a:ea typeface="Calibri"/>
              <a:cs typeface="Arial"/>
            </a:endParaRPr>
          </a:p>
        </p:txBody>
      </p:sp>
    </p:spTree>
  </p:cSld>
  <p:clrMapOvr>
    <a:masterClrMapping/>
  </p:clrMapOvr>
  <p:transition/>
</p:sld>
</file>

<file path=ppt/slides/slide9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5338E-DE99-46BE-94AD-E6B08F5FA5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C506E8-CF0C-4343-A9CC-CC0B97C8FF5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ACBAB3-427B-4DAE-A83F-405C1247898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775699"/>
      </p:ext>
    </p:extLst>
  </p:cSld>
  <p:clrMapOvr>
    <a:masterClrMapping/>
  </p:clrMapOvr>
  <p:transition advClick="0" advTm="0"/>
</p:sld>
</file>

<file path=ppt/slides/slide9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986" name="Group 2"/>
          <p:cNvGraphicFramePr>
            <a:graphicFrameLocks noGrp="1"/>
          </p:cNvGraphicFramePr>
          <p:nvPr/>
        </p:nvGraphicFramePr>
        <p:xfrm>
          <a:off x="0" y="1636395"/>
          <a:ext cx="9144088" cy="3931920"/>
        </p:xfrm>
        <a:graphic>
          <a:graphicData uri="http://schemas.openxmlformats.org/drawingml/2006/table">
            <a:tbl>
              <a:tblPr/>
              <a:tblGrid>
                <a:gridCol w="4876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72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65960">
                <a:tc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كلنا نحيا به</a:t>
                      </a:r>
                      <a:br>
                        <a:rPr kumimoji="0" lang="en-US" sz="33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</a:b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ضمن سر حبه</a:t>
                      </a:r>
                      <a:br>
                        <a:rPr kumimoji="0" lang="ar-SA" sz="33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</a:br>
                      <a:endParaRPr kumimoji="0" lang="en-US" sz="3300" b="1" i="0" u="none" strike="noStrike" kern="1200" cap="none" normalizeH="0" baseline="0" dirty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marL="81000" marR="8100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ar-EG" sz="4800" b="1" i="0" u="none" strike="noStrike" kern="1200" cap="none" normalizeH="0" baseline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ان فادينا دعانا</a:t>
                      </a:r>
                      <a:br>
                        <a:rPr kumimoji="0" lang="en-US" sz="3300" b="1" i="0" u="none" strike="noStrike" kern="1200" cap="none" normalizeH="0" baseline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</a:br>
                      <a:r>
                        <a:rPr kumimoji="0" lang="ar-EG" sz="4800" b="1" i="0" u="none" strike="noStrike" kern="1200" cap="none" normalizeH="0" baseline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معطياً عهداً جديداً</a:t>
                      </a:r>
                      <a:br>
                        <a:rPr kumimoji="0" lang="en-US" sz="3300" b="1" i="0" u="none" strike="noStrike" kern="1200" cap="none" normalizeH="0" baseline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</a:br>
                      <a:endParaRPr kumimoji="0" lang="en-US" sz="3300" b="1" i="0" u="none" strike="noStrike" kern="1200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marL="81000" marR="81000" marT="0" marB="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65960">
                <a:tc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وباركه ثم شــكرا</a:t>
                      </a:r>
                      <a:br>
                        <a:rPr kumimoji="0" lang="ar-SA" sz="33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</a:b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قال ذا وكسرا</a:t>
                      </a:r>
                      <a:br>
                        <a:rPr kumimoji="0" lang="ar-SA" sz="33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</a:br>
                      <a:endParaRPr kumimoji="0" lang="en-US" sz="33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marL="81000" marR="81000" marT="0" marB="0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اخذ الخبز</a:t>
                      </a:r>
                      <a:br>
                        <a:rPr kumimoji="0" lang="ar-SA" sz="33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</a:b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جسدي هذا </a:t>
                      </a:r>
                      <a:r>
                        <a:rPr kumimoji="0" lang="ar-EG" sz="4800" b="1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كلوه</a:t>
                      </a:r>
                      <a:br>
                        <a:rPr kumimoji="0" lang="ar-SA" sz="33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</a:br>
                      <a:endParaRPr kumimoji="0" lang="en-US" sz="33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marL="81000" marR="81000" marT="0" marB="0" horzOverflow="overflow">
                    <a:lnL>
                      <a:noFill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7660" name="Title 1"/>
          <p:cNvSpPr>
            <a:spLocks noGrp="1"/>
          </p:cNvSpPr>
          <p:nvPr>
            <p:ph type="title"/>
          </p:nvPr>
        </p:nvSpPr>
        <p:spPr bwMode="auto">
          <a:xfrm>
            <a:off x="468318" y="857251"/>
            <a:ext cx="8229680" cy="573881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1000" tIns="0" rIns="81000" bIns="0" numCol="1" anchor="t" anchorCtr="0" compatLnSpc="1">
            <a:prstTxWarp prst="textNoShape">
              <a:avLst/>
            </a:prstTxWarp>
          </a:bodyPr>
          <a:lstStyle/>
          <a:p>
            <a:r>
              <a:rPr lang="ar-EG" dirty="0"/>
              <a:t>خميس العهد (إن فادينا دعانا)</a:t>
            </a:r>
          </a:p>
        </p:txBody>
      </p:sp>
      <p:sp>
        <p:nvSpPr>
          <p:cNvPr id="2" name="Rectangle 1">
            <a:hlinkClick r:id="rId2" action="ppaction://hlinksldjump"/>
            <a:extLst>
              <a:ext uri="{FF2B5EF4-FFF2-40B4-BE49-F238E27FC236}">
                <a16:creationId xmlns:a16="http://schemas.microsoft.com/office/drawing/2014/main" id="{E326C4D5-BDA4-A923-BB50-2B96C26A0595}"/>
              </a:ext>
            </a:extLst>
          </p:cNvPr>
          <p:cNvSpPr/>
          <p:nvPr/>
        </p:nvSpPr>
        <p:spPr>
          <a:xfrm flipH="1">
            <a:off x="7429500" y="5407820"/>
            <a:ext cx="1638384" cy="540000"/>
          </a:xfrm>
          <a:prstGeom prst="rect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700" b="1">
                <a:solidFill>
                  <a:srgbClr val="FFC000"/>
                </a:solidFill>
                <a:latin typeface="Calibri"/>
                <a:ea typeface="Calibri"/>
                <a:cs typeface="Times New Roman" pitchFamily="18" charset="0"/>
              </a:rPr>
              <a:t>القائمة</a:t>
            </a:r>
            <a:endParaRPr lang="en-US" sz="2700" b="1">
              <a:solidFill>
                <a:srgbClr val="FFC000"/>
              </a:solidFill>
              <a:latin typeface="Calibri"/>
              <a:ea typeface="Calibri"/>
              <a:cs typeface="Arial"/>
            </a:endParaRPr>
          </a:p>
        </p:txBody>
      </p:sp>
    </p:spTree>
  </p:cSld>
  <p:clrMapOvr>
    <a:masterClrMapping/>
  </p:clrMapOvr>
  <p:transition spd="slow" advClick="0" advTm="0"/>
</p:sld>
</file>

<file path=ppt/slides/slide9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Group 2">
            <a:extLst>
              <a:ext uri="{FF2B5EF4-FFF2-40B4-BE49-F238E27FC236}">
                <a16:creationId xmlns:a16="http://schemas.microsoft.com/office/drawing/2014/main" id="{0E069B6F-45E0-1E89-4BD4-463FFB32E833}"/>
              </a:ext>
            </a:extLst>
          </p:cNvPr>
          <p:cNvGraphicFramePr>
            <a:graphicFrameLocks noGrp="1"/>
          </p:cNvGraphicFramePr>
          <p:nvPr/>
        </p:nvGraphicFramePr>
        <p:xfrm>
          <a:off x="0" y="1636395"/>
          <a:ext cx="9144089" cy="3931920"/>
        </p:xfrm>
        <a:graphic>
          <a:graphicData uri="http://schemas.openxmlformats.org/drawingml/2006/table">
            <a:tbl>
              <a:tblPr/>
              <a:tblGrid>
                <a:gridCol w="4686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577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65960">
                <a:tc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كلنا نحيا به</a:t>
                      </a:r>
                      <a:br>
                        <a:rPr kumimoji="0" lang="en-US" sz="33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</a:b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ضمن سر حبه</a:t>
                      </a:r>
                      <a:br>
                        <a:rPr kumimoji="0" lang="ar-SA" sz="33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</a:br>
                      <a:endParaRPr kumimoji="0" lang="en-US" sz="3300" b="1" i="0" u="none" strike="noStrike" kern="1200" cap="none" normalizeH="0" baseline="0" dirty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marL="81000" marR="8100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ان فادينا دعانا</a:t>
                      </a:r>
                      <a:br>
                        <a:rPr kumimoji="0" lang="en-US" sz="33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</a:b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معطياً عهداً جديداً</a:t>
                      </a:r>
                      <a:br>
                        <a:rPr kumimoji="0" lang="en-US" sz="33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</a:br>
                      <a:endParaRPr kumimoji="0" lang="en-US" sz="3300" b="1" i="0" u="none" strike="noStrike" kern="1200" cap="none" normalizeH="0" baseline="0" dirty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marL="81000" marR="81000" marT="0" marB="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65960">
                <a:tc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هذا عهد للحياة</a:t>
                      </a:r>
                      <a:br>
                        <a:rPr kumimoji="0" lang="en-US" sz="33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</a:b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يغفر أثم </a:t>
                      </a:r>
                      <a:r>
                        <a:rPr kumimoji="0" lang="ar-EG" sz="4800" b="1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الخطاة</a:t>
                      </a:r>
                      <a:br>
                        <a:rPr kumimoji="0" lang="ar-SA" sz="33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</a:br>
                      <a:endParaRPr kumimoji="0" lang="en-US" sz="33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marL="81000" marR="81000" marT="0" marB="0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ناول الكأس وقال</a:t>
                      </a:r>
                      <a:br>
                        <a:rPr kumimoji="0" lang="en-US" sz="33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</a:b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ذا دمي المسفوك عنكم</a:t>
                      </a:r>
                      <a:br>
                        <a:rPr kumimoji="0" lang="en-US" sz="33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</a:br>
                      <a:endParaRPr kumimoji="0" lang="en-US" sz="33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marL="81000" marR="81000" marT="0" marB="0" horzOverflow="overflow">
                    <a:lnL>
                      <a:noFill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Rectangle 2">
            <a:hlinkClick r:id="rId2" action="ppaction://hlinksldjump"/>
            <a:extLst>
              <a:ext uri="{FF2B5EF4-FFF2-40B4-BE49-F238E27FC236}">
                <a16:creationId xmlns:a16="http://schemas.microsoft.com/office/drawing/2014/main" id="{393BF99A-3F78-3517-B15E-85DBF8612F0C}"/>
              </a:ext>
            </a:extLst>
          </p:cNvPr>
          <p:cNvSpPr/>
          <p:nvPr/>
        </p:nvSpPr>
        <p:spPr>
          <a:xfrm flipH="1">
            <a:off x="7429500" y="5407820"/>
            <a:ext cx="1638384" cy="540000"/>
          </a:xfrm>
          <a:prstGeom prst="rect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700" b="1">
                <a:solidFill>
                  <a:srgbClr val="FFC000"/>
                </a:solidFill>
                <a:latin typeface="Calibri"/>
                <a:ea typeface="Calibri"/>
                <a:cs typeface="Times New Roman" pitchFamily="18" charset="0"/>
              </a:rPr>
              <a:t>القائمة</a:t>
            </a:r>
            <a:endParaRPr lang="en-US" sz="2700" b="1">
              <a:solidFill>
                <a:srgbClr val="FFC000"/>
              </a:solidFill>
              <a:latin typeface="Calibri"/>
              <a:ea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8188963"/>
      </p:ext>
    </p:extLst>
  </p:cSld>
  <p:clrMapOvr>
    <a:masterClrMapping/>
  </p:clrMapOvr>
  <p:transition advClick="0" advTm="0"/>
</p:sld>
</file>

<file path=ppt/slides/slide9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62" name="Group 2"/>
          <p:cNvGraphicFramePr>
            <a:graphicFrameLocks noGrp="1"/>
          </p:cNvGraphicFramePr>
          <p:nvPr/>
        </p:nvGraphicFramePr>
        <p:xfrm>
          <a:off x="0" y="1636395"/>
          <a:ext cx="9144089" cy="3931920"/>
        </p:xfrm>
        <a:graphic>
          <a:graphicData uri="http://schemas.openxmlformats.org/drawingml/2006/table">
            <a:tbl>
              <a:tblPr/>
              <a:tblGrid>
                <a:gridCol w="46482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958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65960">
                <a:tc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ar-EG" sz="4800" b="1" i="0" u="none" strike="noStrike" kern="1200" cap="none" normalizeH="0" baseline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كلنا نحيا به</a:t>
                      </a:r>
                      <a:br>
                        <a:rPr kumimoji="0" lang="en-US" sz="3300" b="1" i="0" u="none" strike="noStrike" kern="1200" cap="none" normalizeH="0" baseline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</a:br>
                      <a:r>
                        <a:rPr kumimoji="0" lang="ar-EG" sz="4800" b="1" i="0" u="none" strike="noStrike" kern="1200" cap="none" normalizeH="0" baseline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ضمن سر حبه</a:t>
                      </a:r>
                      <a:br>
                        <a:rPr kumimoji="0" lang="ar-SA" sz="3300" b="1" i="0" u="none" strike="noStrike" kern="1200" cap="none" normalizeH="0" baseline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</a:br>
                      <a:endParaRPr kumimoji="0" lang="en-US" sz="3300" b="1" i="0" u="none" strike="noStrike" kern="1200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marL="81000" marR="81000" marT="0" marB="0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ان فادينا دعانا</a:t>
                      </a:r>
                      <a:br>
                        <a:rPr kumimoji="0" lang="en-US" sz="33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</a:b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معطياً عهداً جديداً</a:t>
                      </a:r>
                      <a:br>
                        <a:rPr kumimoji="0" lang="en-US" sz="33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</a:br>
                      <a:endParaRPr kumimoji="0" lang="en-US" sz="3300" b="1" i="0" u="none" strike="noStrike" kern="1200" cap="none" normalizeH="0" baseline="0" dirty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marL="81000" marR="81000" marT="0" marB="0" horzOverflow="overflow">
                    <a:lnL>
                      <a:noFill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65960">
                <a:tc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أكله يحيي الأنام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وكمالاً وسلام</a:t>
                      </a:r>
                      <a:br>
                        <a:rPr kumimoji="0" lang="ar-SA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33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انه المن السماوي</a:t>
                      </a:r>
                      <a:br>
                        <a:rPr kumimoji="0" lang="en-US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يملأ النفس حياة</a:t>
                      </a:r>
                      <a:br>
                        <a:rPr kumimoji="0" lang="en-US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33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" name="Rectangle 1">
            <a:hlinkClick r:id="rId2" action="ppaction://hlinksldjump"/>
            <a:extLst>
              <a:ext uri="{FF2B5EF4-FFF2-40B4-BE49-F238E27FC236}">
                <a16:creationId xmlns:a16="http://schemas.microsoft.com/office/drawing/2014/main" id="{B48642E8-293F-C4FA-1C57-B45C96DC6CD8}"/>
              </a:ext>
            </a:extLst>
          </p:cNvPr>
          <p:cNvSpPr/>
          <p:nvPr/>
        </p:nvSpPr>
        <p:spPr>
          <a:xfrm flipH="1">
            <a:off x="7429500" y="5407820"/>
            <a:ext cx="1638384" cy="540000"/>
          </a:xfrm>
          <a:prstGeom prst="rect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700" b="1">
                <a:solidFill>
                  <a:srgbClr val="FFC000"/>
                </a:solidFill>
                <a:latin typeface="Calibri"/>
                <a:ea typeface="Calibri"/>
                <a:cs typeface="Times New Roman" pitchFamily="18" charset="0"/>
              </a:rPr>
              <a:t>القائمة</a:t>
            </a:r>
            <a:endParaRPr lang="en-US" sz="2700" b="1">
              <a:solidFill>
                <a:srgbClr val="FFC000"/>
              </a:solidFill>
              <a:latin typeface="Calibri"/>
              <a:ea typeface="Calibri"/>
              <a:cs typeface="Arial"/>
            </a:endParaRPr>
          </a:p>
        </p:txBody>
      </p:sp>
    </p:spTree>
  </p:cSld>
  <p:clrMapOvr>
    <a:masterClrMapping/>
  </p:clrMapOvr>
  <p:transition spd="slow" advClick="0" advTm="0"/>
</p:sld>
</file>

<file path=ppt/slides/slide9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986" name="Group 2"/>
          <p:cNvGraphicFramePr>
            <a:graphicFrameLocks noGrp="1"/>
          </p:cNvGraphicFramePr>
          <p:nvPr/>
        </p:nvGraphicFramePr>
        <p:xfrm>
          <a:off x="0" y="1636395"/>
          <a:ext cx="9144089" cy="3931920"/>
        </p:xfrm>
        <a:graphic>
          <a:graphicData uri="http://schemas.openxmlformats.org/drawingml/2006/table">
            <a:tbl>
              <a:tblPr/>
              <a:tblGrid>
                <a:gridCol w="4876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72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65960">
                <a:tc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كلنا نحيا به</a:t>
                      </a:r>
                      <a:br>
                        <a:rPr kumimoji="0" lang="en-US" sz="33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</a:b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ضمن سر حبه</a:t>
                      </a:r>
                      <a:br>
                        <a:rPr kumimoji="0" lang="ar-SA" sz="33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</a:br>
                      <a:endParaRPr kumimoji="0" lang="en-US" sz="3300" b="1" i="0" u="none" strike="noStrike" kern="1200" cap="none" normalizeH="0" baseline="0" dirty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marL="81000" marR="8100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ar-EG" sz="4800" b="1" i="0" u="none" strike="noStrike" kern="1200" cap="none" normalizeH="0" baseline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ان فادينا دعانا</a:t>
                      </a:r>
                      <a:br>
                        <a:rPr kumimoji="0" lang="en-US" sz="3300" b="1" i="0" u="none" strike="noStrike" kern="1200" cap="none" normalizeH="0" baseline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</a:br>
                      <a:r>
                        <a:rPr kumimoji="0" lang="ar-EG" sz="4800" b="1" i="0" u="none" strike="noStrike" kern="1200" cap="none" normalizeH="0" baseline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معطياً عهداً جديداً</a:t>
                      </a:r>
                      <a:br>
                        <a:rPr kumimoji="0" lang="en-US" sz="3300" b="1" i="0" u="none" strike="noStrike" kern="1200" cap="none" normalizeH="0" baseline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</a:br>
                      <a:endParaRPr kumimoji="0" lang="en-US" sz="3300" b="1" i="0" u="none" strike="noStrike" kern="1200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marL="81000" marR="81000" marT="0" marB="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65960">
                <a:tc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جسد الفادي الكريم</a:t>
                      </a:r>
                      <a:br>
                        <a:rPr kumimoji="0" lang="ar-SA" sz="33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</a:b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ضد قوات الجحيم</a:t>
                      </a:r>
                      <a:br>
                        <a:rPr kumimoji="0" lang="ar-SA" sz="33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</a:br>
                      <a:endParaRPr kumimoji="0" lang="en-US" sz="33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marL="81000" marR="81000" marT="0" marB="0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هوذا القوت </a:t>
                      </a:r>
                      <a:r>
                        <a:rPr kumimoji="0" lang="ar-EG" sz="4800" b="1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السمائي</a:t>
                      </a:r>
                      <a:br>
                        <a:rPr kumimoji="0" lang="ar-SA" sz="33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</a:b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والدم  الطاهر يعطي</a:t>
                      </a:r>
                      <a:br>
                        <a:rPr kumimoji="0" lang="ar-SA" sz="33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</a:br>
                      <a:endParaRPr kumimoji="0" lang="en-US" sz="33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marL="81000" marR="81000" marT="0" marB="0" horzOverflow="overflow">
                    <a:lnL>
                      <a:noFill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Rectangle 1">
            <a:hlinkClick r:id="rId2" action="ppaction://hlinksldjump"/>
            <a:extLst>
              <a:ext uri="{FF2B5EF4-FFF2-40B4-BE49-F238E27FC236}">
                <a16:creationId xmlns:a16="http://schemas.microsoft.com/office/drawing/2014/main" id="{C51D9078-E467-82F2-C51C-9CC8717D3320}"/>
              </a:ext>
            </a:extLst>
          </p:cNvPr>
          <p:cNvSpPr/>
          <p:nvPr/>
        </p:nvSpPr>
        <p:spPr>
          <a:xfrm flipH="1">
            <a:off x="7429500" y="5407820"/>
            <a:ext cx="1638384" cy="540000"/>
          </a:xfrm>
          <a:prstGeom prst="rect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700" b="1">
                <a:solidFill>
                  <a:srgbClr val="FFC000"/>
                </a:solidFill>
                <a:latin typeface="Calibri"/>
                <a:ea typeface="Calibri"/>
                <a:cs typeface="Times New Roman" pitchFamily="18" charset="0"/>
              </a:rPr>
              <a:t>القائمة</a:t>
            </a:r>
            <a:endParaRPr lang="en-US" sz="2700" b="1">
              <a:solidFill>
                <a:srgbClr val="FFC000"/>
              </a:solidFill>
              <a:latin typeface="Calibri"/>
              <a:ea typeface="Calibri"/>
              <a:cs typeface="Arial"/>
            </a:endParaRPr>
          </a:p>
        </p:txBody>
      </p:sp>
    </p:spTree>
  </p:cSld>
  <p:clrMapOvr>
    <a:masterClrMapping/>
  </p:clrMapOvr>
  <p:transition spd="slow" advClick="0" advTm="0"/>
</p:sld>
</file>

<file path=ppt/slides/slide9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1F8082B9-C831-F222-DE10-B56CE465C0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986" name="Group 2">
            <a:extLst>
              <a:ext uri="{FF2B5EF4-FFF2-40B4-BE49-F238E27FC236}">
                <a16:creationId xmlns:a16="http://schemas.microsoft.com/office/drawing/2014/main" id="{90CD0EC7-37D7-539D-8951-319CE60D0508}"/>
              </a:ext>
            </a:extLst>
          </p:cNvPr>
          <p:cNvGraphicFramePr>
            <a:graphicFrameLocks noGrp="1"/>
          </p:cNvGraphicFramePr>
          <p:nvPr/>
        </p:nvGraphicFramePr>
        <p:xfrm>
          <a:off x="0" y="1636395"/>
          <a:ext cx="9144089" cy="3931920"/>
        </p:xfrm>
        <a:graphic>
          <a:graphicData uri="http://schemas.openxmlformats.org/drawingml/2006/table">
            <a:tbl>
              <a:tblPr/>
              <a:tblGrid>
                <a:gridCol w="4876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72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65960">
                <a:tc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كلنا نحيا به</a:t>
                      </a:r>
                      <a:br>
                        <a:rPr kumimoji="0" lang="en-US" sz="33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</a:b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ضمن سر حبه</a:t>
                      </a:r>
                      <a:br>
                        <a:rPr kumimoji="0" lang="ar-SA" sz="33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</a:br>
                      <a:endParaRPr kumimoji="0" lang="en-US" sz="3300" b="1" i="0" u="none" strike="noStrike" kern="1200" cap="none" normalizeH="0" baseline="0" dirty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marL="81000" marR="8100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ar-EG" sz="4800" b="1" i="0" u="none" strike="noStrike" kern="1200" cap="none" normalizeH="0" baseline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ان فادينا دعانا</a:t>
                      </a:r>
                      <a:br>
                        <a:rPr kumimoji="0" lang="en-US" sz="3300" b="1" i="0" u="none" strike="noStrike" kern="1200" cap="none" normalizeH="0" baseline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</a:br>
                      <a:r>
                        <a:rPr kumimoji="0" lang="ar-EG" sz="4800" b="1" i="0" u="none" strike="noStrike" kern="1200" cap="none" normalizeH="0" baseline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معطياً عهداً جديداً</a:t>
                      </a:r>
                      <a:br>
                        <a:rPr kumimoji="0" lang="en-US" sz="3300" b="1" i="0" u="none" strike="noStrike" kern="1200" cap="none" normalizeH="0" baseline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</a:br>
                      <a:endParaRPr kumimoji="0" lang="en-US" sz="3300" b="1" i="0" u="none" strike="noStrike" kern="1200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marL="81000" marR="81000" marT="0" marB="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65960">
                <a:tc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ضمن ذا السر العجيب</a:t>
                      </a:r>
                      <a:br>
                        <a:rPr kumimoji="0" lang="en-US" sz="33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</a:b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ربها الفادي الحبيب</a:t>
                      </a:r>
                      <a:br>
                        <a:rPr kumimoji="0" lang="ar-SA" sz="33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</a:br>
                      <a:endParaRPr kumimoji="0" lang="en-US" sz="33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marL="81000" marR="81000" marT="0" marB="0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رحمة الرب تناهت</a:t>
                      </a:r>
                      <a:br>
                        <a:rPr kumimoji="0" lang="en-US" sz="33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</a:b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وبه النفس تلاقي</a:t>
                      </a:r>
                      <a:br>
                        <a:rPr kumimoji="0" lang="en-US" sz="33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</a:br>
                      <a:endParaRPr kumimoji="0" lang="en-US" sz="33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marL="81000" marR="81000" marT="0" marB="0" horzOverflow="overflow">
                    <a:lnL>
                      <a:noFill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Rectangle 1">
            <a:hlinkClick r:id="rId2" action="ppaction://hlinksldjump"/>
            <a:extLst>
              <a:ext uri="{FF2B5EF4-FFF2-40B4-BE49-F238E27FC236}">
                <a16:creationId xmlns:a16="http://schemas.microsoft.com/office/drawing/2014/main" id="{85B9C5D2-9930-308A-D909-35162A0BEEE9}"/>
              </a:ext>
            </a:extLst>
          </p:cNvPr>
          <p:cNvSpPr/>
          <p:nvPr/>
        </p:nvSpPr>
        <p:spPr>
          <a:xfrm flipH="1">
            <a:off x="7429500" y="5407820"/>
            <a:ext cx="1638384" cy="540000"/>
          </a:xfrm>
          <a:prstGeom prst="rect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700" b="1">
                <a:solidFill>
                  <a:srgbClr val="FFC000"/>
                </a:solidFill>
                <a:latin typeface="Calibri"/>
                <a:ea typeface="Calibri"/>
                <a:cs typeface="Times New Roman" pitchFamily="18" charset="0"/>
              </a:rPr>
              <a:t>القائمة</a:t>
            </a:r>
            <a:endParaRPr lang="en-US" sz="2700" b="1">
              <a:solidFill>
                <a:srgbClr val="FFC000"/>
              </a:solidFill>
              <a:latin typeface="Calibri"/>
              <a:ea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85009549"/>
      </p:ext>
    </p:extLst>
  </p:cSld>
  <p:clrMapOvr>
    <a:masterClrMapping/>
  </p:clrMapOvr>
  <p:transition spd="slow" advClick="0" advTm="0"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14">
            <a:extLst>
              <a:ext uri="{FF2B5EF4-FFF2-40B4-BE49-F238E27FC236}">
                <a16:creationId xmlns:a16="http://schemas.microsoft.com/office/drawing/2014/main" id="{5580490C-8A21-4917-9C64-6CD4692025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1839358"/>
              </p:ext>
            </p:extLst>
          </p:nvPr>
        </p:nvGraphicFramePr>
        <p:xfrm>
          <a:off x="0" y="4343401"/>
          <a:ext cx="9144000" cy="25145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05372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4200" b="1" i="0" kern="1200" dirty="0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رآك حزقيال نحو المشرق</a:t>
                      </a:r>
                      <a:r>
                        <a:rPr kumimoji="0" lang="ar-EG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 </a:t>
                      </a:r>
                      <a:r>
                        <a:rPr kumimoji="0" lang="ar-SA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بابا مقفولا ختمه محروس</a:t>
                      </a:r>
                      <a:r>
                        <a:rPr kumimoji="0" lang="ar-EG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endParaRPr lang="ar-EG" sz="42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896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210260">
                <a:tc>
                  <a:txBody>
                    <a:bodyPr/>
                    <a:lstStyle/>
                    <a:p>
                      <a:pPr algn="ctr" rtl="1"/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وقد دخله إله الحق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 </a:t>
                      </a:r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دخل وخرج والباب محروس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21416476"/>
      </p:ext>
    </p:extLst>
  </p:cSld>
  <p:clrMapOvr>
    <a:masterClrMapping/>
  </p:clrMapOvr>
</p:sld>
</file>

<file path=ppt/slides/slide9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2FE83EB5-016A-6378-3E0B-CE47E81D2B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986" name="Group 2">
            <a:extLst>
              <a:ext uri="{FF2B5EF4-FFF2-40B4-BE49-F238E27FC236}">
                <a16:creationId xmlns:a16="http://schemas.microsoft.com/office/drawing/2014/main" id="{38F30171-7CBE-AA8B-777C-53ED66B1E211}"/>
              </a:ext>
            </a:extLst>
          </p:cNvPr>
          <p:cNvGraphicFramePr>
            <a:graphicFrameLocks noGrp="1"/>
          </p:cNvGraphicFramePr>
          <p:nvPr/>
        </p:nvGraphicFramePr>
        <p:xfrm>
          <a:off x="0" y="1636395"/>
          <a:ext cx="9144089" cy="3931920"/>
        </p:xfrm>
        <a:graphic>
          <a:graphicData uri="http://schemas.openxmlformats.org/drawingml/2006/table">
            <a:tbl>
              <a:tblPr/>
              <a:tblGrid>
                <a:gridCol w="4686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577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65960">
                <a:tc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كلنا نحيا به</a:t>
                      </a:r>
                      <a:br>
                        <a:rPr kumimoji="0" lang="en-US" sz="33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</a:b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ضمن سر حبه</a:t>
                      </a:r>
                      <a:br>
                        <a:rPr kumimoji="0" lang="ar-SA" sz="33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</a:br>
                      <a:endParaRPr kumimoji="0" lang="en-US" sz="3300" b="1" i="0" u="none" strike="noStrike" kern="1200" cap="none" normalizeH="0" baseline="0" dirty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marL="81000" marR="8100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ar-EG" sz="4800" b="1" i="0" u="none" strike="noStrike" kern="1200" cap="none" normalizeH="0" baseline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ان فادينا دعانا</a:t>
                      </a:r>
                      <a:br>
                        <a:rPr kumimoji="0" lang="en-US" sz="3300" b="1" i="0" u="none" strike="noStrike" kern="1200" cap="none" normalizeH="0" baseline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</a:br>
                      <a:r>
                        <a:rPr kumimoji="0" lang="ar-EG" sz="4800" b="1" i="0" u="none" strike="noStrike" kern="1200" cap="none" normalizeH="0" baseline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معطياً عهداً جديداً</a:t>
                      </a:r>
                      <a:br>
                        <a:rPr kumimoji="0" lang="en-US" sz="3300" b="1" i="0" u="none" strike="noStrike" kern="1200" cap="none" normalizeH="0" baseline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</a:br>
                      <a:endParaRPr kumimoji="0" lang="en-US" sz="3300" b="1" i="0" u="none" strike="noStrike" kern="1200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marL="81000" marR="81000" marT="0" marB="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65960">
                <a:tc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ذا جــــلال وبهــاء</a:t>
                      </a:r>
                      <a:br>
                        <a:rPr kumimoji="0" lang="en-US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ونهى أهــل الســـماء </a:t>
                      </a:r>
                      <a:br>
                        <a:rPr kumimoji="0" lang="ar-SA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33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يا له سراً عظيماً</a:t>
                      </a:r>
                      <a:br>
                        <a:rPr kumimoji="0" lang="en-US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فاق عقل الناس طــــرا</a:t>
                      </a:r>
                      <a:br>
                        <a:rPr kumimoji="0" lang="en-US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33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horzOverflow="overflow">
                    <a:lnL>
                      <a:noFill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Rectangle 1">
            <a:hlinkClick r:id="rId2" action="ppaction://hlinksldjump"/>
            <a:extLst>
              <a:ext uri="{FF2B5EF4-FFF2-40B4-BE49-F238E27FC236}">
                <a16:creationId xmlns:a16="http://schemas.microsoft.com/office/drawing/2014/main" id="{55676CF0-B44C-24D9-D79A-478DB63D3FB6}"/>
              </a:ext>
            </a:extLst>
          </p:cNvPr>
          <p:cNvSpPr/>
          <p:nvPr/>
        </p:nvSpPr>
        <p:spPr>
          <a:xfrm flipH="1">
            <a:off x="7429500" y="5407820"/>
            <a:ext cx="1638384" cy="540000"/>
          </a:xfrm>
          <a:prstGeom prst="rect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700" b="1">
                <a:solidFill>
                  <a:srgbClr val="FFC000"/>
                </a:solidFill>
                <a:latin typeface="Calibri"/>
                <a:ea typeface="Calibri"/>
                <a:cs typeface="Times New Roman" pitchFamily="18" charset="0"/>
              </a:rPr>
              <a:t>القائمة</a:t>
            </a:r>
            <a:endParaRPr lang="en-US" sz="2700" b="1">
              <a:solidFill>
                <a:srgbClr val="FFC000"/>
              </a:solidFill>
              <a:latin typeface="Calibri"/>
              <a:ea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09082815"/>
      </p:ext>
    </p:extLst>
  </p:cSld>
  <p:clrMapOvr>
    <a:masterClrMapping/>
  </p:clrMapOvr>
  <p:transition spd="slow" advClick="0" advTm="0"/>
</p:sld>
</file>

<file path=ppt/slides/slide9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986" name="Group 2"/>
          <p:cNvGraphicFramePr>
            <a:graphicFrameLocks noGrp="1"/>
          </p:cNvGraphicFramePr>
          <p:nvPr/>
        </p:nvGraphicFramePr>
        <p:xfrm>
          <a:off x="0" y="1636395"/>
          <a:ext cx="9144089" cy="3931920"/>
        </p:xfrm>
        <a:graphic>
          <a:graphicData uri="http://schemas.openxmlformats.org/drawingml/2006/table">
            <a:tbl>
              <a:tblPr/>
              <a:tblGrid>
                <a:gridCol w="4876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72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65960">
                <a:tc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كلنا نحيا به</a:t>
                      </a:r>
                      <a:br>
                        <a:rPr kumimoji="0" lang="en-US" sz="33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</a:b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ضمن سر حبه</a:t>
                      </a:r>
                      <a:br>
                        <a:rPr kumimoji="0" lang="ar-SA" sz="33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</a:br>
                      <a:endParaRPr kumimoji="0" lang="en-US" sz="3300" b="1" i="0" u="none" strike="noStrike" kern="1200" cap="none" normalizeH="0" baseline="0" dirty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marL="81000" marR="8100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ar-EG" sz="4800" b="1" i="0" u="none" strike="noStrike" kern="1200" cap="none" normalizeH="0" baseline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ان فادينا دعانا</a:t>
                      </a:r>
                      <a:br>
                        <a:rPr kumimoji="0" lang="en-US" sz="3300" b="1" i="0" u="none" strike="noStrike" kern="1200" cap="none" normalizeH="0" baseline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</a:br>
                      <a:r>
                        <a:rPr kumimoji="0" lang="ar-EG" sz="4800" b="1" i="0" u="none" strike="noStrike" kern="1200" cap="none" normalizeH="0" baseline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معطياً عهداً جديداً</a:t>
                      </a:r>
                      <a:br>
                        <a:rPr kumimoji="0" lang="en-US" sz="3300" b="1" i="0" u="none" strike="noStrike" kern="1200" cap="none" normalizeH="0" baseline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</a:br>
                      <a:endParaRPr kumimoji="0" lang="en-US" sz="3300" b="1" i="0" u="none" strike="noStrike" kern="1200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marL="81000" marR="81000" marT="0" marB="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65960">
                <a:tc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والملائكة والجنود</a:t>
                      </a:r>
                      <a:br>
                        <a:rPr kumimoji="0" lang="ar-SA" sz="33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</a:b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بوقار وسجود</a:t>
                      </a:r>
                      <a:br>
                        <a:rPr kumimoji="0" lang="ar-SA" sz="33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</a:br>
                      <a:endParaRPr kumimoji="0" lang="en-US" sz="33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marL="81000" marR="81000" marT="0" marB="0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كل شخص ذي حياة</a:t>
                      </a:r>
                      <a:br>
                        <a:rPr kumimoji="0" lang="ar-SA" sz="33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</a:b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يخضعون له طرا</a:t>
                      </a:r>
                      <a:br>
                        <a:rPr kumimoji="0" lang="ar-SA" sz="33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</a:br>
                      <a:endParaRPr kumimoji="0" lang="en-US" sz="33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marL="81000" marR="81000" marT="0" marB="0" horzOverflow="overflow">
                    <a:lnL>
                      <a:noFill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Rectangle 1">
            <a:hlinkClick r:id="rId2" action="ppaction://hlinksldjump"/>
            <a:extLst>
              <a:ext uri="{FF2B5EF4-FFF2-40B4-BE49-F238E27FC236}">
                <a16:creationId xmlns:a16="http://schemas.microsoft.com/office/drawing/2014/main" id="{47CCAD21-C6AD-0829-7609-8BAD63411639}"/>
              </a:ext>
            </a:extLst>
          </p:cNvPr>
          <p:cNvSpPr/>
          <p:nvPr/>
        </p:nvSpPr>
        <p:spPr>
          <a:xfrm flipH="1">
            <a:off x="7429500" y="5407820"/>
            <a:ext cx="1638384" cy="540000"/>
          </a:xfrm>
          <a:prstGeom prst="rect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700" b="1">
                <a:solidFill>
                  <a:srgbClr val="FFC000"/>
                </a:solidFill>
                <a:latin typeface="Calibri"/>
                <a:ea typeface="Calibri"/>
                <a:cs typeface="Times New Roman" pitchFamily="18" charset="0"/>
              </a:rPr>
              <a:t>القائمة</a:t>
            </a:r>
            <a:endParaRPr lang="en-US" sz="2700" b="1">
              <a:solidFill>
                <a:srgbClr val="FFC000"/>
              </a:solidFill>
              <a:latin typeface="Calibri"/>
              <a:ea typeface="Calibri"/>
              <a:cs typeface="Arial"/>
            </a:endParaRPr>
          </a:p>
        </p:txBody>
      </p:sp>
    </p:spTree>
  </p:cSld>
  <p:clrMapOvr>
    <a:masterClrMapping/>
  </p:clrMapOvr>
  <p:transition spd="slow" advClick="0" advTm="0"/>
</p:sld>
</file>

<file path=ppt/slides/slide9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C7FF5059-F14F-273B-8120-6044C7524C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986" name="Group 2">
            <a:extLst>
              <a:ext uri="{FF2B5EF4-FFF2-40B4-BE49-F238E27FC236}">
                <a16:creationId xmlns:a16="http://schemas.microsoft.com/office/drawing/2014/main" id="{3489DE27-D08B-F9EB-EB3B-E8A3A72D06A5}"/>
              </a:ext>
            </a:extLst>
          </p:cNvPr>
          <p:cNvGraphicFramePr>
            <a:graphicFrameLocks noGrp="1"/>
          </p:cNvGraphicFramePr>
          <p:nvPr/>
        </p:nvGraphicFramePr>
        <p:xfrm>
          <a:off x="0" y="1636395"/>
          <a:ext cx="9144089" cy="3931920"/>
        </p:xfrm>
        <a:graphic>
          <a:graphicData uri="http://schemas.openxmlformats.org/drawingml/2006/table">
            <a:tbl>
              <a:tblPr/>
              <a:tblGrid>
                <a:gridCol w="4876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72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65960">
                <a:tc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كلنا نحيا به</a:t>
                      </a:r>
                      <a:br>
                        <a:rPr kumimoji="0" lang="en-US" sz="33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</a:b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ضمن سر حبه</a:t>
                      </a:r>
                      <a:br>
                        <a:rPr kumimoji="0" lang="ar-SA" sz="33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</a:br>
                      <a:endParaRPr kumimoji="0" lang="en-US" sz="3300" b="1" i="0" u="none" strike="noStrike" kern="1200" cap="none" normalizeH="0" baseline="0" dirty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marL="81000" marR="8100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ar-EG" sz="4800" b="1" i="0" u="none" strike="noStrike" kern="1200" cap="none" normalizeH="0" baseline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ان فادينا دعانا</a:t>
                      </a:r>
                      <a:br>
                        <a:rPr kumimoji="0" lang="en-US" sz="3300" b="1" i="0" u="none" strike="noStrike" kern="1200" cap="none" normalizeH="0" baseline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</a:br>
                      <a:r>
                        <a:rPr kumimoji="0" lang="ar-EG" sz="4800" b="1" i="0" u="none" strike="noStrike" kern="1200" cap="none" normalizeH="0" baseline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معطياً عهداً جديداً</a:t>
                      </a:r>
                      <a:br>
                        <a:rPr kumimoji="0" lang="en-US" sz="3300" b="1" i="0" u="none" strike="noStrike" kern="1200" cap="none" normalizeH="0" baseline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</a:br>
                      <a:endParaRPr kumimoji="0" lang="en-US" sz="3300" b="1" i="0" u="none" strike="noStrike" kern="1200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marL="81000" marR="81000" marT="0" marB="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65960">
                <a:tc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صاحب المجد العظيم وهو في قلبي يقيم</a:t>
                      </a:r>
                      <a:br>
                        <a:rPr kumimoji="0" lang="ar-SA" sz="33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</a:br>
                      <a:endParaRPr kumimoji="0" lang="en-US" sz="33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marL="81000" marR="81000" marT="0" marB="0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ربنا رب العطايــــــا</a:t>
                      </a:r>
                      <a:br>
                        <a:rPr kumimoji="0" lang="en-US" sz="33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</a:b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قد غدا دوماً بقــربي</a:t>
                      </a:r>
                      <a:br>
                        <a:rPr kumimoji="0" lang="en-US" sz="33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</a:br>
                      <a:endParaRPr kumimoji="0" lang="en-US" sz="33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marL="81000" marR="81000" marT="0" marB="0" horzOverflow="overflow">
                    <a:lnL>
                      <a:noFill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Rectangle 1">
            <a:hlinkClick r:id="rId2" action="ppaction://hlinksldjump"/>
            <a:extLst>
              <a:ext uri="{FF2B5EF4-FFF2-40B4-BE49-F238E27FC236}">
                <a16:creationId xmlns:a16="http://schemas.microsoft.com/office/drawing/2014/main" id="{1B1844F5-9659-E8AB-12C1-E3CF55071B3E}"/>
              </a:ext>
            </a:extLst>
          </p:cNvPr>
          <p:cNvSpPr/>
          <p:nvPr/>
        </p:nvSpPr>
        <p:spPr>
          <a:xfrm flipH="1">
            <a:off x="7429500" y="5407820"/>
            <a:ext cx="1638384" cy="540000"/>
          </a:xfrm>
          <a:prstGeom prst="rect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700" b="1">
                <a:solidFill>
                  <a:srgbClr val="FFC000"/>
                </a:solidFill>
                <a:latin typeface="Calibri"/>
                <a:ea typeface="Calibri"/>
                <a:cs typeface="Times New Roman" pitchFamily="18" charset="0"/>
              </a:rPr>
              <a:t>القائمة</a:t>
            </a:r>
            <a:endParaRPr lang="en-US" sz="2700" b="1">
              <a:solidFill>
                <a:srgbClr val="FFC000"/>
              </a:solidFill>
              <a:latin typeface="Calibri"/>
              <a:ea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13839281"/>
      </p:ext>
    </p:extLst>
  </p:cSld>
  <p:clrMapOvr>
    <a:masterClrMapping/>
  </p:clrMapOvr>
  <p:transition spd="slow" advClick="0" advTm="0"/>
</p:sld>
</file>

<file path=ppt/slides/slide9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4FFFEAB9-062C-D293-B01A-40F1B1E215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986" name="Group 2">
            <a:extLst>
              <a:ext uri="{FF2B5EF4-FFF2-40B4-BE49-F238E27FC236}">
                <a16:creationId xmlns:a16="http://schemas.microsoft.com/office/drawing/2014/main" id="{F54AF545-C6BE-F3F4-93E5-75273DDA5156}"/>
              </a:ext>
            </a:extLst>
          </p:cNvPr>
          <p:cNvGraphicFramePr>
            <a:graphicFrameLocks noGrp="1"/>
          </p:cNvGraphicFramePr>
          <p:nvPr/>
        </p:nvGraphicFramePr>
        <p:xfrm>
          <a:off x="0" y="1636395"/>
          <a:ext cx="9144088" cy="3931920"/>
        </p:xfrm>
        <a:graphic>
          <a:graphicData uri="http://schemas.openxmlformats.org/drawingml/2006/table">
            <a:tbl>
              <a:tblPr/>
              <a:tblGrid>
                <a:gridCol w="4876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72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65960">
                <a:tc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كلنا نحيا به</a:t>
                      </a:r>
                      <a:br>
                        <a:rPr kumimoji="0" lang="en-US" sz="33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</a:b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ضمن سر حبه</a:t>
                      </a:r>
                      <a:br>
                        <a:rPr kumimoji="0" lang="ar-SA" sz="33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</a:br>
                      <a:endParaRPr kumimoji="0" lang="en-US" sz="3300" b="1" i="0" u="none" strike="noStrike" kern="1200" cap="none" normalizeH="0" baseline="0" dirty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marL="81000" marR="8100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ar-EG" sz="4800" b="1" i="0" u="none" strike="noStrike" kern="1200" cap="none" normalizeH="0" baseline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ان فادينا دعانا</a:t>
                      </a:r>
                      <a:br>
                        <a:rPr kumimoji="0" lang="en-US" sz="3300" b="1" i="0" u="none" strike="noStrike" kern="1200" cap="none" normalizeH="0" baseline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</a:br>
                      <a:r>
                        <a:rPr kumimoji="0" lang="ar-EG" sz="4800" b="1" i="0" u="none" strike="noStrike" kern="1200" cap="none" normalizeH="0" baseline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معطياً عهداً جديداً</a:t>
                      </a:r>
                      <a:br>
                        <a:rPr kumimoji="0" lang="en-US" sz="3300" b="1" i="0" u="none" strike="noStrike" kern="1200" cap="none" normalizeH="0" baseline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</a:br>
                      <a:endParaRPr kumimoji="0" lang="en-US" sz="3300" b="1" i="0" u="none" strike="noStrike" kern="1200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marL="81000" marR="81000" marT="0" marB="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65960">
                <a:tc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ثم يكمل الوفاق</a:t>
                      </a:r>
                      <a:br>
                        <a:rPr kumimoji="0" lang="en-US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زادني فيه اشتياق </a:t>
                      </a:r>
                      <a:br>
                        <a:rPr kumimoji="0" lang="ar-SA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33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تفرح النفس لهذا</a:t>
                      </a:r>
                      <a:br>
                        <a:rPr kumimoji="0" lang="en-US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كلمـــا دنوت منه</a:t>
                      </a:r>
                      <a:br>
                        <a:rPr kumimoji="0" lang="en-US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33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horzOverflow="overflow">
                    <a:lnL>
                      <a:noFill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Rectangle 1">
            <a:hlinkClick r:id="rId2" action="ppaction://hlinksldjump"/>
            <a:extLst>
              <a:ext uri="{FF2B5EF4-FFF2-40B4-BE49-F238E27FC236}">
                <a16:creationId xmlns:a16="http://schemas.microsoft.com/office/drawing/2014/main" id="{EF16C44E-21DC-C78F-0075-3CF2BA364A22}"/>
              </a:ext>
            </a:extLst>
          </p:cNvPr>
          <p:cNvSpPr/>
          <p:nvPr/>
        </p:nvSpPr>
        <p:spPr>
          <a:xfrm flipH="1">
            <a:off x="7429500" y="5407820"/>
            <a:ext cx="1638384" cy="540000"/>
          </a:xfrm>
          <a:prstGeom prst="rect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700" b="1">
                <a:solidFill>
                  <a:srgbClr val="FFC000"/>
                </a:solidFill>
                <a:latin typeface="Calibri"/>
                <a:ea typeface="Calibri"/>
                <a:cs typeface="Times New Roman" pitchFamily="18" charset="0"/>
              </a:rPr>
              <a:t>القائمة</a:t>
            </a:r>
            <a:endParaRPr lang="en-US" sz="2700" b="1">
              <a:solidFill>
                <a:srgbClr val="FFC000"/>
              </a:solidFill>
              <a:latin typeface="Calibri"/>
              <a:ea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56213593"/>
      </p:ext>
    </p:extLst>
  </p:cSld>
  <p:clrMapOvr>
    <a:masterClrMapping/>
  </p:clrMapOvr>
  <p:transition spd="slow" advClick="0" advTm="0"/>
</p:sld>
</file>

<file path=ppt/slides/slide9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986" name="Group 2"/>
          <p:cNvGraphicFramePr>
            <a:graphicFrameLocks noGrp="1"/>
          </p:cNvGraphicFramePr>
          <p:nvPr/>
        </p:nvGraphicFramePr>
        <p:xfrm>
          <a:off x="0" y="1636395"/>
          <a:ext cx="9144088" cy="3931920"/>
        </p:xfrm>
        <a:graphic>
          <a:graphicData uri="http://schemas.openxmlformats.org/drawingml/2006/table">
            <a:tbl>
              <a:tblPr/>
              <a:tblGrid>
                <a:gridCol w="4876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72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65960">
                <a:tc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كلنا نحيا به</a:t>
                      </a:r>
                      <a:br>
                        <a:rPr kumimoji="0" lang="en-US" sz="33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</a:b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ضمن سر حبه</a:t>
                      </a:r>
                      <a:br>
                        <a:rPr kumimoji="0" lang="ar-SA" sz="33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</a:br>
                      <a:endParaRPr kumimoji="0" lang="en-US" sz="3300" b="1" i="0" u="none" strike="noStrike" kern="1200" cap="none" normalizeH="0" baseline="0" dirty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marL="81000" marR="8100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ar-EG" sz="4800" b="1" i="0" u="none" strike="noStrike" kern="1200" cap="none" normalizeH="0" baseline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ان فادينا دعانا</a:t>
                      </a:r>
                      <a:br>
                        <a:rPr kumimoji="0" lang="en-US" sz="3300" b="1" i="0" u="none" strike="noStrike" kern="1200" cap="none" normalizeH="0" baseline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</a:br>
                      <a:r>
                        <a:rPr kumimoji="0" lang="ar-EG" sz="4800" b="1" i="0" u="none" strike="noStrike" kern="1200" cap="none" normalizeH="0" baseline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معطياً عهداً جديداً</a:t>
                      </a:r>
                      <a:br>
                        <a:rPr kumimoji="0" lang="en-US" sz="3300" b="1" i="0" u="none" strike="noStrike" kern="1200" cap="none" normalizeH="0" baseline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</a:br>
                      <a:endParaRPr kumimoji="0" lang="en-US" sz="3300" b="1" i="0" u="none" strike="noStrike" kern="1200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marL="81000" marR="81000" marT="0" marB="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65960">
                <a:tc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ar-EG" sz="48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فهو لي خير طبيب</a:t>
                      </a:r>
                      <a:br>
                        <a:rPr kumimoji="0" lang="ar-SA" sz="33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</a:br>
                      <a:r>
                        <a:rPr kumimoji="0" lang="ar-EG" sz="48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وبه الغم يغيب</a:t>
                      </a:r>
                      <a:br>
                        <a:rPr kumimoji="0" lang="ar-SA" sz="33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</a:br>
                      <a:endParaRPr kumimoji="0" lang="en-US" sz="3300" b="1" i="0" u="none" strike="noStrike" kern="1200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marL="81000" marR="81000" marT="0" marB="0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أشرب سر الحبيب</a:t>
                      </a:r>
                      <a:br>
                        <a:rPr kumimoji="0" lang="ar-SA" sz="33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</a:b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انه الدواء لنفسي</a:t>
                      </a:r>
                      <a:br>
                        <a:rPr kumimoji="0" lang="ar-SA" sz="33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</a:br>
                      <a:endParaRPr kumimoji="0" lang="en-US" sz="33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marL="81000" marR="81000" marT="0" marB="0" horzOverflow="overflow">
                    <a:lnL>
                      <a:noFill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Rectangle 1">
            <a:hlinkClick r:id="rId2" action="ppaction://hlinksldjump"/>
            <a:extLst>
              <a:ext uri="{FF2B5EF4-FFF2-40B4-BE49-F238E27FC236}">
                <a16:creationId xmlns:a16="http://schemas.microsoft.com/office/drawing/2014/main" id="{EA40EBA7-6989-701C-7B85-44B19C886798}"/>
              </a:ext>
            </a:extLst>
          </p:cNvPr>
          <p:cNvSpPr/>
          <p:nvPr/>
        </p:nvSpPr>
        <p:spPr>
          <a:xfrm flipH="1">
            <a:off x="7429500" y="5407820"/>
            <a:ext cx="1638384" cy="540000"/>
          </a:xfrm>
          <a:prstGeom prst="rect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700" b="1">
                <a:solidFill>
                  <a:srgbClr val="FFC000"/>
                </a:solidFill>
                <a:latin typeface="Calibri"/>
                <a:ea typeface="Calibri"/>
                <a:cs typeface="Times New Roman" pitchFamily="18" charset="0"/>
              </a:rPr>
              <a:t>القائمة</a:t>
            </a:r>
            <a:endParaRPr lang="en-US" sz="2700" b="1">
              <a:solidFill>
                <a:srgbClr val="FFC000"/>
              </a:solidFill>
              <a:latin typeface="Calibri"/>
              <a:ea typeface="Calibri"/>
              <a:cs typeface="Arial"/>
            </a:endParaRPr>
          </a:p>
        </p:txBody>
      </p:sp>
    </p:spTree>
  </p:cSld>
  <p:clrMapOvr>
    <a:masterClrMapping/>
  </p:clrMapOvr>
  <p:transition spd="slow" advClick="0" advTm="0"/>
</p:sld>
</file>

<file path=ppt/slides/slide9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9FC172F7-23D9-1D57-AFF9-6927CC510A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986" name="Group 2">
            <a:extLst>
              <a:ext uri="{FF2B5EF4-FFF2-40B4-BE49-F238E27FC236}">
                <a16:creationId xmlns:a16="http://schemas.microsoft.com/office/drawing/2014/main" id="{3681C4E2-5F71-C63B-B207-9252D7933CE0}"/>
              </a:ext>
            </a:extLst>
          </p:cNvPr>
          <p:cNvGraphicFramePr>
            <a:graphicFrameLocks noGrp="1"/>
          </p:cNvGraphicFramePr>
          <p:nvPr/>
        </p:nvGraphicFramePr>
        <p:xfrm>
          <a:off x="0" y="1636395"/>
          <a:ext cx="9144089" cy="3931920"/>
        </p:xfrm>
        <a:graphic>
          <a:graphicData uri="http://schemas.openxmlformats.org/drawingml/2006/table">
            <a:tbl>
              <a:tblPr/>
              <a:tblGrid>
                <a:gridCol w="4876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72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65960">
                <a:tc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كلنا نحيا به</a:t>
                      </a:r>
                      <a:br>
                        <a:rPr kumimoji="0" lang="en-US" sz="33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</a:b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ضمن سر حبه</a:t>
                      </a:r>
                      <a:br>
                        <a:rPr kumimoji="0" lang="ar-SA" sz="33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</a:br>
                      <a:endParaRPr kumimoji="0" lang="en-US" sz="3300" b="1" i="0" u="none" strike="noStrike" kern="1200" cap="none" normalizeH="0" baseline="0" dirty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marL="81000" marR="8100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ar-EG" sz="4800" b="1" i="0" u="none" strike="noStrike" kern="1200" cap="none" normalizeH="0" baseline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ان فادينا دعانا</a:t>
                      </a:r>
                      <a:br>
                        <a:rPr kumimoji="0" lang="en-US" sz="3300" b="1" i="0" u="none" strike="noStrike" kern="1200" cap="none" normalizeH="0" baseline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</a:br>
                      <a:r>
                        <a:rPr kumimoji="0" lang="ar-EG" sz="4800" b="1" i="0" u="none" strike="noStrike" kern="1200" cap="none" normalizeH="0" baseline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معطياً عهداً جديداً</a:t>
                      </a:r>
                      <a:br>
                        <a:rPr kumimoji="0" lang="en-US" sz="3300" b="1" i="0" u="none" strike="noStrike" kern="1200" cap="none" normalizeH="0" baseline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</a:br>
                      <a:endParaRPr kumimoji="0" lang="en-US" sz="3300" b="1" i="0" u="none" strike="noStrike" kern="1200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marL="81000" marR="81000" marT="0" marB="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65960">
                <a:tc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ثم يشتد الرجاء</a:t>
                      </a:r>
                      <a:br>
                        <a:rPr kumimoji="0" lang="en-US" sz="33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</a:b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مع حبي في نماء</a:t>
                      </a:r>
                      <a:br>
                        <a:rPr kumimoji="0" lang="ar-SA" sz="33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</a:br>
                      <a:endParaRPr kumimoji="0" lang="en-US" sz="33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marL="81000" marR="81000" marT="0" marB="0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يغتذي منه فؤادي</a:t>
                      </a:r>
                      <a:br>
                        <a:rPr kumimoji="0" lang="en-US" sz="33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</a:b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وبه الإيمان يغدو</a:t>
                      </a:r>
                      <a:br>
                        <a:rPr kumimoji="0" lang="en-US" sz="33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</a:br>
                      <a:endParaRPr kumimoji="0" lang="en-US" sz="33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marL="81000" marR="81000" marT="0" marB="0" horzOverflow="overflow">
                    <a:lnL>
                      <a:noFill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Rectangle 1">
            <a:hlinkClick r:id="rId2" action="ppaction://hlinksldjump"/>
            <a:extLst>
              <a:ext uri="{FF2B5EF4-FFF2-40B4-BE49-F238E27FC236}">
                <a16:creationId xmlns:a16="http://schemas.microsoft.com/office/drawing/2014/main" id="{1985AE84-1461-E9EE-F9CC-2D8A85BF90BC}"/>
              </a:ext>
            </a:extLst>
          </p:cNvPr>
          <p:cNvSpPr/>
          <p:nvPr/>
        </p:nvSpPr>
        <p:spPr>
          <a:xfrm flipH="1">
            <a:off x="7429500" y="5407820"/>
            <a:ext cx="1638384" cy="540000"/>
          </a:xfrm>
          <a:prstGeom prst="rect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700" b="1">
                <a:solidFill>
                  <a:srgbClr val="FFC000"/>
                </a:solidFill>
                <a:latin typeface="Calibri"/>
                <a:ea typeface="Calibri"/>
                <a:cs typeface="Times New Roman" pitchFamily="18" charset="0"/>
              </a:rPr>
              <a:t>القائمة</a:t>
            </a:r>
            <a:endParaRPr lang="en-US" sz="2700" b="1">
              <a:solidFill>
                <a:srgbClr val="FFC000"/>
              </a:solidFill>
              <a:latin typeface="Calibri"/>
              <a:ea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89291775"/>
      </p:ext>
    </p:extLst>
  </p:cSld>
  <p:clrMapOvr>
    <a:masterClrMapping/>
  </p:clrMapOvr>
  <p:transition spd="slow" advClick="0" advTm="0"/>
</p:sld>
</file>

<file path=ppt/slides/slide9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BAECE2A1-CA2B-DE46-1BAC-C468819738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986" name="Group 2">
            <a:extLst>
              <a:ext uri="{FF2B5EF4-FFF2-40B4-BE49-F238E27FC236}">
                <a16:creationId xmlns:a16="http://schemas.microsoft.com/office/drawing/2014/main" id="{059778AC-9706-2AF9-D930-9FAEF9AE22A2}"/>
              </a:ext>
            </a:extLst>
          </p:cNvPr>
          <p:cNvGraphicFramePr>
            <a:graphicFrameLocks noGrp="1"/>
          </p:cNvGraphicFramePr>
          <p:nvPr/>
        </p:nvGraphicFramePr>
        <p:xfrm>
          <a:off x="0" y="1636395"/>
          <a:ext cx="9144089" cy="3931920"/>
        </p:xfrm>
        <a:graphic>
          <a:graphicData uri="http://schemas.openxmlformats.org/drawingml/2006/table">
            <a:tbl>
              <a:tblPr/>
              <a:tblGrid>
                <a:gridCol w="4876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72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65960">
                <a:tc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كلنا نحيا به</a:t>
                      </a:r>
                      <a:br>
                        <a:rPr kumimoji="0" lang="en-US" sz="33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</a:b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ضمن سر حبه</a:t>
                      </a:r>
                      <a:br>
                        <a:rPr kumimoji="0" lang="ar-SA" sz="33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</a:br>
                      <a:endParaRPr kumimoji="0" lang="en-US" sz="3300" b="1" i="0" u="none" strike="noStrike" kern="1200" cap="none" normalizeH="0" baseline="0" dirty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marL="81000" marR="8100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ar-EG" sz="4800" b="1" i="0" u="none" strike="noStrike" kern="1200" cap="none" normalizeH="0" baseline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ان فادينا دعانا</a:t>
                      </a:r>
                      <a:br>
                        <a:rPr kumimoji="0" lang="en-US" sz="3300" b="1" i="0" u="none" strike="noStrike" kern="1200" cap="none" normalizeH="0" baseline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</a:br>
                      <a:r>
                        <a:rPr kumimoji="0" lang="ar-EG" sz="4800" b="1" i="0" u="none" strike="noStrike" kern="1200" cap="none" normalizeH="0" baseline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معطياً عهداً جديداً</a:t>
                      </a:r>
                      <a:br>
                        <a:rPr kumimoji="0" lang="en-US" sz="3300" b="1" i="0" u="none" strike="noStrike" kern="1200" cap="none" normalizeH="0" baseline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</a:br>
                      <a:endParaRPr kumimoji="0" lang="en-US" sz="3300" b="1" i="0" u="none" strike="noStrike" kern="1200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marL="81000" marR="81000" marT="0" marB="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65960">
                <a:tc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كنت منه اقرب</a:t>
                      </a:r>
                      <a:br>
                        <a:rPr kumimoji="0" lang="en-US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عني تهرب</a:t>
                      </a:r>
                      <a:br>
                        <a:rPr kumimoji="0" lang="ar-SA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33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يهرب الشر إذا ما</a:t>
                      </a:r>
                      <a:br>
                        <a:rPr kumimoji="0" lang="en-US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وكذا الاحزان والآلام</a:t>
                      </a:r>
                      <a:br>
                        <a:rPr kumimoji="0" lang="en-US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33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horzOverflow="overflow">
                    <a:lnL>
                      <a:noFill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Rectangle 1">
            <a:hlinkClick r:id="rId2" action="ppaction://hlinksldjump"/>
            <a:extLst>
              <a:ext uri="{FF2B5EF4-FFF2-40B4-BE49-F238E27FC236}">
                <a16:creationId xmlns:a16="http://schemas.microsoft.com/office/drawing/2014/main" id="{CAE3CEB2-6AC1-93AC-9369-C478801F68FD}"/>
              </a:ext>
            </a:extLst>
          </p:cNvPr>
          <p:cNvSpPr/>
          <p:nvPr/>
        </p:nvSpPr>
        <p:spPr>
          <a:xfrm flipH="1">
            <a:off x="7429500" y="5407820"/>
            <a:ext cx="1638384" cy="540000"/>
          </a:xfrm>
          <a:prstGeom prst="rect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700" b="1">
                <a:solidFill>
                  <a:srgbClr val="FFC000"/>
                </a:solidFill>
                <a:latin typeface="Calibri"/>
                <a:ea typeface="Calibri"/>
                <a:cs typeface="Times New Roman" pitchFamily="18" charset="0"/>
              </a:rPr>
              <a:t>القائمة</a:t>
            </a:r>
            <a:endParaRPr lang="en-US" sz="2700" b="1">
              <a:solidFill>
                <a:srgbClr val="FFC000"/>
              </a:solidFill>
              <a:latin typeface="Calibri"/>
              <a:ea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26395770"/>
      </p:ext>
    </p:extLst>
  </p:cSld>
  <p:clrMapOvr>
    <a:masterClrMapping/>
  </p:clrMapOvr>
  <p:transition spd="slow" advClick="0" advTm="0"/>
</p:sld>
</file>

<file path=ppt/slides/slide9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D6D05661-D32B-BC09-7C5A-F6B5349389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986" name="Group 2">
            <a:extLst>
              <a:ext uri="{FF2B5EF4-FFF2-40B4-BE49-F238E27FC236}">
                <a16:creationId xmlns:a16="http://schemas.microsoft.com/office/drawing/2014/main" id="{000B238F-3573-AC09-379D-7B3E9D7A0E4A}"/>
              </a:ext>
            </a:extLst>
          </p:cNvPr>
          <p:cNvGraphicFramePr>
            <a:graphicFrameLocks noGrp="1"/>
          </p:cNvGraphicFramePr>
          <p:nvPr/>
        </p:nvGraphicFramePr>
        <p:xfrm>
          <a:off x="0" y="1636395"/>
          <a:ext cx="9144089" cy="3931920"/>
        </p:xfrm>
        <a:graphic>
          <a:graphicData uri="http://schemas.openxmlformats.org/drawingml/2006/table">
            <a:tbl>
              <a:tblPr/>
              <a:tblGrid>
                <a:gridCol w="4876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72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65960">
                <a:tc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كلنا نحيا به</a:t>
                      </a:r>
                      <a:br>
                        <a:rPr kumimoji="0" lang="en-US" sz="33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</a:b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ضمن سر حبه</a:t>
                      </a:r>
                      <a:br>
                        <a:rPr kumimoji="0" lang="ar-SA" sz="33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</a:br>
                      <a:endParaRPr kumimoji="0" lang="en-US" sz="3300" b="1" i="0" u="none" strike="noStrike" kern="1200" cap="none" normalizeH="0" baseline="0" dirty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marL="81000" marR="8100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ar-EG" sz="4800" b="1" i="0" u="none" strike="noStrike" kern="1200" cap="none" normalizeH="0" baseline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ان فادينا دعانا</a:t>
                      </a:r>
                      <a:br>
                        <a:rPr kumimoji="0" lang="en-US" sz="3300" b="1" i="0" u="none" strike="noStrike" kern="1200" cap="none" normalizeH="0" baseline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</a:br>
                      <a:r>
                        <a:rPr kumimoji="0" lang="ar-EG" sz="4800" b="1" i="0" u="none" strike="noStrike" kern="1200" cap="none" normalizeH="0" baseline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معطياً عهداً جديداً</a:t>
                      </a:r>
                      <a:br>
                        <a:rPr kumimoji="0" lang="en-US" sz="3300" b="1" i="0" u="none" strike="noStrike" kern="1200" cap="none" normalizeH="0" baseline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</a:br>
                      <a:endParaRPr kumimoji="0" lang="en-US" sz="3300" b="1" i="0" u="none" strike="noStrike" kern="1200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marL="81000" marR="81000" marT="0" marB="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65960">
                <a:tc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لا ولا كل الكروب</a:t>
                      </a:r>
                      <a:br>
                        <a:rPr kumimoji="0" lang="ar-SA" sz="33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</a:b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وبه تمحى الذنوب</a:t>
                      </a:r>
                      <a:br>
                        <a:rPr kumimoji="0" lang="ar-SA" sz="33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</a:br>
                      <a:endParaRPr kumimoji="0" lang="en-US" sz="33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marL="81000" marR="81000" marT="0" marB="0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نحن لا نخشى المنايا</a:t>
                      </a:r>
                      <a:br>
                        <a:rPr kumimoji="0" lang="ar-SA" sz="33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</a:b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منه ترتاع الخطايا</a:t>
                      </a:r>
                      <a:br>
                        <a:rPr kumimoji="0" lang="ar-SA" sz="33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</a:br>
                      <a:endParaRPr kumimoji="0" lang="en-US" sz="33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marL="81000" marR="81000" marT="0" marB="0" horzOverflow="overflow">
                    <a:lnL>
                      <a:noFill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Rectangle 1">
            <a:hlinkClick r:id="rId2" action="ppaction://hlinksldjump"/>
            <a:extLst>
              <a:ext uri="{FF2B5EF4-FFF2-40B4-BE49-F238E27FC236}">
                <a16:creationId xmlns:a16="http://schemas.microsoft.com/office/drawing/2014/main" id="{7B2BB049-8693-369C-1000-1A09EC8645D9}"/>
              </a:ext>
            </a:extLst>
          </p:cNvPr>
          <p:cNvSpPr/>
          <p:nvPr/>
        </p:nvSpPr>
        <p:spPr>
          <a:xfrm flipH="1">
            <a:off x="7429500" y="5407820"/>
            <a:ext cx="1638384" cy="540000"/>
          </a:xfrm>
          <a:prstGeom prst="rect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700" b="1">
                <a:solidFill>
                  <a:srgbClr val="FFC000"/>
                </a:solidFill>
                <a:latin typeface="Calibri"/>
                <a:ea typeface="Calibri"/>
                <a:cs typeface="Times New Roman" pitchFamily="18" charset="0"/>
              </a:rPr>
              <a:t>القائمة</a:t>
            </a:r>
            <a:endParaRPr lang="en-US" sz="2700" b="1">
              <a:solidFill>
                <a:srgbClr val="FFC000"/>
              </a:solidFill>
              <a:latin typeface="Calibri"/>
              <a:ea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4377102"/>
      </p:ext>
    </p:extLst>
  </p:cSld>
  <p:clrMapOvr>
    <a:masterClrMapping/>
  </p:clrMapOvr>
  <p:transition spd="slow" advClick="0" advTm="0"/>
</p:sld>
</file>

<file path=ppt/slides/slide9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01073BD0-E964-007A-33B5-A6EF8FB7A7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986" name="Group 2">
            <a:extLst>
              <a:ext uri="{FF2B5EF4-FFF2-40B4-BE49-F238E27FC236}">
                <a16:creationId xmlns:a16="http://schemas.microsoft.com/office/drawing/2014/main" id="{0B032259-4A0E-0075-F3D7-0A29F8FDF7B3}"/>
              </a:ext>
            </a:extLst>
          </p:cNvPr>
          <p:cNvGraphicFramePr>
            <a:graphicFrameLocks noGrp="1"/>
          </p:cNvGraphicFramePr>
          <p:nvPr/>
        </p:nvGraphicFramePr>
        <p:xfrm>
          <a:off x="0" y="1636395"/>
          <a:ext cx="9144089" cy="3931920"/>
        </p:xfrm>
        <a:graphic>
          <a:graphicData uri="http://schemas.openxmlformats.org/drawingml/2006/table">
            <a:tbl>
              <a:tblPr/>
              <a:tblGrid>
                <a:gridCol w="4876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72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65960">
                <a:tc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كلنا نحيا به</a:t>
                      </a:r>
                      <a:br>
                        <a:rPr kumimoji="0" lang="en-US" sz="33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</a:b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ضمن سر حبه</a:t>
                      </a:r>
                      <a:br>
                        <a:rPr kumimoji="0" lang="ar-SA" sz="33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</a:br>
                      <a:endParaRPr kumimoji="0" lang="en-US" sz="3300" b="1" i="0" u="none" strike="noStrike" kern="1200" cap="none" normalizeH="0" baseline="0" dirty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marL="81000" marR="8100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ar-EG" sz="4800" b="1" i="0" u="none" strike="noStrike" kern="1200" cap="none" normalizeH="0" baseline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ان فادينا دعانا</a:t>
                      </a:r>
                      <a:br>
                        <a:rPr kumimoji="0" lang="en-US" sz="3300" b="1" i="0" u="none" strike="noStrike" kern="1200" cap="none" normalizeH="0" baseline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</a:br>
                      <a:r>
                        <a:rPr kumimoji="0" lang="ar-EG" sz="4800" b="1" i="0" u="none" strike="noStrike" kern="1200" cap="none" normalizeH="0" baseline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معطياً عهداً جديداً</a:t>
                      </a:r>
                      <a:br>
                        <a:rPr kumimoji="0" lang="en-US" sz="3300" b="1" i="0" u="none" strike="noStrike" kern="1200" cap="none" normalizeH="0" baseline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</a:br>
                      <a:endParaRPr kumimoji="0" lang="en-US" sz="3300" b="1" i="0" u="none" strike="noStrike" kern="1200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marL="81000" marR="81000" marT="0" marB="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65960">
                <a:tc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فيه ذخر السلام</a:t>
                      </a:r>
                      <a:br>
                        <a:rPr kumimoji="0" lang="en-US" sz="33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</a:b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وانتصار في الختام</a:t>
                      </a:r>
                      <a:br>
                        <a:rPr kumimoji="0" lang="ar-SA" sz="33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</a:br>
                      <a:endParaRPr kumimoji="0" lang="en-US" sz="33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marL="81000" marR="81000" marT="0" marB="0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هو عربون خلاص</a:t>
                      </a:r>
                      <a:br>
                        <a:rPr kumimoji="0" lang="en-US" sz="33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</a:b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فيه صون وعفاف</a:t>
                      </a:r>
                      <a:br>
                        <a:rPr kumimoji="0" lang="en-US" sz="33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</a:br>
                      <a:endParaRPr kumimoji="0" lang="en-US" sz="33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marL="81000" marR="81000" marT="0" marB="0" horzOverflow="overflow">
                    <a:lnL>
                      <a:noFill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Rectangle 1">
            <a:hlinkClick r:id="rId2" action="ppaction://hlinksldjump"/>
            <a:extLst>
              <a:ext uri="{FF2B5EF4-FFF2-40B4-BE49-F238E27FC236}">
                <a16:creationId xmlns:a16="http://schemas.microsoft.com/office/drawing/2014/main" id="{1F31695B-74CD-51C0-7983-EFB6C3EBBA14}"/>
              </a:ext>
            </a:extLst>
          </p:cNvPr>
          <p:cNvSpPr/>
          <p:nvPr/>
        </p:nvSpPr>
        <p:spPr>
          <a:xfrm flipH="1">
            <a:off x="7429500" y="5407820"/>
            <a:ext cx="1638384" cy="540000"/>
          </a:xfrm>
          <a:prstGeom prst="rect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700" b="1">
                <a:solidFill>
                  <a:srgbClr val="FFC000"/>
                </a:solidFill>
                <a:latin typeface="Calibri"/>
                <a:ea typeface="Calibri"/>
                <a:cs typeface="Times New Roman" pitchFamily="18" charset="0"/>
              </a:rPr>
              <a:t>القائمة</a:t>
            </a:r>
            <a:endParaRPr lang="en-US" sz="2700" b="1">
              <a:solidFill>
                <a:srgbClr val="FFC000"/>
              </a:solidFill>
              <a:latin typeface="Calibri"/>
              <a:ea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22041731"/>
      </p:ext>
    </p:extLst>
  </p:cSld>
  <p:clrMapOvr>
    <a:masterClrMapping/>
  </p:clrMapOvr>
  <p:transition spd="slow" advClick="0" advTm="0"/>
</p:sld>
</file>

<file path=ppt/slides/slide9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62" name="Group 2"/>
          <p:cNvGraphicFramePr>
            <a:graphicFrameLocks noGrp="1"/>
          </p:cNvGraphicFramePr>
          <p:nvPr/>
        </p:nvGraphicFramePr>
        <p:xfrm>
          <a:off x="0" y="1463040"/>
          <a:ext cx="9144089" cy="1965960"/>
        </p:xfrm>
        <a:graphic>
          <a:graphicData uri="http://schemas.openxmlformats.org/drawingml/2006/table">
            <a:tbl>
              <a:tblPr/>
              <a:tblGrid>
                <a:gridCol w="46482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958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65960">
                <a:tc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ar-EG" sz="4800" b="1" i="0" u="none" strike="noStrike" kern="1200" cap="none" normalizeH="0" baseline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كلنا نحيا به</a:t>
                      </a:r>
                      <a:br>
                        <a:rPr kumimoji="0" lang="en-US" sz="3300" b="1" i="0" u="none" strike="noStrike" kern="1200" cap="none" normalizeH="0" baseline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</a:br>
                      <a:r>
                        <a:rPr kumimoji="0" lang="ar-EG" sz="4800" b="1" i="0" u="none" strike="noStrike" kern="1200" cap="none" normalizeH="0" baseline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ضمن سر حبه</a:t>
                      </a:r>
                      <a:br>
                        <a:rPr kumimoji="0" lang="ar-SA" sz="3300" b="1" i="0" u="none" strike="noStrike" kern="1200" cap="none" normalizeH="0" baseline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</a:br>
                      <a:endParaRPr kumimoji="0" lang="en-US" sz="3300" b="1" i="0" u="none" strike="noStrike" kern="1200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marL="81000" marR="81000" marT="0" marB="0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ان فادينا دعانا</a:t>
                      </a:r>
                      <a:br>
                        <a:rPr kumimoji="0" lang="en-US" sz="33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</a:b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معطياً عهداً جديداً</a:t>
                      </a:r>
                      <a:br>
                        <a:rPr kumimoji="0" lang="en-US" sz="33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</a:br>
                      <a:endParaRPr kumimoji="0" lang="en-US" sz="3300" b="1" i="0" u="none" strike="noStrike" kern="1200" cap="none" normalizeH="0" baseline="0" dirty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marL="81000" marR="81000" marT="0" marB="0" horzOverflow="overflow">
                    <a:lnL>
                      <a:noFill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Rectangle 1">
            <a:hlinkClick r:id="rId2" action="ppaction://hlinksldjump"/>
            <a:extLst>
              <a:ext uri="{FF2B5EF4-FFF2-40B4-BE49-F238E27FC236}">
                <a16:creationId xmlns:a16="http://schemas.microsoft.com/office/drawing/2014/main" id="{07D7697F-7339-72BF-7304-8633AC2C671B}"/>
              </a:ext>
            </a:extLst>
          </p:cNvPr>
          <p:cNvSpPr/>
          <p:nvPr/>
        </p:nvSpPr>
        <p:spPr>
          <a:xfrm flipH="1">
            <a:off x="7429500" y="5407820"/>
            <a:ext cx="1638384" cy="540000"/>
          </a:xfrm>
          <a:prstGeom prst="rect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700" b="1">
                <a:solidFill>
                  <a:srgbClr val="FFC000"/>
                </a:solidFill>
                <a:latin typeface="Calibri"/>
                <a:ea typeface="Calibri"/>
                <a:cs typeface="Times New Roman" pitchFamily="18" charset="0"/>
              </a:rPr>
              <a:t>القائمة</a:t>
            </a:r>
            <a:endParaRPr lang="en-US" sz="2700" b="1">
              <a:solidFill>
                <a:srgbClr val="FFC000"/>
              </a:solidFill>
              <a:latin typeface="Calibri"/>
              <a:ea typeface="Calibri"/>
              <a:cs typeface="Arial"/>
            </a:endParaRPr>
          </a:p>
        </p:txBody>
      </p:sp>
    </p:spTree>
  </p:cSld>
  <p:clrMapOvr>
    <a:masterClrMapping/>
  </p:clrMapOvr>
  <p:transition spd="slow" advClick="0" advTm="0"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14">
            <a:extLst>
              <a:ext uri="{FF2B5EF4-FFF2-40B4-BE49-F238E27FC236}">
                <a16:creationId xmlns:a16="http://schemas.microsoft.com/office/drawing/2014/main" id="{5580490C-8A21-4917-9C64-6CD4692025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3149541"/>
              </p:ext>
            </p:extLst>
          </p:nvPr>
        </p:nvGraphicFramePr>
        <p:xfrm>
          <a:off x="0" y="4343401"/>
          <a:ext cx="9144000" cy="25145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05372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4800" b="1" i="0" kern="1200" dirty="0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أزلت اللعنة والعار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 </a:t>
                      </a:r>
                      <a:r>
                        <a:rPr kumimoji="0" lang="ar-SA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بحلول إفنوتي بي لوغوس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endParaRPr lang="ar-EG" sz="48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896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210260">
                <a:tc>
                  <a:txBody>
                    <a:bodyPr/>
                    <a:lstStyle/>
                    <a:p>
                      <a:pPr algn="ctr" rtl="1"/>
                      <a:r>
                        <a:rPr kumimoji="0" lang="ar-SA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أنت من نسل الأبرار</a:t>
                      </a:r>
                      <a:r>
                        <a:rPr kumimoji="0" lang="ar-EG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 </a:t>
                      </a:r>
                      <a:r>
                        <a:rPr kumimoji="0" lang="ar-SA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أووه ابسليل إني ذيكاؤس</a:t>
                      </a:r>
                      <a:r>
                        <a:rPr kumimoji="0" lang="ar-EG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41503297"/>
      </p:ext>
    </p:extLst>
  </p:cSld>
  <p:clrMapOvr>
    <a:masterClrMapping/>
  </p:clrMapOvr>
</p:sld>
</file>

<file path=ppt/slides/slide9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63DE22-B36B-4D7F-8D98-450BCD4A91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6B13AC-A07B-4C24-B365-031CA52EC8B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F52367-D001-4258-9E3F-B789AA1EAF5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662654"/>
      </p:ext>
    </p:extLst>
  </p:cSld>
  <p:clrMapOvr>
    <a:masterClrMapping/>
  </p:clrMapOvr>
  <p:transition advClick="0" advTm="0"/>
</p:sld>
</file>

<file path=ppt/slides/slide9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576945" y="3859614"/>
            <a:ext cx="4572000" cy="2800767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EG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"/>
                <a:ea typeface="+mn-ea"/>
                <a:cs typeface="Arial" panose="020B0604020202020204" pitchFamily="34" charset="0"/>
              </a:rPr>
              <a:t>أوصنا يا إبن داود،</a:t>
            </a:r>
            <a:br>
              <a:rPr kumimoji="0" lang="ar-EG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"/>
                <a:ea typeface="+mn-ea"/>
                <a:cs typeface="Arial" panose="020B0604020202020204" pitchFamily="34" charset="0"/>
              </a:rPr>
            </a:br>
            <a:r>
              <a:rPr kumimoji="0" lang="ar-EG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"/>
                <a:ea typeface="+mn-ea"/>
                <a:cs typeface="Arial" panose="020B0604020202020204" pitchFamily="34" charset="0"/>
              </a:rPr>
              <a:t>يا من أتحفنا بالجود،</a:t>
            </a:r>
            <a:br>
              <a:rPr kumimoji="0" lang="ar-EG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"/>
                <a:ea typeface="+mn-ea"/>
                <a:cs typeface="Arial" panose="020B0604020202020204" pitchFamily="34" charset="0"/>
              </a:rPr>
            </a:br>
            <a:r>
              <a:rPr kumimoji="0" lang="ar-EG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"/>
                <a:ea typeface="+mn-ea"/>
                <a:cs typeface="Arial" panose="020B0604020202020204" pitchFamily="34" charset="0"/>
              </a:rPr>
              <a:t>وأعطانا خبز الخلود،</a:t>
            </a:r>
            <a:br>
              <a:rPr kumimoji="0" lang="ar-EG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"/>
                <a:ea typeface="+mn-ea"/>
                <a:cs typeface="Arial" panose="020B0604020202020204" pitchFamily="34" charset="0"/>
              </a:rPr>
            </a:br>
            <a:r>
              <a:rPr kumimoji="0" lang="ar-EG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"/>
                <a:ea typeface="+mn-ea"/>
                <a:cs typeface="Arial" panose="020B0604020202020204" pitchFamily="34" charset="0"/>
              </a:rPr>
              <a:t>أوصنا في الأعالي.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87C8CC-7C7B-4A05-A69C-9FC59C9C94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801906" y="0"/>
            <a:ext cx="1801906" cy="1325563"/>
          </a:xfrm>
        </p:spPr>
        <p:txBody>
          <a:bodyPr/>
          <a:lstStyle/>
          <a:p>
            <a:r>
              <a:rPr lang="ar-EG" dirty="0"/>
              <a:t>خميس العهد ـ أوصنا يا إبن داود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4639459"/>
      </p:ext>
    </p:extLst>
  </p:cSld>
  <p:clrMapOvr>
    <a:masterClrMapping/>
  </p:clrMapOvr>
</p:sld>
</file>

<file path=ppt/slides/slide9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576945" y="3859614"/>
            <a:ext cx="4572000" cy="2800767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EG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"/>
                <a:ea typeface="+mn-ea"/>
                <a:cs typeface="Arial" panose="020B0604020202020204" pitchFamily="34" charset="0"/>
              </a:rPr>
              <a:t>هذا هو سر الأسرار،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EG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"/>
                <a:ea typeface="+mn-ea"/>
                <a:cs typeface="Arial" panose="020B0604020202020204" pitchFamily="34" charset="0"/>
              </a:rPr>
              <a:t>هذا هو فخر الأبرار،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EG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"/>
                <a:ea typeface="+mn-ea"/>
                <a:cs typeface="Arial" panose="020B0604020202020204" pitchFamily="34" charset="0"/>
              </a:rPr>
              <a:t>هذا هو فرح الأطهار،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EG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"/>
                <a:ea typeface="+mn-ea"/>
                <a:cs typeface="Arial" panose="020B0604020202020204" pitchFamily="34" charset="0"/>
              </a:rPr>
              <a:t>هذا هو السر العالي.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5C0865F-2EEA-4159-9FDB-B046CE247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9518930"/>
      </p:ext>
    </p:extLst>
  </p:cSld>
  <p:clrMapOvr>
    <a:masterClrMapping/>
  </p:clrMapOvr>
</p:sld>
</file>

<file path=ppt/slides/slide9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576945" y="3859614"/>
            <a:ext cx="4572000" cy="2800767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EG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"/>
                <a:ea typeface="+mn-ea"/>
                <a:cs typeface="Arial" panose="020B0604020202020204" pitchFamily="34" charset="0"/>
              </a:rPr>
              <a:t>هذا هو خبز السماء،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EG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"/>
                <a:ea typeface="+mn-ea"/>
                <a:cs typeface="Arial" panose="020B0604020202020204" pitchFamily="34" charset="0"/>
              </a:rPr>
              <a:t>هذا هو قوت الحكماء،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EG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"/>
                <a:ea typeface="+mn-ea"/>
                <a:cs typeface="Arial" panose="020B0604020202020204" pitchFamily="34" charset="0"/>
              </a:rPr>
              <a:t>هذا هو حياة الفهماء،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EG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"/>
                <a:ea typeface="+mn-ea"/>
                <a:cs typeface="Arial" panose="020B0604020202020204" pitchFamily="34" charset="0"/>
              </a:rPr>
              <a:t>من يناله لا يبالي.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7C33715-EA4E-41FE-AE4B-815E60CFC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5661201"/>
      </p:ext>
    </p:extLst>
  </p:cSld>
  <p:clrMapOvr>
    <a:masterClrMapping/>
  </p:clrMapOvr>
</p:sld>
</file>

<file path=ppt/slides/slide9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061556" y="3751548"/>
            <a:ext cx="5037512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EG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"/>
                <a:ea typeface="+mn-ea"/>
                <a:cs typeface="Arial" panose="020B0604020202020204" pitchFamily="34" charset="0"/>
              </a:rPr>
              <a:t>هذا هو تاج الكهنوت،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EG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"/>
                <a:ea typeface="+mn-ea"/>
                <a:cs typeface="Arial" panose="020B0604020202020204" pitchFamily="34" charset="0"/>
              </a:rPr>
              <a:t>هذا هو قربان اللاهوت،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EG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"/>
                <a:ea typeface="+mn-ea"/>
                <a:cs typeface="Arial" panose="020B0604020202020204" pitchFamily="34" charset="0"/>
              </a:rPr>
              <a:t>هذا هو عربون الملكوت،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EG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"/>
                <a:ea typeface="+mn-ea"/>
                <a:cs typeface="Arial" panose="020B0604020202020204" pitchFamily="34" charset="0"/>
              </a:rPr>
              <a:t>هذا هو باب المعالي.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D6A81E1-DA7F-4E49-9AA1-FEC01B154E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2946788"/>
      </p:ext>
    </p:extLst>
  </p:cSld>
  <p:clrMapOvr>
    <a:masterClrMapping/>
  </p:clrMapOvr>
</p:sld>
</file>

<file path=ppt/slides/slide9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094807" y="3576981"/>
            <a:ext cx="4572000" cy="3046988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EG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"/>
                <a:ea typeface="+mn-ea"/>
                <a:cs typeface="Arial" panose="020B0604020202020204" pitchFamily="34" charset="0"/>
              </a:rPr>
              <a:t>هذا هو الخبز الفريد،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EG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"/>
                <a:ea typeface="+mn-ea"/>
                <a:cs typeface="Arial" panose="020B0604020202020204" pitchFamily="34" charset="0"/>
              </a:rPr>
              <a:t>جسد الإبن الوحيد،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EG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"/>
                <a:ea typeface="+mn-ea"/>
                <a:cs typeface="Arial" panose="020B0604020202020204" pitchFamily="34" charset="0"/>
              </a:rPr>
              <a:t>دمه الأزكى المجيد،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EG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"/>
                <a:ea typeface="+mn-ea"/>
                <a:cs typeface="Arial" panose="020B0604020202020204" pitchFamily="34" charset="0"/>
              </a:rPr>
              <a:t>صار قوتاً للموالي.</a:t>
            </a:r>
            <a:endParaRPr kumimoji="0" lang="en-US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4B03F30-63C6-4F8A-80BC-61752AC1F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2099936"/>
      </p:ext>
    </p:extLst>
  </p:cSld>
  <p:clrMapOvr>
    <a:masterClrMapping/>
  </p:clrMapOvr>
</p:sld>
</file>

<file path=ppt/slides/slide9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335876" y="3660108"/>
            <a:ext cx="4572000" cy="2800767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EG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"/>
                <a:ea typeface="+mn-ea"/>
                <a:cs typeface="Arial" panose="020B0604020202020204" pitchFamily="34" charset="0"/>
              </a:rPr>
              <a:t>أيها الشعب المبرور،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EG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"/>
                <a:ea typeface="+mn-ea"/>
                <a:cs typeface="Arial" panose="020B0604020202020204" pitchFamily="34" charset="0"/>
              </a:rPr>
              <a:t>رنموا بنغمات الحبور،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EG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"/>
                <a:ea typeface="+mn-ea"/>
                <a:cs typeface="Arial" panose="020B0604020202020204" pitchFamily="34" charset="0"/>
              </a:rPr>
              <a:t>إرفعوا صوت السرور،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EG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"/>
                <a:ea typeface="+mn-ea"/>
                <a:cs typeface="Arial" panose="020B0604020202020204" pitchFamily="34" charset="0"/>
              </a:rPr>
              <a:t>أوصنا في الأعالي.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61BCA45-E13E-400A-8ED9-314025E77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1820801"/>
      </p:ext>
    </p:extLst>
  </p:cSld>
  <p:clrMapOvr>
    <a:masterClrMapping/>
  </p:clrMapOvr>
</p:sld>
</file>

<file path=ppt/slides/slide9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576945" y="3859614"/>
            <a:ext cx="4572000" cy="2800767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EG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"/>
                <a:ea typeface="+mn-ea"/>
                <a:cs typeface="Arial" panose="020B0604020202020204" pitchFamily="34" charset="0"/>
              </a:rPr>
              <a:t>إعلموا قدر الحكمة،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EG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"/>
                <a:ea typeface="+mn-ea"/>
                <a:cs typeface="Arial" panose="020B0604020202020204" pitchFamily="34" charset="0"/>
              </a:rPr>
              <a:t>أشكروا هذه النعمة،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EG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"/>
                <a:ea typeface="+mn-ea"/>
                <a:cs typeface="Arial" panose="020B0604020202020204" pitchFamily="34" charset="0"/>
              </a:rPr>
              <a:t>عظِّموا الإبن الكلمة،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EG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"/>
                <a:ea typeface="+mn-ea"/>
                <a:cs typeface="Arial" panose="020B0604020202020204" pitchFamily="34" charset="0"/>
              </a:rPr>
              <a:t>رب المجد المتعالي.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845091D-83E2-44FB-8AAB-3D57BC235C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0924066"/>
      </p:ext>
    </p:extLst>
  </p:cSld>
  <p:clrMapOvr>
    <a:masterClrMapping/>
  </p:clrMapOvr>
</p:sld>
</file>

<file path=ppt/slides/slide9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186248" y="3859614"/>
            <a:ext cx="4962698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EG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"/>
                <a:ea typeface="+mn-ea"/>
                <a:cs typeface="Arial" panose="020B0604020202020204" pitchFamily="34" charset="0"/>
              </a:rPr>
              <a:t>يها الشعب المختار،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EG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"/>
                <a:ea typeface="+mn-ea"/>
                <a:cs typeface="Arial" panose="020B0604020202020204" pitchFamily="34" charset="0"/>
              </a:rPr>
              <a:t>هلموا بكل وقار،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EG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"/>
                <a:ea typeface="+mn-ea"/>
                <a:cs typeface="Arial" panose="020B0604020202020204" pitchFamily="34" charset="0"/>
              </a:rPr>
              <a:t>كي نحظي بأبهي الأسرار،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EG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"/>
                <a:ea typeface="+mn-ea"/>
                <a:cs typeface="Arial" panose="020B0604020202020204" pitchFamily="34" charset="0"/>
              </a:rPr>
              <a:t>سِر خفي وعالي.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6FD54B8-66D8-46F7-8E37-4D3D6A85A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107065"/>
      </p:ext>
    </p:extLst>
  </p:cSld>
  <p:clrMapOvr>
    <a:masterClrMapping/>
  </p:clrMapOvr>
</p:sld>
</file>

<file path=ppt/slides/slide9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576945" y="3859614"/>
            <a:ext cx="4572000" cy="2800767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EG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"/>
                <a:ea typeface="+mn-ea"/>
                <a:cs typeface="Arial" panose="020B0604020202020204" pitchFamily="34" charset="0"/>
              </a:rPr>
              <a:t>ونشكر نِعَم المسيح،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EG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"/>
                <a:ea typeface="+mn-ea"/>
                <a:cs typeface="Arial" panose="020B0604020202020204" pitchFamily="34" charset="0"/>
              </a:rPr>
              <a:t>ونمجده بالتسبيح،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EG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"/>
                <a:ea typeface="+mn-ea"/>
                <a:cs typeface="Arial" panose="020B0604020202020204" pitchFamily="34" charset="0"/>
              </a:rPr>
              <a:t>وبصوت التهليل نصيح، 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EG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"/>
                <a:ea typeface="+mn-ea"/>
                <a:cs typeface="Arial" panose="020B0604020202020204" pitchFamily="34" charset="0"/>
              </a:rPr>
              <a:t>أوصنا في الأعالي.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64854D6-82E6-474E-9152-312F3ECA25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422914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14">
            <a:extLst>
              <a:ext uri="{FF2B5EF4-FFF2-40B4-BE49-F238E27FC236}">
                <a16:creationId xmlns:a16="http://schemas.microsoft.com/office/drawing/2014/main" id="{5580490C-8A21-4917-9C64-6CD4692025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5458639"/>
              </p:ext>
            </p:extLst>
          </p:nvPr>
        </p:nvGraphicFramePr>
        <p:xfrm>
          <a:off x="0" y="4343401"/>
          <a:ext cx="9144000" cy="25145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05372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4800" b="1" i="0" kern="1200" dirty="0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أزلت كل الأحزان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 </a:t>
                      </a:r>
                      <a:r>
                        <a:rPr kumimoji="0" lang="ar-SA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وخلصت من كل محبوس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endParaRPr lang="ar-EG" sz="48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896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210260">
                <a:tc>
                  <a:txBody>
                    <a:bodyPr/>
                    <a:lstStyle/>
                    <a:p>
                      <a:pPr algn="ctr" rtl="1"/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وأبطلت وهم الشيطان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 </a:t>
                      </a:r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وصار ذليل مخزي معكوس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06885723"/>
      </p:ext>
    </p:extLst>
  </p:cSld>
  <p:clrMapOvr>
    <a:masterClrMapping/>
  </p:clrMapOvr>
</p:sld>
</file>

<file path=ppt/slides/slide9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91949B7-6B99-4DE4-8EDB-A6389C6F4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474076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>
</file>

<file path=ppt/slides/slide9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62" name="Group 2"/>
          <p:cNvGraphicFramePr>
            <a:graphicFrameLocks noGrp="1"/>
          </p:cNvGraphicFramePr>
          <p:nvPr/>
        </p:nvGraphicFramePr>
        <p:xfrm>
          <a:off x="-1" y="1920240"/>
          <a:ext cx="9144090" cy="303276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الله الأزلي قبل الأوقات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بعزم رفيع رفع السموات</a:t>
                      </a:r>
                      <a:br>
                        <a:rPr kumimoji="0" lang="ar-EG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وكان يوما واحدا بثبات</a:t>
                      </a:r>
                      <a:br>
                        <a:rPr kumimoji="0" lang="ar-EG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بي </a:t>
                      </a:r>
                      <a:r>
                        <a:rPr kumimoji="0" lang="ar-EG" sz="4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أخرستوس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ar-EG" sz="4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انيستي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ar-EG" sz="4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أكنكرون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Rectangle 5">
            <a:hlinkClick r:id="rId2" action="ppaction://hlinksldjump"/>
          </p:cNvPr>
          <p:cNvSpPr/>
          <p:nvPr/>
        </p:nvSpPr>
        <p:spPr>
          <a:xfrm flipH="1">
            <a:off x="7924878" y="5486401"/>
            <a:ext cx="1143007" cy="457200"/>
          </a:xfrm>
          <a:prstGeom prst="rect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القائمة</a:t>
            </a:r>
            <a:endParaRPr lang="en-US" sz="2400" b="1">
              <a:solidFill>
                <a:srgbClr val="FFC000"/>
              </a:solidFill>
              <a:latin typeface="Calibri"/>
              <a:cs typeface="Arial"/>
            </a:endParaRPr>
          </a:p>
        </p:txBody>
      </p:sp>
      <p:sp>
        <p:nvSpPr>
          <p:cNvPr id="7" name="Pentagon 6">
            <a:hlinkClick r:id="rId3" action="ppaction://hlinksldjump"/>
          </p:cNvPr>
          <p:cNvSpPr/>
          <p:nvPr/>
        </p:nvSpPr>
        <p:spPr>
          <a:xfrm flipH="1">
            <a:off x="6400862" y="5486401"/>
            <a:ext cx="1447814" cy="457200"/>
          </a:xfrm>
          <a:prstGeom prst="homePlate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الختام</a:t>
            </a:r>
            <a:endParaRPr lang="en-US" b="1">
              <a:solidFill>
                <a:prstClr val="white"/>
              </a:solidFill>
              <a:latin typeface="Calibri"/>
              <a:cs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DEF962-A78E-E9D3-F1D7-0D64AB6D0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EG" sz="4500" dirty="0"/>
              <a:t>مديح واطس لعشية عيد القيامة</a:t>
            </a:r>
            <a:endParaRPr lang="en-US" sz="4500" dirty="0"/>
          </a:p>
        </p:txBody>
      </p:sp>
    </p:spTree>
  </p:cSld>
  <p:clrMapOvr>
    <a:masterClrMapping/>
  </p:clrMapOvr>
  <p:transition spd="slow"/>
</p:sld>
</file>

<file path=ppt/slides/slide9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roup 2"/>
          <p:cNvGraphicFramePr>
            <a:graphicFrameLocks noGrp="1"/>
          </p:cNvGraphicFramePr>
          <p:nvPr/>
        </p:nvGraphicFramePr>
        <p:xfrm>
          <a:off x="0" y="1842907"/>
          <a:ext cx="9144089" cy="3172187"/>
        </p:xfrm>
        <a:graphic>
          <a:graphicData uri="http://schemas.openxmlformats.org/drawingml/2006/table">
            <a:tbl>
              <a:tblPr rtl="1"/>
              <a:tblGrid>
                <a:gridCol w="28996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817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627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بدأ نور </a:t>
                      </a:r>
                      <a:r>
                        <a:rPr kumimoji="0" lang="ar-EG" sz="4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وملايكة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أطهار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وأسس المسكونة مع الأنهار</a:t>
                      </a:r>
                      <a:br>
                        <a:rPr kumimoji="0" lang="ar-EG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وكان مساء وصباح نهار</a:t>
                      </a:r>
                      <a:br>
                        <a:rPr kumimoji="0" lang="ar-EG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97617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بي </a:t>
                      </a:r>
                      <a:r>
                        <a:rPr kumimoji="0" lang="ar-EG" sz="4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أخرستوس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ar-EG" sz="4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انيستي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ar-EG" sz="4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أكنكرون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Rectangle 5">
            <a:hlinkClick r:id="rId2" action="ppaction://hlinksldjump"/>
          </p:cNvPr>
          <p:cNvSpPr/>
          <p:nvPr/>
        </p:nvSpPr>
        <p:spPr>
          <a:xfrm flipH="1">
            <a:off x="7924878" y="5486401"/>
            <a:ext cx="1143007" cy="457200"/>
          </a:xfrm>
          <a:prstGeom prst="rect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القائمة</a:t>
            </a:r>
            <a:endParaRPr lang="en-US" sz="2400" b="1">
              <a:solidFill>
                <a:srgbClr val="FFC000"/>
              </a:solidFill>
              <a:latin typeface="Calibri"/>
              <a:cs typeface="Arial"/>
            </a:endParaRPr>
          </a:p>
        </p:txBody>
      </p:sp>
      <p:sp>
        <p:nvSpPr>
          <p:cNvPr id="7" name="Pentagon 6">
            <a:hlinkClick r:id="rId3" action="ppaction://hlinksldjump"/>
          </p:cNvPr>
          <p:cNvSpPr/>
          <p:nvPr/>
        </p:nvSpPr>
        <p:spPr>
          <a:xfrm flipH="1">
            <a:off x="6400862" y="5486401"/>
            <a:ext cx="1447814" cy="457200"/>
          </a:xfrm>
          <a:prstGeom prst="homePlate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الختام</a:t>
            </a:r>
            <a:endParaRPr lang="en-US" b="1">
              <a:solidFill>
                <a:prstClr val="white"/>
              </a:solidFill>
              <a:latin typeface="Calibri"/>
              <a:cs typeface="Arial"/>
            </a:endParaRPr>
          </a:p>
        </p:txBody>
      </p:sp>
    </p:spTree>
  </p:cSld>
  <p:clrMapOvr>
    <a:masterClrMapping/>
  </p:clrMapOvr>
  <p:transition spd="slow"/>
</p:sld>
</file>

<file path=ppt/slides/slide9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62" name="Group 2"/>
          <p:cNvGraphicFramePr>
            <a:graphicFrameLocks noGrp="1"/>
          </p:cNvGraphicFramePr>
          <p:nvPr/>
        </p:nvGraphicFramePr>
        <p:xfrm>
          <a:off x="0" y="1920240"/>
          <a:ext cx="9144089" cy="301752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بدت ستة أيام بصلاح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وبارك اعماله ونطق وباح</a:t>
                      </a:r>
                      <a:br>
                        <a:rPr kumimoji="0" lang="ar-EG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واليوم السابع فيه استراح</a:t>
                      </a:r>
                      <a:br>
                        <a:rPr kumimoji="0" lang="ar-EG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بي </a:t>
                      </a:r>
                      <a:r>
                        <a:rPr kumimoji="0" lang="ar-EG" sz="4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أخرستوس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ar-EG" sz="4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انيستي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ar-EG" sz="4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أكنكرون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Rectangle 1">
            <a:hlinkClick r:id="rId2" action="ppaction://hlinksldjump"/>
            <a:extLst>
              <a:ext uri="{FF2B5EF4-FFF2-40B4-BE49-F238E27FC236}">
                <a16:creationId xmlns:a16="http://schemas.microsoft.com/office/drawing/2014/main" id="{5BB19142-4CBD-4276-C389-DA321056455B}"/>
              </a:ext>
            </a:extLst>
          </p:cNvPr>
          <p:cNvSpPr/>
          <p:nvPr/>
        </p:nvSpPr>
        <p:spPr>
          <a:xfrm flipH="1">
            <a:off x="7924878" y="5486401"/>
            <a:ext cx="1143007" cy="457200"/>
          </a:xfrm>
          <a:prstGeom prst="rect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القائمة</a:t>
            </a:r>
            <a:endParaRPr lang="en-US" sz="2400" b="1">
              <a:solidFill>
                <a:srgbClr val="FFC000"/>
              </a:solidFill>
              <a:latin typeface="Calibri"/>
              <a:cs typeface="Arial"/>
            </a:endParaRPr>
          </a:p>
        </p:txBody>
      </p:sp>
      <p:sp>
        <p:nvSpPr>
          <p:cNvPr id="3" name="Pentagon 6">
            <a:hlinkClick r:id="rId3" action="ppaction://hlinksldjump"/>
            <a:extLst>
              <a:ext uri="{FF2B5EF4-FFF2-40B4-BE49-F238E27FC236}">
                <a16:creationId xmlns:a16="http://schemas.microsoft.com/office/drawing/2014/main" id="{2FF59099-F385-FFB6-6213-D3DB6DC738A6}"/>
              </a:ext>
            </a:extLst>
          </p:cNvPr>
          <p:cNvSpPr/>
          <p:nvPr/>
        </p:nvSpPr>
        <p:spPr>
          <a:xfrm flipH="1">
            <a:off x="6400862" y="5486401"/>
            <a:ext cx="1447814" cy="457200"/>
          </a:xfrm>
          <a:prstGeom prst="homePlate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الختام</a:t>
            </a:r>
            <a:endParaRPr lang="en-US" b="1">
              <a:solidFill>
                <a:prstClr val="white"/>
              </a:solidFill>
              <a:latin typeface="Calibri"/>
              <a:cs typeface="Arial"/>
            </a:endParaRPr>
          </a:p>
        </p:txBody>
      </p:sp>
    </p:spTree>
  </p:cSld>
  <p:clrMapOvr>
    <a:masterClrMapping/>
  </p:clrMapOvr>
  <p:transition spd="slow"/>
</p:sld>
</file>

<file path=ppt/slides/slide9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roup 2"/>
          <p:cNvGraphicFramePr>
            <a:graphicFrameLocks noGrp="1"/>
          </p:cNvGraphicFramePr>
          <p:nvPr/>
        </p:nvGraphicFramePr>
        <p:xfrm>
          <a:off x="0" y="1920240"/>
          <a:ext cx="9144089" cy="3017520"/>
        </p:xfrm>
        <a:graphic>
          <a:graphicData uri="http://schemas.openxmlformats.org/drawingml/2006/table">
            <a:tbl>
              <a:tblPr rtl="1"/>
              <a:tblGrid>
                <a:gridCol w="28996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817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627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ثامن يوم صار أول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بدء جديد عليه معول</a:t>
                      </a:r>
                      <a:br>
                        <a:rPr kumimoji="0" lang="ar-EG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وسبت ثاني لا يتحول</a:t>
                      </a:r>
                      <a:br>
                        <a:rPr kumimoji="0" lang="ar-EG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بي </a:t>
                      </a:r>
                      <a:r>
                        <a:rPr kumimoji="0" lang="ar-EG" sz="4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أخرستوس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ar-EG" sz="4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انيستي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ar-EG" sz="4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أكنكرون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Rectangle 1">
            <a:hlinkClick r:id="rId2" action="ppaction://hlinksldjump"/>
            <a:extLst>
              <a:ext uri="{FF2B5EF4-FFF2-40B4-BE49-F238E27FC236}">
                <a16:creationId xmlns:a16="http://schemas.microsoft.com/office/drawing/2014/main" id="{5BB19142-4CBD-4276-C389-DA321056455B}"/>
              </a:ext>
            </a:extLst>
          </p:cNvPr>
          <p:cNvSpPr/>
          <p:nvPr/>
        </p:nvSpPr>
        <p:spPr>
          <a:xfrm flipH="1">
            <a:off x="7924878" y="5486401"/>
            <a:ext cx="1143007" cy="457200"/>
          </a:xfrm>
          <a:prstGeom prst="rect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القائمة</a:t>
            </a:r>
            <a:endParaRPr lang="en-US" sz="2400" b="1">
              <a:solidFill>
                <a:srgbClr val="FFC000"/>
              </a:solidFill>
              <a:latin typeface="Calibri"/>
              <a:cs typeface="Arial"/>
            </a:endParaRPr>
          </a:p>
        </p:txBody>
      </p:sp>
      <p:sp>
        <p:nvSpPr>
          <p:cNvPr id="3" name="Pentagon 6">
            <a:hlinkClick r:id="rId3" action="ppaction://hlinksldjump"/>
            <a:extLst>
              <a:ext uri="{FF2B5EF4-FFF2-40B4-BE49-F238E27FC236}">
                <a16:creationId xmlns:a16="http://schemas.microsoft.com/office/drawing/2014/main" id="{2FF59099-F385-FFB6-6213-D3DB6DC738A6}"/>
              </a:ext>
            </a:extLst>
          </p:cNvPr>
          <p:cNvSpPr/>
          <p:nvPr/>
        </p:nvSpPr>
        <p:spPr>
          <a:xfrm flipH="1">
            <a:off x="6400862" y="5486401"/>
            <a:ext cx="1447814" cy="457200"/>
          </a:xfrm>
          <a:prstGeom prst="homePlate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الختام</a:t>
            </a:r>
            <a:endParaRPr lang="en-US" b="1">
              <a:solidFill>
                <a:prstClr val="white"/>
              </a:solidFill>
              <a:latin typeface="Calibri"/>
              <a:cs typeface="Arial"/>
            </a:endParaRPr>
          </a:p>
        </p:txBody>
      </p:sp>
    </p:spTree>
  </p:cSld>
  <p:clrMapOvr>
    <a:masterClrMapping/>
  </p:clrMapOvr>
  <p:transition spd="slow"/>
</p:sld>
</file>

<file path=ppt/slides/slide9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62" name="Group 2"/>
          <p:cNvGraphicFramePr>
            <a:graphicFrameLocks noGrp="1"/>
          </p:cNvGraphicFramePr>
          <p:nvPr/>
        </p:nvGraphicFramePr>
        <p:xfrm>
          <a:off x="0" y="1920240"/>
          <a:ext cx="9144089" cy="301752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جاء مكتوبا في </a:t>
                      </a:r>
                      <a:r>
                        <a:rPr kumimoji="0" lang="ar-EG" sz="4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التوراه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بكر القيامة وبكر الله</a:t>
                      </a:r>
                      <a:br>
                        <a:rPr kumimoji="0" lang="ar-EG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وبكرا من بكر فتاه </a:t>
                      </a:r>
                      <a:br>
                        <a:rPr kumimoji="0" lang="ar-EG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بي </a:t>
                      </a:r>
                      <a:r>
                        <a:rPr kumimoji="0" lang="ar-EG" sz="4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أخرستوس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ar-EG" sz="4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انيستي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ar-EG" sz="4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أكنكرون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Rectangle 1">
            <a:hlinkClick r:id="rId2" action="ppaction://hlinksldjump"/>
            <a:extLst>
              <a:ext uri="{FF2B5EF4-FFF2-40B4-BE49-F238E27FC236}">
                <a16:creationId xmlns:a16="http://schemas.microsoft.com/office/drawing/2014/main" id="{1C50D535-26BD-AD61-212A-EFD846C8F30F}"/>
              </a:ext>
            </a:extLst>
          </p:cNvPr>
          <p:cNvSpPr/>
          <p:nvPr/>
        </p:nvSpPr>
        <p:spPr>
          <a:xfrm flipH="1">
            <a:off x="7924878" y="5486401"/>
            <a:ext cx="1143007" cy="457200"/>
          </a:xfrm>
          <a:prstGeom prst="rect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القائمة</a:t>
            </a:r>
            <a:endParaRPr lang="en-US" sz="2400" b="1">
              <a:solidFill>
                <a:srgbClr val="FFC000"/>
              </a:solidFill>
              <a:latin typeface="Calibri"/>
              <a:cs typeface="Arial"/>
            </a:endParaRPr>
          </a:p>
        </p:txBody>
      </p:sp>
      <p:sp>
        <p:nvSpPr>
          <p:cNvPr id="3" name="Pentagon 6">
            <a:hlinkClick r:id="rId3" action="ppaction://hlinksldjump"/>
            <a:extLst>
              <a:ext uri="{FF2B5EF4-FFF2-40B4-BE49-F238E27FC236}">
                <a16:creationId xmlns:a16="http://schemas.microsoft.com/office/drawing/2014/main" id="{2A65C53E-FB59-4728-3FE2-C601F8C7814C}"/>
              </a:ext>
            </a:extLst>
          </p:cNvPr>
          <p:cNvSpPr/>
          <p:nvPr/>
        </p:nvSpPr>
        <p:spPr>
          <a:xfrm flipH="1">
            <a:off x="6400862" y="5486401"/>
            <a:ext cx="1447814" cy="457200"/>
          </a:xfrm>
          <a:prstGeom prst="homePlate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الختام</a:t>
            </a:r>
            <a:endParaRPr lang="en-US" b="1">
              <a:solidFill>
                <a:prstClr val="white"/>
              </a:solidFill>
              <a:latin typeface="Calibri"/>
              <a:cs typeface="Arial"/>
            </a:endParaRPr>
          </a:p>
        </p:txBody>
      </p:sp>
    </p:spTree>
  </p:cSld>
  <p:clrMapOvr>
    <a:masterClrMapping/>
  </p:clrMapOvr>
  <p:transition spd="slow"/>
</p:sld>
</file>

<file path=ppt/slides/slide9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roup 2"/>
          <p:cNvGraphicFramePr>
            <a:graphicFrameLocks noGrp="1"/>
          </p:cNvGraphicFramePr>
          <p:nvPr/>
        </p:nvGraphicFramePr>
        <p:xfrm>
          <a:off x="0" y="1920240"/>
          <a:ext cx="9144089" cy="3017520"/>
        </p:xfrm>
        <a:graphic>
          <a:graphicData uri="http://schemas.openxmlformats.org/drawingml/2006/table">
            <a:tbl>
              <a:tblPr rtl="1"/>
              <a:tblGrid>
                <a:gridCol w="28996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817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627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حقا قال عنه المزمور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قوموا بنا يا بني النور</a:t>
                      </a:r>
                      <a:br>
                        <a:rPr kumimoji="0" lang="ar-EG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فلنسجد له مع بنات صور</a:t>
                      </a:r>
                      <a:br>
                        <a:rPr kumimoji="0" lang="ar-EG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بي </a:t>
                      </a:r>
                      <a:r>
                        <a:rPr kumimoji="0" lang="ar-EG" sz="4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أخرستوس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ar-EG" sz="4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انيستي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ar-EG" sz="4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أكنكرون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Rectangle 1">
            <a:hlinkClick r:id="rId2" action="ppaction://hlinksldjump"/>
            <a:extLst>
              <a:ext uri="{FF2B5EF4-FFF2-40B4-BE49-F238E27FC236}">
                <a16:creationId xmlns:a16="http://schemas.microsoft.com/office/drawing/2014/main" id="{1C50D535-26BD-AD61-212A-EFD846C8F30F}"/>
              </a:ext>
            </a:extLst>
          </p:cNvPr>
          <p:cNvSpPr/>
          <p:nvPr/>
        </p:nvSpPr>
        <p:spPr>
          <a:xfrm flipH="1">
            <a:off x="7924878" y="5486401"/>
            <a:ext cx="1143007" cy="457200"/>
          </a:xfrm>
          <a:prstGeom prst="rect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القائمة</a:t>
            </a:r>
            <a:endParaRPr lang="en-US" sz="2400" b="1">
              <a:solidFill>
                <a:srgbClr val="FFC000"/>
              </a:solidFill>
              <a:latin typeface="Calibri"/>
              <a:cs typeface="Arial"/>
            </a:endParaRPr>
          </a:p>
        </p:txBody>
      </p:sp>
      <p:sp>
        <p:nvSpPr>
          <p:cNvPr id="3" name="Pentagon 6">
            <a:hlinkClick r:id="rId3" action="ppaction://hlinksldjump"/>
            <a:extLst>
              <a:ext uri="{FF2B5EF4-FFF2-40B4-BE49-F238E27FC236}">
                <a16:creationId xmlns:a16="http://schemas.microsoft.com/office/drawing/2014/main" id="{2A65C53E-FB59-4728-3FE2-C601F8C7814C}"/>
              </a:ext>
            </a:extLst>
          </p:cNvPr>
          <p:cNvSpPr/>
          <p:nvPr/>
        </p:nvSpPr>
        <p:spPr>
          <a:xfrm flipH="1">
            <a:off x="6400862" y="5486401"/>
            <a:ext cx="1447814" cy="457200"/>
          </a:xfrm>
          <a:prstGeom prst="homePlate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الختام</a:t>
            </a:r>
            <a:endParaRPr lang="en-US" b="1">
              <a:solidFill>
                <a:prstClr val="white"/>
              </a:solidFill>
              <a:latin typeface="Calibri"/>
              <a:cs typeface="Arial"/>
            </a:endParaRPr>
          </a:p>
        </p:txBody>
      </p:sp>
    </p:spTree>
  </p:cSld>
  <p:clrMapOvr>
    <a:masterClrMapping/>
  </p:clrMapOvr>
  <p:transition spd="slow"/>
</p:sld>
</file>

<file path=ppt/slides/slide9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62" name="Group 2"/>
          <p:cNvGraphicFramePr>
            <a:graphicFrameLocks noGrp="1"/>
          </p:cNvGraphicFramePr>
          <p:nvPr/>
        </p:nvGraphicFramePr>
        <p:xfrm>
          <a:off x="0" y="1920240"/>
          <a:ext cx="9144089" cy="301752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خرج أمر من فم الله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وموسي كتبه في التوراه</a:t>
                      </a:r>
                      <a:br>
                        <a:rPr kumimoji="0" lang="ar-EG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خروف عن اسحق قد فداه</a:t>
                      </a:r>
                      <a:br>
                        <a:rPr kumimoji="0" lang="ar-EG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بي </a:t>
                      </a:r>
                      <a:r>
                        <a:rPr kumimoji="0" lang="ar-EG" sz="4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أخرستوس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ar-EG" sz="4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انيستي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ar-EG" sz="4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أكنكرون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Rectangle 1">
            <a:hlinkClick r:id="rId2" action="ppaction://hlinksldjump"/>
            <a:extLst>
              <a:ext uri="{FF2B5EF4-FFF2-40B4-BE49-F238E27FC236}">
                <a16:creationId xmlns:a16="http://schemas.microsoft.com/office/drawing/2014/main" id="{5880EB63-382D-DA4B-9A11-C4BF7B147219}"/>
              </a:ext>
            </a:extLst>
          </p:cNvPr>
          <p:cNvSpPr/>
          <p:nvPr/>
        </p:nvSpPr>
        <p:spPr>
          <a:xfrm flipH="1">
            <a:off x="7924878" y="5486401"/>
            <a:ext cx="1143007" cy="457200"/>
          </a:xfrm>
          <a:prstGeom prst="rect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القائمة</a:t>
            </a:r>
            <a:endParaRPr lang="en-US" sz="2400" b="1">
              <a:solidFill>
                <a:srgbClr val="FFC000"/>
              </a:solidFill>
              <a:latin typeface="Calibri"/>
              <a:cs typeface="Arial"/>
            </a:endParaRPr>
          </a:p>
        </p:txBody>
      </p:sp>
      <p:sp>
        <p:nvSpPr>
          <p:cNvPr id="3" name="Pentagon 6">
            <a:hlinkClick r:id="rId3" action="ppaction://hlinksldjump"/>
            <a:extLst>
              <a:ext uri="{FF2B5EF4-FFF2-40B4-BE49-F238E27FC236}">
                <a16:creationId xmlns:a16="http://schemas.microsoft.com/office/drawing/2014/main" id="{45C02181-1403-F63C-3579-562AA9750ABD}"/>
              </a:ext>
            </a:extLst>
          </p:cNvPr>
          <p:cNvSpPr/>
          <p:nvPr/>
        </p:nvSpPr>
        <p:spPr>
          <a:xfrm flipH="1">
            <a:off x="6400862" y="5486401"/>
            <a:ext cx="1447814" cy="457200"/>
          </a:xfrm>
          <a:prstGeom prst="homePlate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الختام</a:t>
            </a:r>
            <a:endParaRPr lang="en-US" b="1">
              <a:solidFill>
                <a:prstClr val="white"/>
              </a:solidFill>
              <a:latin typeface="Calibri"/>
              <a:cs typeface="Arial"/>
            </a:endParaRPr>
          </a:p>
        </p:txBody>
      </p:sp>
    </p:spTree>
  </p:cSld>
  <p:clrMapOvr>
    <a:masterClrMapping/>
  </p:clrMapOvr>
  <p:transition spd="slow"/>
</p:sld>
</file>

<file path=ppt/slides/slide9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roup 2"/>
          <p:cNvGraphicFramePr>
            <a:graphicFrameLocks noGrp="1"/>
          </p:cNvGraphicFramePr>
          <p:nvPr/>
        </p:nvGraphicFramePr>
        <p:xfrm>
          <a:off x="0" y="1920240"/>
          <a:ext cx="9144089" cy="3017520"/>
        </p:xfrm>
        <a:graphic>
          <a:graphicData uri="http://schemas.openxmlformats.org/drawingml/2006/table">
            <a:tbl>
              <a:tblPr rtl="1"/>
              <a:tblGrid>
                <a:gridCol w="28996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817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627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داود النبي قال من أجلك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يا رب أنا هو عبدك</a:t>
                      </a:r>
                      <a:br>
                        <a:rPr kumimoji="0" lang="ar-EG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تملأني فرحا مع وجهك</a:t>
                      </a:r>
                      <a:br>
                        <a:rPr kumimoji="0" lang="ar-EG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بي </a:t>
                      </a:r>
                      <a:r>
                        <a:rPr kumimoji="0" lang="ar-EG" sz="4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أخرستوس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ar-EG" sz="4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انيستي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ar-EG" sz="4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أكنكرون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Rectangle 1">
            <a:hlinkClick r:id="rId2" action="ppaction://hlinksldjump"/>
            <a:extLst>
              <a:ext uri="{FF2B5EF4-FFF2-40B4-BE49-F238E27FC236}">
                <a16:creationId xmlns:a16="http://schemas.microsoft.com/office/drawing/2014/main" id="{5880EB63-382D-DA4B-9A11-C4BF7B147219}"/>
              </a:ext>
            </a:extLst>
          </p:cNvPr>
          <p:cNvSpPr/>
          <p:nvPr/>
        </p:nvSpPr>
        <p:spPr>
          <a:xfrm flipH="1">
            <a:off x="7924878" y="5486401"/>
            <a:ext cx="1143007" cy="457200"/>
          </a:xfrm>
          <a:prstGeom prst="rect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القائمة</a:t>
            </a:r>
            <a:endParaRPr lang="en-US" sz="2400" b="1">
              <a:solidFill>
                <a:srgbClr val="FFC000"/>
              </a:solidFill>
              <a:latin typeface="Calibri"/>
              <a:cs typeface="Arial"/>
            </a:endParaRPr>
          </a:p>
        </p:txBody>
      </p:sp>
      <p:sp>
        <p:nvSpPr>
          <p:cNvPr id="3" name="Pentagon 6">
            <a:hlinkClick r:id="rId3" action="ppaction://hlinksldjump"/>
            <a:extLst>
              <a:ext uri="{FF2B5EF4-FFF2-40B4-BE49-F238E27FC236}">
                <a16:creationId xmlns:a16="http://schemas.microsoft.com/office/drawing/2014/main" id="{45C02181-1403-F63C-3579-562AA9750ABD}"/>
              </a:ext>
            </a:extLst>
          </p:cNvPr>
          <p:cNvSpPr/>
          <p:nvPr/>
        </p:nvSpPr>
        <p:spPr>
          <a:xfrm flipH="1">
            <a:off x="6400862" y="5486401"/>
            <a:ext cx="1447814" cy="457200"/>
          </a:xfrm>
          <a:prstGeom prst="homePlate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الختام</a:t>
            </a:r>
            <a:endParaRPr lang="en-US" b="1">
              <a:solidFill>
                <a:prstClr val="white"/>
              </a:solidFill>
              <a:latin typeface="Calibri"/>
              <a:cs typeface="Arial"/>
            </a:endParaRPr>
          </a:p>
        </p:txBody>
      </p:sp>
    </p:spTree>
  </p:cSld>
  <p:clrMapOvr>
    <a:masterClrMapping/>
  </p:clrMapOvr>
  <p:transition spd="slow"/>
</p:sld>
</file>

<file path=ppt/slides/slide9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62" name="Group 2"/>
          <p:cNvGraphicFramePr>
            <a:graphicFrameLocks noGrp="1"/>
          </p:cNvGraphicFramePr>
          <p:nvPr/>
        </p:nvGraphicFramePr>
        <p:xfrm>
          <a:off x="0" y="1920240"/>
          <a:ext cx="9144089" cy="301752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رفعوا حية النحاس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ولم تشفى جميع الناس</a:t>
                      </a:r>
                      <a:br>
                        <a:rPr kumimoji="0" lang="ar-EG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فرفعوا صليب ماسياس</a:t>
                      </a:r>
                      <a:br>
                        <a:rPr kumimoji="0" lang="ar-EG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بي </a:t>
                      </a:r>
                      <a:r>
                        <a:rPr kumimoji="0" lang="ar-EG" sz="4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أخرستوس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ar-EG" sz="4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انيستي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ar-EG" sz="4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أكنكرون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Rectangle 1">
            <a:hlinkClick r:id="rId2" action="ppaction://hlinksldjump"/>
            <a:extLst>
              <a:ext uri="{FF2B5EF4-FFF2-40B4-BE49-F238E27FC236}">
                <a16:creationId xmlns:a16="http://schemas.microsoft.com/office/drawing/2014/main" id="{425121E5-7C20-3ADF-38B8-8C254D0C9E60}"/>
              </a:ext>
            </a:extLst>
          </p:cNvPr>
          <p:cNvSpPr/>
          <p:nvPr/>
        </p:nvSpPr>
        <p:spPr>
          <a:xfrm flipH="1">
            <a:off x="7924878" y="5486401"/>
            <a:ext cx="1143007" cy="457200"/>
          </a:xfrm>
          <a:prstGeom prst="rect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القائمة</a:t>
            </a:r>
            <a:endParaRPr lang="en-US" sz="2400" b="1">
              <a:solidFill>
                <a:srgbClr val="FFC000"/>
              </a:solidFill>
              <a:latin typeface="Calibri"/>
              <a:cs typeface="Arial"/>
            </a:endParaRPr>
          </a:p>
        </p:txBody>
      </p:sp>
      <p:sp>
        <p:nvSpPr>
          <p:cNvPr id="3" name="Pentagon 6">
            <a:hlinkClick r:id="rId3" action="ppaction://hlinksldjump"/>
            <a:extLst>
              <a:ext uri="{FF2B5EF4-FFF2-40B4-BE49-F238E27FC236}">
                <a16:creationId xmlns:a16="http://schemas.microsoft.com/office/drawing/2014/main" id="{EF1A7728-57D0-52C6-3334-FB42FBE5F777}"/>
              </a:ext>
            </a:extLst>
          </p:cNvPr>
          <p:cNvSpPr/>
          <p:nvPr/>
        </p:nvSpPr>
        <p:spPr>
          <a:xfrm flipH="1">
            <a:off x="6400862" y="5486401"/>
            <a:ext cx="1447814" cy="457200"/>
          </a:xfrm>
          <a:prstGeom prst="homePlate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الختام</a:t>
            </a:r>
            <a:endParaRPr lang="en-US" b="1">
              <a:solidFill>
                <a:prstClr val="white"/>
              </a:solidFill>
              <a:latin typeface="Calibri"/>
              <a:cs typeface="Arial"/>
            </a:endParaRPr>
          </a:p>
        </p:txBody>
      </p:sp>
    </p:spTree>
  </p:cSld>
  <p:clrMapOvr>
    <a:masterClrMapping/>
  </p:clrMapOvr>
  <p:transition spd="slow"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14">
            <a:extLst>
              <a:ext uri="{FF2B5EF4-FFF2-40B4-BE49-F238E27FC236}">
                <a16:creationId xmlns:a16="http://schemas.microsoft.com/office/drawing/2014/main" id="{5580490C-8A21-4917-9C64-6CD4692025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3009544"/>
              </p:ext>
            </p:extLst>
          </p:nvPr>
        </p:nvGraphicFramePr>
        <p:xfrm>
          <a:off x="0" y="4343401"/>
          <a:ext cx="9144000" cy="25145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05372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4300" b="1" i="0" kern="1200" dirty="0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سماء صرت رمزًا ومثال</a:t>
                      </a:r>
                      <a:r>
                        <a:rPr kumimoji="0" lang="ar-EG" sz="43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 </a:t>
                      </a:r>
                      <a:r>
                        <a:rPr kumimoji="0" lang="ar-SA" sz="43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يا طاهرة من غير دنوس</a:t>
                      </a:r>
                      <a:r>
                        <a:rPr kumimoji="0" lang="ar-EG" sz="43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endParaRPr lang="ar-EG" sz="4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896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210260">
                <a:tc>
                  <a:txBody>
                    <a:bodyPr/>
                    <a:lstStyle/>
                    <a:p>
                      <a:pPr algn="ctr" rtl="1"/>
                      <a:r>
                        <a:rPr kumimoji="0" lang="ar-SA" sz="45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السلام لك يا فرحة الأجيال</a:t>
                      </a:r>
                      <a:r>
                        <a:rPr kumimoji="0" lang="ar-EG" sz="45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 </a:t>
                      </a:r>
                      <a:r>
                        <a:rPr kumimoji="0" lang="ar-SA" sz="45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يا مريم يا أم ايسوس</a:t>
                      </a:r>
                      <a:r>
                        <a:rPr kumimoji="0" lang="ar-EG" sz="45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1686564"/>
      </p:ext>
    </p:extLst>
  </p:cSld>
  <p:clrMapOvr>
    <a:masterClrMapping/>
  </p:clrMapOvr>
</p:sld>
</file>

<file path=ppt/slides/slide9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roup 2"/>
          <p:cNvGraphicFramePr>
            <a:graphicFrameLocks noGrp="1"/>
          </p:cNvGraphicFramePr>
          <p:nvPr/>
        </p:nvGraphicFramePr>
        <p:xfrm>
          <a:off x="0" y="1920240"/>
          <a:ext cx="9144089" cy="3017520"/>
        </p:xfrm>
        <a:graphic>
          <a:graphicData uri="http://schemas.openxmlformats.org/drawingml/2006/table">
            <a:tbl>
              <a:tblPr rtl="1"/>
              <a:tblGrid>
                <a:gridCol w="28996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817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627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رفعوا جسده على الصليب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قال عنه لوقا الطبيب</a:t>
                      </a:r>
                      <a:br>
                        <a:rPr kumimoji="0" lang="ar-EG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خلص آدم من فم الذئب</a:t>
                      </a:r>
                      <a:br>
                        <a:rPr kumimoji="0" lang="ar-EG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بي </a:t>
                      </a:r>
                      <a:r>
                        <a:rPr kumimoji="0" lang="ar-EG" sz="4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أخرستوس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ar-EG" sz="4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انيستي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ar-EG" sz="4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أكنكرون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Rectangle 1">
            <a:hlinkClick r:id="rId2" action="ppaction://hlinksldjump"/>
            <a:extLst>
              <a:ext uri="{FF2B5EF4-FFF2-40B4-BE49-F238E27FC236}">
                <a16:creationId xmlns:a16="http://schemas.microsoft.com/office/drawing/2014/main" id="{425121E5-7C20-3ADF-38B8-8C254D0C9E60}"/>
              </a:ext>
            </a:extLst>
          </p:cNvPr>
          <p:cNvSpPr/>
          <p:nvPr/>
        </p:nvSpPr>
        <p:spPr>
          <a:xfrm flipH="1">
            <a:off x="7924878" y="5486401"/>
            <a:ext cx="1143007" cy="457200"/>
          </a:xfrm>
          <a:prstGeom prst="rect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القائمة</a:t>
            </a:r>
            <a:endParaRPr lang="en-US" sz="2400" b="1">
              <a:solidFill>
                <a:srgbClr val="FFC000"/>
              </a:solidFill>
              <a:latin typeface="Calibri"/>
              <a:cs typeface="Arial"/>
            </a:endParaRPr>
          </a:p>
        </p:txBody>
      </p:sp>
      <p:sp>
        <p:nvSpPr>
          <p:cNvPr id="3" name="Pentagon 6">
            <a:hlinkClick r:id="rId3" action="ppaction://hlinksldjump"/>
            <a:extLst>
              <a:ext uri="{FF2B5EF4-FFF2-40B4-BE49-F238E27FC236}">
                <a16:creationId xmlns:a16="http://schemas.microsoft.com/office/drawing/2014/main" id="{EF1A7728-57D0-52C6-3334-FB42FBE5F777}"/>
              </a:ext>
            </a:extLst>
          </p:cNvPr>
          <p:cNvSpPr/>
          <p:nvPr/>
        </p:nvSpPr>
        <p:spPr>
          <a:xfrm flipH="1">
            <a:off x="6400862" y="5486401"/>
            <a:ext cx="1447814" cy="457200"/>
          </a:xfrm>
          <a:prstGeom prst="homePlate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الختام</a:t>
            </a:r>
            <a:endParaRPr lang="en-US" b="1">
              <a:solidFill>
                <a:prstClr val="white"/>
              </a:solidFill>
              <a:latin typeface="Calibri"/>
              <a:cs typeface="Arial"/>
            </a:endParaRPr>
          </a:p>
        </p:txBody>
      </p:sp>
    </p:spTree>
  </p:cSld>
  <p:clrMapOvr>
    <a:masterClrMapping/>
  </p:clrMapOvr>
  <p:transition spd="slow"/>
</p:sld>
</file>

<file path=ppt/slides/slide9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62" name="Group 2"/>
          <p:cNvGraphicFramePr>
            <a:graphicFrameLocks noGrp="1"/>
          </p:cNvGraphicFramePr>
          <p:nvPr/>
        </p:nvGraphicFramePr>
        <p:xfrm>
          <a:off x="0" y="1920240"/>
          <a:ext cx="9144089" cy="301752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ذبحه يعقوب مدة وسنين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يرعي غنما ووفي الحين</a:t>
                      </a:r>
                      <a:br>
                        <a:rPr kumimoji="0" lang="ar-EG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وأخذ العروسة ورزق البنين</a:t>
                      </a:r>
                      <a:br>
                        <a:rPr kumimoji="0" lang="ar-EG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بي </a:t>
                      </a:r>
                      <a:r>
                        <a:rPr kumimoji="0" lang="ar-EG" sz="4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أخرستوس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ar-EG" sz="4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انيستي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ar-EG" sz="4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أكنكرون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Rectangle 1">
            <a:hlinkClick r:id="rId2" action="ppaction://hlinksldjump"/>
            <a:extLst>
              <a:ext uri="{FF2B5EF4-FFF2-40B4-BE49-F238E27FC236}">
                <a16:creationId xmlns:a16="http://schemas.microsoft.com/office/drawing/2014/main" id="{C8A46C0E-064D-8EE3-FAF9-EC0CD1BE36A8}"/>
              </a:ext>
            </a:extLst>
          </p:cNvPr>
          <p:cNvSpPr/>
          <p:nvPr/>
        </p:nvSpPr>
        <p:spPr>
          <a:xfrm flipH="1">
            <a:off x="7924878" y="5486401"/>
            <a:ext cx="1143007" cy="457200"/>
          </a:xfrm>
          <a:prstGeom prst="rect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القائمة</a:t>
            </a:r>
            <a:endParaRPr lang="en-US" sz="2400" b="1">
              <a:solidFill>
                <a:srgbClr val="FFC000"/>
              </a:solidFill>
              <a:latin typeface="Calibri"/>
              <a:cs typeface="Arial"/>
            </a:endParaRPr>
          </a:p>
        </p:txBody>
      </p:sp>
      <p:sp>
        <p:nvSpPr>
          <p:cNvPr id="3" name="Pentagon 6">
            <a:hlinkClick r:id="rId3" action="ppaction://hlinksldjump"/>
            <a:extLst>
              <a:ext uri="{FF2B5EF4-FFF2-40B4-BE49-F238E27FC236}">
                <a16:creationId xmlns:a16="http://schemas.microsoft.com/office/drawing/2014/main" id="{FCD87A26-B4EA-02B4-3F54-8E4CD425CC6C}"/>
              </a:ext>
            </a:extLst>
          </p:cNvPr>
          <p:cNvSpPr/>
          <p:nvPr/>
        </p:nvSpPr>
        <p:spPr>
          <a:xfrm flipH="1">
            <a:off x="6400862" y="5486401"/>
            <a:ext cx="1447814" cy="457200"/>
          </a:xfrm>
          <a:prstGeom prst="homePlate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الختام</a:t>
            </a:r>
            <a:endParaRPr lang="en-US" b="1">
              <a:solidFill>
                <a:prstClr val="white"/>
              </a:solidFill>
              <a:latin typeface="Calibri"/>
              <a:cs typeface="Arial"/>
            </a:endParaRPr>
          </a:p>
        </p:txBody>
      </p:sp>
    </p:spTree>
  </p:cSld>
  <p:clrMapOvr>
    <a:masterClrMapping/>
  </p:clrMapOvr>
  <p:transition spd="slow"/>
</p:sld>
</file>

<file path=ppt/slides/slide9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roup 2"/>
          <p:cNvGraphicFramePr>
            <a:graphicFrameLocks noGrp="1"/>
          </p:cNvGraphicFramePr>
          <p:nvPr/>
        </p:nvGraphicFramePr>
        <p:xfrm>
          <a:off x="0" y="1920240"/>
          <a:ext cx="9144089" cy="3017520"/>
        </p:xfrm>
        <a:graphic>
          <a:graphicData uri="http://schemas.openxmlformats.org/drawingml/2006/table">
            <a:tbl>
              <a:tblPr rtl="1"/>
              <a:tblGrid>
                <a:gridCol w="28996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817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627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سأل الله فأعطاه سؤاله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وفرح يعقوب بما ناله</a:t>
                      </a:r>
                      <a:br>
                        <a:rPr kumimoji="0" lang="ar-EG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فرجع إلى أبيه بأمواله</a:t>
                      </a:r>
                      <a:br>
                        <a:rPr kumimoji="0" lang="ar-EG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بي </a:t>
                      </a:r>
                      <a:r>
                        <a:rPr kumimoji="0" lang="ar-EG" sz="4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أخرستوس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ar-EG" sz="4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انيستي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ar-EG" sz="4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أكنكرون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Rectangle 1">
            <a:hlinkClick r:id="rId2" action="ppaction://hlinksldjump"/>
            <a:extLst>
              <a:ext uri="{FF2B5EF4-FFF2-40B4-BE49-F238E27FC236}">
                <a16:creationId xmlns:a16="http://schemas.microsoft.com/office/drawing/2014/main" id="{C8A46C0E-064D-8EE3-FAF9-EC0CD1BE36A8}"/>
              </a:ext>
            </a:extLst>
          </p:cNvPr>
          <p:cNvSpPr/>
          <p:nvPr/>
        </p:nvSpPr>
        <p:spPr>
          <a:xfrm flipH="1">
            <a:off x="7924878" y="5486401"/>
            <a:ext cx="1143007" cy="457200"/>
          </a:xfrm>
          <a:prstGeom prst="rect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القائمة</a:t>
            </a:r>
            <a:endParaRPr lang="en-US" sz="2400" b="1">
              <a:solidFill>
                <a:srgbClr val="FFC000"/>
              </a:solidFill>
              <a:latin typeface="Calibri"/>
              <a:cs typeface="Arial"/>
            </a:endParaRPr>
          </a:p>
        </p:txBody>
      </p:sp>
      <p:sp>
        <p:nvSpPr>
          <p:cNvPr id="3" name="Pentagon 6">
            <a:hlinkClick r:id="rId3" action="ppaction://hlinksldjump"/>
            <a:extLst>
              <a:ext uri="{FF2B5EF4-FFF2-40B4-BE49-F238E27FC236}">
                <a16:creationId xmlns:a16="http://schemas.microsoft.com/office/drawing/2014/main" id="{FCD87A26-B4EA-02B4-3F54-8E4CD425CC6C}"/>
              </a:ext>
            </a:extLst>
          </p:cNvPr>
          <p:cNvSpPr/>
          <p:nvPr/>
        </p:nvSpPr>
        <p:spPr>
          <a:xfrm flipH="1">
            <a:off x="6400862" y="5486401"/>
            <a:ext cx="1447814" cy="457200"/>
          </a:xfrm>
          <a:prstGeom prst="homePlate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الختام</a:t>
            </a:r>
            <a:endParaRPr lang="en-US" b="1">
              <a:solidFill>
                <a:prstClr val="white"/>
              </a:solidFill>
              <a:latin typeface="Calibri"/>
              <a:cs typeface="Arial"/>
            </a:endParaRPr>
          </a:p>
        </p:txBody>
      </p:sp>
    </p:spTree>
  </p:cSld>
  <p:clrMapOvr>
    <a:masterClrMapping/>
  </p:clrMapOvr>
  <p:transition spd="slow"/>
</p:sld>
</file>

<file path=ppt/slides/slide9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62" name="Group 2"/>
          <p:cNvGraphicFramePr>
            <a:graphicFrameLocks noGrp="1"/>
          </p:cNvGraphicFramePr>
          <p:nvPr/>
        </p:nvGraphicFramePr>
        <p:xfrm>
          <a:off x="0" y="1920240"/>
          <a:ext cx="9144089" cy="301752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شرع داود في أخذ </a:t>
                      </a:r>
                      <a:r>
                        <a:rPr kumimoji="0" lang="ar-EG" sz="4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التار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وأخذ مقلاع وحجر مختار</a:t>
                      </a:r>
                      <a:br>
                        <a:rPr kumimoji="0" lang="ar-EG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وقتل جليات ونزع العار</a:t>
                      </a:r>
                      <a:br>
                        <a:rPr kumimoji="0" lang="ar-EG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بي </a:t>
                      </a:r>
                      <a:r>
                        <a:rPr kumimoji="0" lang="ar-EG" sz="4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أخرستوس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ar-EG" sz="4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انيستي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ar-EG" sz="4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أكنكرون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Rectangle 1">
            <a:hlinkClick r:id="rId2" action="ppaction://hlinksldjump"/>
            <a:extLst>
              <a:ext uri="{FF2B5EF4-FFF2-40B4-BE49-F238E27FC236}">
                <a16:creationId xmlns:a16="http://schemas.microsoft.com/office/drawing/2014/main" id="{4E85927F-6EBD-1E90-B094-B3F6ED65805B}"/>
              </a:ext>
            </a:extLst>
          </p:cNvPr>
          <p:cNvSpPr/>
          <p:nvPr/>
        </p:nvSpPr>
        <p:spPr>
          <a:xfrm flipH="1">
            <a:off x="7924878" y="5486401"/>
            <a:ext cx="1143007" cy="457200"/>
          </a:xfrm>
          <a:prstGeom prst="rect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القائمة</a:t>
            </a:r>
            <a:endParaRPr lang="en-US" sz="2400" b="1">
              <a:solidFill>
                <a:srgbClr val="FFC000"/>
              </a:solidFill>
              <a:latin typeface="Calibri"/>
              <a:cs typeface="Arial"/>
            </a:endParaRPr>
          </a:p>
        </p:txBody>
      </p:sp>
      <p:sp>
        <p:nvSpPr>
          <p:cNvPr id="3" name="Pentagon 6">
            <a:hlinkClick r:id="rId3" action="ppaction://hlinksldjump"/>
            <a:extLst>
              <a:ext uri="{FF2B5EF4-FFF2-40B4-BE49-F238E27FC236}">
                <a16:creationId xmlns:a16="http://schemas.microsoft.com/office/drawing/2014/main" id="{D3FAD120-596D-879E-2429-31D8BEEA7BDB}"/>
              </a:ext>
            </a:extLst>
          </p:cNvPr>
          <p:cNvSpPr/>
          <p:nvPr/>
        </p:nvSpPr>
        <p:spPr>
          <a:xfrm flipH="1">
            <a:off x="6400862" y="5486401"/>
            <a:ext cx="1447814" cy="457200"/>
          </a:xfrm>
          <a:prstGeom prst="homePlate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الختام</a:t>
            </a:r>
            <a:endParaRPr lang="en-US" b="1">
              <a:solidFill>
                <a:prstClr val="white"/>
              </a:solidFill>
              <a:latin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03541470"/>
      </p:ext>
    </p:extLst>
  </p:cSld>
  <p:clrMapOvr>
    <a:masterClrMapping/>
  </p:clrMapOvr>
  <p:transition spd="slow"/>
</p:sld>
</file>

<file path=ppt/slides/slide9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roup 2"/>
          <p:cNvGraphicFramePr>
            <a:graphicFrameLocks noGrp="1"/>
          </p:cNvGraphicFramePr>
          <p:nvPr/>
        </p:nvGraphicFramePr>
        <p:xfrm>
          <a:off x="0" y="1943100"/>
          <a:ext cx="9144089" cy="2971800"/>
        </p:xfrm>
        <a:graphic>
          <a:graphicData uri="http://schemas.openxmlformats.org/drawingml/2006/table">
            <a:tbl>
              <a:tblPr rtl="1"/>
              <a:tblGrid>
                <a:gridCol w="28996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817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627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صموئيل بزيت التهليل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مسح داود ملك إسرائيل</a:t>
                      </a:r>
                      <a:br>
                        <a:rPr kumimoji="0" lang="ar-EG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723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واسمه مكتوب في أول الإنجيل</a:t>
                      </a:r>
                      <a:br>
                        <a:rPr kumimoji="0" lang="ar-EG" sz="3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بي </a:t>
                      </a:r>
                      <a:r>
                        <a:rPr kumimoji="0" lang="ar-EG" sz="4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أخرستوس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ar-EG" sz="4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انيستي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ar-EG" sz="4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أكنكرون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Rectangle 1">
            <a:hlinkClick r:id="rId2" action="ppaction://hlinksldjump"/>
            <a:extLst>
              <a:ext uri="{FF2B5EF4-FFF2-40B4-BE49-F238E27FC236}">
                <a16:creationId xmlns:a16="http://schemas.microsoft.com/office/drawing/2014/main" id="{4E85927F-6EBD-1E90-B094-B3F6ED65805B}"/>
              </a:ext>
            </a:extLst>
          </p:cNvPr>
          <p:cNvSpPr/>
          <p:nvPr/>
        </p:nvSpPr>
        <p:spPr>
          <a:xfrm flipH="1">
            <a:off x="7924878" y="5486401"/>
            <a:ext cx="1143007" cy="457200"/>
          </a:xfrm>
          <a:prstGeom prst="rect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القائمة</a:t>
            </a:r>
            <a:endParaRPr lang="en-US" sz="2400" b="1">
              <a:solidFill>
                <a:srgbClr val="FFC000"/>
              </a:solidFill>
              <a:latin typeface="Calibri"/>
              <a:cs typeface="Arial"/>
            </a:endParaRPr>
          </a:p>
        </p:txBody>
      </p:sp>
      <p:sp>
        <p:nvSpPr>
          <p:cNvPr id="3" name="Pentagon 6">
            <a:hlinkClick r:id="rId3" action="ppaction://hlinksldjump"/>
            <a:extLst>
              <a:ext uri="{FF2B5EF4-FFF2-40B4-BE49-F238E27FC236}">
                <a16:creationId xmlns:a16="http://schemas.microsoft.com/office/drawing/2014/main" id="{D3FAD120-596D-879E-2429-31D8BEEA7BDB}"/>
              </a:ext>
            </a:extLst>
          </p:cNvPr>
          <p:cNvSpPr/>
          <p:nvPr/>
        </p:nvSpPr>
        <p:spPr>
          <a:xfrm flipH="1">
            <a:off x="6400862" y="5486401"/>
            <a:ext cx="1447814" cy="457200"/>
          </a:xfrm>
          <a:prstGeom prst="homePlate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الختام</a:t>
            </a:r>
            <a:endParaRPr lang="en-US" b="1">
              <a:solidFill>
                <a:prstClr val="white"/>
              </a:solidFill>
              <a:latin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80759056"/>
      </p:ext>
    </p:extLst>
  </p:cSld>
  <p:clrMapOvr>
    <a:masterClrMapping/>
  </p:clrMapOvr>
  <p:transition spd="slow"/>
</p:sld>
</file>

<file path=ppt/slides/slide9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62" name="Group 2"/>
          <p:cNvGraphicFramePr>
            <a:graphicFrameLocks noGrp="1"/>
          </p:cNvGraphicFramePr>
          <p:nvPr/>
        </p:nvGraphicFramePr>
        <p:xfrm>
          <a:off x="0" y="1920240"/>
          <a:ext cx="9144089" cy="301752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ضرب جليات بقلب شديد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وقتل جبار عاصي وعنيد</a:t>
                      </a:r>
                      <a:br>
                        <a:rPr kumimoji="0" lang="ar-EG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فشدت البنات بهذا النشيد</a:t>
                      </a:r>
                      <a:br>
                        <a:rPr kumimoji="0" lang="ar-EG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بي </a:t>
                      </a:r>
                      <a:r>
                        <a:rPr kumimoji="0" lang="ar-EG" sz="4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أخرستوس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ar-EG" sz="4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انيستي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ar-EG" sz="4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أكنكرون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Rectangle 1">
            <a:hlinkClick r:id="rId2" action="ppaction://hlinksldjump"/>
            <a:extLst>
              <a:ext uri="{FF2B5EF4-FFF2-40B4-BE49-F238E27FC236}">
                <a16:creationId xmlns:a16="http://schemas.microsoft.com/office/drawing/2014/main" id="{C18261A6-C8F1-374B-B2F5-B7CDA6A68845}"/>
              </a:ext>
            </a:extLst>
          </p:cNvPr>
          <p:cNvSpPr/>
          <p:nvPr/>
        </p:nvSpPr>
        <p:spPr>
          <a:xfrm flipH="1">
            <a:off x="7924878" y="5486401"/>
            <a:ext cx="1143007" cy="457200"/>
          </a:xfrm>
          <a:prstGeom prst="rect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القائمة</a:t>
            </a:r>
            <a:endParaRPr lang="en-US" sz="2400" b="1">
              <a:solidFill>
                <a:srgbClr val="FFC000"/>
              </a:solidFill>
              <a:latin typeface="Calibri"/>
              <a:cs typeface="Arial"/>
            </a:endParaRPr>
          </a:p>
        </p:txBody>
      </p:sp>
      <p:sp>
        <p:nvSpPr>
          <p:cNvPr id="3" name="Pentagon 6">
            <a:hlinkClick r:id="rId3" action="ppaction://hlinksldjump"/>
            <a:extLst>
              <a:ext uri="{FF2B5EF4-FFF2-40B4-BE49-F238E27FC236}">
                <a16:creationId xmlns:a16="http://schemas.microsoft.com/office/drawing/2014/main" id="{A20B9215-2087-FE8C-285C-9A4D012B94BD}"/>
              </a:ext>
            </a:extLst>
          </p:cNvPr>
          <p:cNvSpPr/>
          <p:nvPr/>
        </p:nvSpPr>
        <p:spPr>
          <a:xfrm flipH="1">
            <a:off x="6400862" y="5486401"/>
            <a:ext cx="1447814" cy="457200"/>
          </a:xfrm>
          <a:prstGeom prst="homePlate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الختام</a:t>
            </a:r>
            <a:endParaRPr lang="en-US" b="1">
              <a:solidFill>
                <a:prstClr val="white"/>
              </a:solidFill>
              <a:latin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55261843"/>
      </p:ext>
    </p:extLst>
  </p:cSld>
  <p:clrMapOvr>
    <a:masterClrMapping/>
  </p:clrMapOvr>
  <p:transition spd="slow"/>
</p:sld>
</file>

<file path=ppt/slides/slide9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roup 2"/>
          <p:cNvGraphicFramePr>
            <a:graphicFrameLocks noGrp="1"/>
          </p:cNvGraphicFramePr>
          <p:nvPr/>
        </p:nvGraphicFramePr>
        <p:xfrm>
          <a:off x="0" y="1920240"/>
          <a:ext cx="9144089" cy="3017520"/>
        </p:xfrm>
        <a:graphic>
          <a:graphicData uri="http://schemas.openxmlformats.org/drawingml/2006/table">
            <a:tbl>
              <a:tblPr rtl="1"/>
              <a:tblGrid>
                <a:gridCol w="28996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817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627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طربت النسوة بهذا التمجيد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وقالوا تسبيحا جديد</a:t>
                      </a:r>
                      <a:br>
                        <a:rPr kumimoji="0" lang="ar-EG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المجد للآب وابنه الوحيد</a:t>
                      </a:r>
                      <a:br>
                        <a:rPr kumimoji="0" lang="ar-EG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بي </a:t>
                      </a:r>
                      <a:r>
                        <a:rPr kumimoji="0" lang="ar-EG" sz="4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أخرستوس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ar-EG" sz="4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انيستي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ar-EG" sz="4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أكنكرون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Rectangle 1">
            <a:hlinkClick r:id="rId2" action="ppaction://hlinksldjump"/>
            <a:extLst>
              <a:ext uri="{FF2B5EF4-FFF2-40B4-BE49-F238E27FC236}">
                <a16:creationId xmlns:a16="http://schemas.microsoft.com/office/drawing/2014/main" id="{C18261A6-C8F1-374B-B2F5-B7CDA6A68845}"/>
              </a:ext>
            </a:extLst>
          </p:cNvPr>
          <p:cNvSpPr/>
          <p:nvPr/>
        </p:nvSpPr>
        <p:spPr>
          <a:xfrm flipH="1">
            <a:off x="7924878" y="5486401"/>
            <a:ext cx="1143007" cy="457200"/>
          </a:xfrm>
          <a:prstGeom prst="rect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القائمة</a:t>
            </a:r>
            <a:endParaRPr lang="en-US" sz="2400" b="1">
              <a:solidFill>
                <a:srgbClr val="FFC000"/>
              </a:solidFill>
              <a:latin typeface="Calibri"/>
              <a:cs typeface="Arial"/>
            </a:endParaRPr>
          </a:p>
        </p:txBody>
      </p:sp>
      <p:sp>
        <p:nvSpPr>
          <p:cNvPr id="3" name="Pentagon 6">
            <a:hlinkClick r:id="rId3" action="ppaction://hlinksldjump"/>
            <a:extLst>
              <a:ext uri="{FF2B5EF4-FFF2-40B4-BE49-F238E27FC236}">
                <a16:creationId xmlns:a16="http://schemas.microsoft.com/office/drawing/2014/main" id="{A20B9215-2087-FE8C-285C-9A4D012B94BD}"/>
              </a:ext>
            </a:extLst>
          </p:cNvPr>
          <p:cNvSpPr/>
          <p:nvPr/>
        </p:nvSpPr>
        <p:spPr>
          <a:xfrm flipH="1">
            <a:off x="6400862" y="5486401"/>
            <a:ext cx="1447814" cy="457200"/>
          </a:xfrm>
          <a:prstGeom prst="homePlate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الختام</a:t>
            </a:r>
            <a:endParaRPr lang="en-US" b="1">
              <a:solidFill>
                <a:prstClr val="white"/>
              </a:solidFill>
              <a:latin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82141097"/>
      </p:ext>
    </p:extLst>
  </p:cSld>
  <p:clrMapOvr>
    <a:masterClrMapping/>
  </p:clrMapOvr>
  <p:transition spd="slow"/>
</p:sld>
</file>

<file path=ppt/slides/slide9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62" name="Group 2"/>
          <p:cNvGraphicFramePr>
            <a:graphicFrameLocks noGrp="1"/>
          </p:cNvGraphicFramePr>
          <p:nvPr/>
        </p:nvGraphicFramePr>
        <p:xfrm>
          <a:off x="0" y="1920240"/>
          <a:ext cx="9144089" cy="301752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ظهر جدعون في هذا الزمان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وقتل جميع ملوك مديان</a:t>
                      </a:r>
                      <a:br>
                        <a:rPr kumimoji="0" lang="ar-EG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وطرد أيضًا أولاد كنعان</a:t>
                      </a:r>
                      <a:br>
                        <a:rPr kumimoji="0" lang="ar-EG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بي </a:t>
                      </a:r>
                      <a:r>
                        <a:rPr kumimoji="0" lang="ar-EG" sz="4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أخرستوس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ar-EG" sz="4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انيستي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ar-EG" sz="4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أكنكرون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Rectangle 1">
            <a:hlinkClick r:id="rId2" action="ppaction://hlinksldjump"/>
            <a:extLst>
              <a:ext uri="{FF2B5EF4-FFF2-40B4-BE49-F238E27FC236}">
                <a16:creationId xmlns:a16="http://schemas.microsoft.com/office/drawing/2014/main" id="{E4F00178-C863-A465-2372-059447D21FE8}"/>
              </a:ext>
            </a:extLst>
          </p:cNvPr>
          <p:cNvSpPr/>
          <p:nvPr/>
        </p:nvSpPr>
        <p:spPr>
          <a:xfrm flipH="1">
            <a:off x="7924878" y="5486401"/>
            <a:ext cx="1143007" cy="457200"/>
          </a:xfrm>
          <a:prstGeom prst="rect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القائمة</a:t>
            </a:r>
            <a:endParaRPr lang="en-US" sz="2400" b="1">
              <a:solidFill>
                <a:srgbClr val="FFC000"/>
              </a:solidFill>
              <a:latin typeface="Calibri"/>
              <a:cs typeface="Arial"/>
            </a:endParaRPr>
          </a:p>
        </p:txBody>
      </p:sp>
      <p:sp>
        <p:nvSpPr>
          <p:cNvPr id="3" name="Pentagon 6">
            <a:hlinkClick r:id="rId3" action="ppaction://hlinksldjump"/>
            <a:extLst>
              <a:ext uri="{FF2B5EF4-FFF2-40B4-BE49-F238E27FC236}">
                <a16:creationId xmlns:a16="http://schemas.microsoft.com/office/drawing/2014/main" id="{8847928F-88CC-5BD8-1E83-6A0F0ABDAAB0}"/>
              </a:ext>
            </a:extLst>
          </p:cNvPr>
          <p:cNvSpPr/>
          <p:nvPr/>
        </p:nvSpPr>
        <p:spPr>
          <a:xfrm flipH="1">
            <a:off x="6400862" y="5486401"/>
            <a:ext cx="1447814" cy="457200"/>
          </a:xfrm>
          <a:prstGeom prst="homePlate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الختام</a:t>
            </a:r>
            <a:endParaRPr lang="en-US" b="1">
              <a:solidFill>
                <a:prstClr val="white"/>
              </a:solidFill>
              <a:latin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41572525"/>
      </p:ext>
    </p:extLst>
  </p:cSld>
  <p:clrMapOvr>
    <a:masterClrMapping/>
  </p:clrMapOvr>
  <p:transition spd="slow"/>
</p:sld>
</file>

<file path=ppt/slides/slide9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roup 2"/>
          <p:cNvGraphicFramePr>
            <a:graphicFrameLocks noGrp="1"/>
          </p:cNvGraphicFramePr>
          <p:nvPr/>
        </p:nvGraphicFramePr>
        <p:xfrm>
          <a:off x="0" y="1920240"/>
          <a:ext cx="9144089" cy="3017520"/>
        </p:xfrm>
        <a:graphic>
          <a:graphicData uri="http://schemas.openxmlformats.org/drawingml/2006/table">
            <a:tbl>
              <a:tblPr rtl="1"/>
              <a:tblGrid>
                <a:gridCol w="28996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817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627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عجز قلمي عن الأعداد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ولم يحصي جميع الأعياد</a:t>
                      </a:r>
                      <a:br>
                        <a:rPr kumimoji="0" lang="ar-EG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المصنوعة في أرض الميعاد</a:t>
                      </a:r>
                      <a:br>
                        <a:rPr kumimoji="0" lang="ar-EG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بي </a:t>
                      </a:r>
                      <a:r>
                        <a:rPr kumimoji="0" lang="ar-EG" sz="4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أخرستوس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ar-EG" sz="4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انيستي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ar-EG" sz="4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أكنكرون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Rectangle 1">
            <a:hlinkClick r:id="rId2" action="ppaction://hlinksldjump"/>
            <a:extLst>
              <a:ext uri="{FF2B5EF4-FFF2-40B4-BE49-F238E27FC236}">
                <a16:creationId xmlns:a16="http://schemas.microsoft.com/office/drawing/2014/main" id="{E4F00178-C863-A465-2372-059447D21FE8}"/>
              </a:ext>
            </a:extLst>
          </p:cNvPr>
          <p:cNvSpPr/>
          <p:nvPr/>
        </p:nvSpPr>
        <p:spPr>
          <a:xfrm flipH="1">
            <a:off x="7924878" y="5486401"/>
            <a:ext cx="1143007" cy="457200"/>
          </a:xfrm>
          <a:prstGeom prst="rect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القائمة</a:t>
            </a:r>
            <a:endParaRPr lang="en-US" sz="2400" b="1">
              <a:solidFill>
                <a:srgbClr val="FFC000"/>
              </a:solidFill>
              <a:latin typeface="Calibri"/>
              <a:cs typeface="Arial"/>
            </a:endParaRPr>
          </a:p>
        </p:txBody>
      </p:sp>
      <p:sp>
        <p:nvSpPr>
          <p:cNvPr id="3" name="Pentagon 6">
            <a:hlinkClick r:id="rId3" action="ppaction://hlinksldjump"/>
            <a:extLst>
              <a:ext uri="{FF2B5EF4-FFF2-40B4-BE49-F238E27FC236}">
                <a16:creationId xmlns:a16="http://schemas.microsoft.com/office/drawing/2014/main" id="{8847928F-88CC-5BD8-1E83-6A0F0ABDAAB0}"/>
              </a:ext>
            </a:extLst>
          </p:cNvPr>
          <p:cNvSpPr/>
          <p:nvPr/>
        </p:nvSpPr>
        <p:spPr>
          <a:xfrm flipH="1">
            <a:off x="6400862" y="5486401"/>
            <a:ext cx="1447814" cy="457200"/>
          </a:xfrm>
          <a:prstGeom prst="homePlate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الختام</a:t>
            </a:r>
            <a:endParaRPr lang="en-US" b="1">
              <a:solidFill>
                <a:prstClr val="white"/>
              </a:solidFill>
              <a:latin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14745775"/>
      </p:ext>
    </p:extLst>
  </p:cSld>
  <p:clrMapOvr>
    <a:masterClrMapping/>
  </p:clrMapOvr>
  <p:transition spd="slow"/>
</p:sld>
</file>

<file path=ppt/slides/slide9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62" name="Group 2"/>
          <p:cNvGraphicFramePr>
            <a:graphicFrameLocks noGrp="1"/>
          </p:cNvGraphicFramePr>
          <p:nvPr/>
        </p:nvGraphicFramePr>
        <p:xfrm>
          <a:off x="0" y="1920240"/>
          <a:ext cx="9144089" cy="301752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غريب وعجيب أمر قد كان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ويعجب على كل إنسان</a:t>
                      </a:r>
                      <a:br>
                        <a:rPr kumimoji="0" lang="ar-EG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الحوت قد بلع يونان</a:t>
                      </a:r>
                      <a:br>
                        <a:rPr kumimoji="0" lang="ar-EG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بي </a:t>
                      </a:r>
                      <a:r>
                        <a:rPr kumimoji="0" lang="ar-EG" sz="4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أخرستوس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ar-EG" sz="4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انيستي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ar-EG" sz="4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أكنكرون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Rectangle 1">
            <a:hlinkClick r:id="rId2" action="ppaction://hlinksldjump"/>
            <a:extLst>
              <a:ext uri="{FF2B5EF4-FFF2-40B4-BE49-F238E27FC236}">
                <a16:creationId xmlns:a16="http://schemas.microsoft.com/office/drawing/2014/main" id="{C5DBE79A-9E65-7D3D-67FA-05D6E9AD0AE7}"/>
              </a:ext>
            </a:extLst>
          </p:cNvPr>
          <p:cNvSpPr/>
          <p:nvPr/>
        </p:nvSpPr>
        <p:spPr>
          <a:xfrm flipH="1">
            <a:off x="7924878" y="5486401"/>
            <a:ext cx="1143007" cy="457200"/>
          </a:xfrm>
          <a:prstGeom prst="rect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القائمة</a:t>
            </a:r>
            <a:endParaRPr lang="en-US" sz="2400" b="1">
              <a:solidFill>
                <a:srgbClr val="FFC000"/>
              </a:solidFill>
              <a:latin typeface="Calibri"/>
              <a:cs typeface="Arial"/>
            </a:endParaRPr>
          </a:p>
        </p:txBody>
      </p:sp>
      <p:sp>
        <p:nvSpPr>
          <p:cNvPr id="3" name="Pentagon 6">
            <a:hlinkClick r:id="rId3" action="ppaction://hlinksldjump"/>
            <a:extLst>
              <a:ext uri="{FF2B5EF4-FFF2-40B4-BE49-F238E27FC236}">
                <a16:creationId xmlns:a16="http://schemas.microsoft.com/office/drawing/2014/main" id="{094AB1A3-4807-BCF8-2C78-3E6EFAA67FD6}"/>
              </a:ext>
            </a:extLst>
          </p:cNvPr>
          <p:cNvSpPr/>
          <p:nvPr/>
        </p:nvSpPr>
        <p:spPr>
          <a:xfrm flipH="1">
            <a:off x="6400862" y="5486401"/>
            <a:ext cx="1447814" cy="457200"/>
          </a:xfrm>
          <a:prstGeom prst="homePlate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الختام</a:t>
            </a:r>
            <a:endParaRPr lang="en-US" b="1">
              <a:solidFill>
                <a:prstClr val="white"/>
              </a:solidFill>
              <a:latin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45091093"/>
      </p:ext>
    </p:extLst>
  </p:cSld>
  <p:clrMapOvr>
    <a:masterClrMapping/>
  </p:clrMapOvr>
  <p:transition spd="slow"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14">
            <a:extLst>
              <a:ext uri="{FF2B5EF4-FFF2-40B4-BE49-F238E27FC236}">
                <a16:creationId xmlns:a16="http://schemas.microsoft.com/office/drawing/2014/main" id="{5580490C-8A21-4917-9C64-6CD4692025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2617717"/>
              </p:ext>
            </p:extLst>
          </p:nvPr>
        </p:nvGraphicFramePr>
        <p:xfrm>
          <a:off x="0" y="4343401"/>
          <a:ext cx="9144000" cy="25145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05372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4200" b="1" i="0" kern="1200" dirty="0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شورية ذهب قالوا عنها</a:t>
                      </a:r>
                      <a:r>
                        <a:rPr kumimoji="0" lang="ar-EG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 </a:t>
                      </a:r>
                      <a:r>
                        <a:rPr kumimoji="0" lang="ar-SA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موضوعة في تي كيفوتوس</a:t>
                      </a:r>
                      <a:r>
                        <a:rPr kumimoji="0" lang="ar-EG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endParaRPr lang="ar-EG" sz="42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896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210260">
                <a:tc>
                  <a:txBody>
                    <a:bodyPr/>
                    <a:lstStyle/>
                    <a:p>
                      <a:pPr algn="ctr" rtl="1"/>
                      <a:r>
                        <a:rPr kumimoji="0" lang="ar-SA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وكل لسان يبجلها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 </a:t>
                      </a:r>
                      <a:r>
                        <a:rPr kumimoji="0" lang="ar-SA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تي شيليت انكاثاروس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65493098"/>
      </p:ext>
    </p:extLst>
  </p:cSld>
  <p:clrMapOvr>
    <a:masterClrMapping/>
  </p:clrMapOvr>
</p:sld>
</file>

<file path=ppt/slides/slide9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roup 2"/>
          <p:cNvGraphicFramePr>
            <a:graphicFrameLocks noGrp="1"/>
          </p:cNvGraphicFramePr>
          <p:nvPr/>
        </p:nvGraphicFramePr>
        <p:xfrm>
          <a:off x="0" y="1943100"/>
          <a:ext cx="9144089" cy="2971800"/>
        </p:xfrm>
        <a:graphic>
          <a:graphicData uri="http://schemas.openxmlformats.org/drawingml/2006/table">
            <a:tbl>
              <a:tblPr rtl="1"/>
              <a:tblGrid>
                <a:gridCol w="28996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817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627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في قبر المسيح كحوت يونان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واستيقظ الرب كالسكران</a:t>
                      </a:r>
                      <a:br>
                        <a:rPr kumimoji="0" lang="ar-EG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حيا يحيي كل إنسان</a:t>
                      </a:r>
                      <a:br>
                        <a:rPr kumimoji="0" lang="ar-EG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بي </a:t>
                      </a:r>
                      <a:r>
                        <a:rPr kumimoji="0" lang="ar-EG" sz="4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أخرستوس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ar-EG" sz="4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انيستي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ar-EG" sz="4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أكنكرون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Rectangle 1">
            <a:hlinkClick r:id="rId2" action="ppaction://hlinksldjump"/>
            <a:extLst>
              <a:ext uri="{FF2B5EF4-FFF2-40B4-BE49-F238E27FC236}">
                <a16:creationId xmlns:a16="http://schemas.microsoft.com/office/drawing/2014/main" id="{C5DBE79A-9E65-7D3D-67FA-05D6E9AD0AE7}"/>
              </a:ext>
            </a:extLst>
          </p:cNvPr>
          <p:cNvSpPr/>
          <p:nvPr/>
        </p:nvSpPr>
        <p:spPr>
          <a:xfrm flipH="1">
            <a:off x="7924878" y="5486401"/>
            <a:ext cx="1143007" cy="457200"/>
          </a:xfrm>
          <a:prstGeom prst="rect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القائمة</a:t>
            </a:r>
            <a:endParaRPr lang="en-US" sz="2400" b="1">
              <a:solidFill>
                <a:srgbClr val="FFC000"/>
              </a:solidFill>
              <a:latin typeface="Calibri"/>
              <a:cs typeface="Arial"/>
            </a:endParaRPr>
          </a:p>
        </p:txBody>
      </p:sp>
      <p:sp>
        <p:nvSpPr>
          <p:cNvPr id="3" name="Pentagon 6">
            <a:hlinkClick r:id="rId3" action="ppaction://hlinksldjump"/>
            <a:extLst>
              <a:ext uri="{FF2B5EF4-FFF2-40B4-BE49-F238E27FC236}">
                <a16:creationId xmlns:a16="http://schemas.microsoft.com/office/drawing/2014/main" id="{094AB1A3-4807-BCF8-2C78-3E6EFAA67FD6}"/>
              </a:ext>
            </a:extLst>
          </p:cNvPr>
          <p:cNvSpPr/>
          <p:nvPr/>
        </p:nvSpPr>
        <p:spPr>
          <a:xfrm flipH="1">
            <a:off x="6400862" y="5486401"/>
            <a:ext cx="1447814" cy="457200"/>
          </a:xfrm>
          <a:prstGeom prst="homePlate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الختام</a:t>
            </a:r>
            <a:endParaRPr lang="en-US" b="1">
              <a:solidFill>
                <a:prstClr val="white"/>
              </a:solidFill>
              <a:latin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51823548"/>
      </p:ext>
    </p:extLst>
  </p:cSld>
  <p:clrMapOvr>
    <a:masterClrMapping/>
  </p:clrMapOvr>
  <p:transition spd="slow"/>
</p:sld>
</file>

<file path=ppt/slides/slide9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62" name="Group 2"/>
          <p:cNvGraphicFramePr>
            <a:graphicFrameLocks noGrp="1"/>
          </p:cNvGraphicFramePr>
          <p:nvPr/>
        </p:nvGraphicFramePr>
        <p:xfrm>
          <a:off x="0" y="1943100"/>
          <a:ext cx="9144089" cy="297180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قال بولس </a:t>
                      </a:r>
                      <a:r>
                        <a:rPr kumimoji="0" lang="ar-EG" sz="45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بمعانى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لبسنا صورة آدم النفساني</a:t>
                      </a:r>
                      <a:br>
                        <a:rPr kumimoji="0" lang="ar-EG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لنلبس صورة آدم الثاني</a:t>
                      </a:r>
                      <a:br>
                        <a:rPr kumimoji="0" lang="ar-EG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بي </a:t>
                      </a:r>
                      <a:r>
                        <a:rPr kumimoji="0" lang="ar-EG" sz="4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أخرستوس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ar-EG" sz="4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انيستي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ar-EG" sz="4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أكنكرون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Rectangle 1">
            <a:hlinkClick r:id="rId2" action="ppaction://hlinksldjump"/>
            <a:extLst>
              <a:ext uri="{FF2B5EF4-FFF2-40B4-BE49-F238E27FC236}">
                <a16:creationId xmlns:a16="http://schemas.microsoft.com/office/drawing/2014/main" id="{E5ADF9B9-5257-0ED1-BE55-C8D2B9AD9A05}"/>
              </a:ext>
            </a:extLst>
          </p:cNvPr>
          <p:cNvSpPr/>
          <p:nvPr/>
        </p:nvSpPr>
        <p:spPr>
          <a:xfrm flipH="1">
            <a:off x="7924878" y="5486401"/>
            <a:ext cx="1143007" cy="457200"/>
          </a:xfrm>
          <a:prstGeom prst="rect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القائمة</a:t>
            </a:r>
            <a:endParaRPr lang="en-US" sz="2400" b="1">
              <a:solidFill>
                <a:srgbClr val="FFC000"/>
              </a:solidFill>
              <a:latin typeface="Calibri"/>
              <a:cs typeface="Arial"/>
            </a:endParaRPr>
          </a:p>
        </p:txBody>
      </p:sp>
      <p:sp>
        <p:nvSpPr>
          <p:cNvPr id="3" name="Pentagon 6">
            <a:hlinkClick r:id="rId3" action="ppaction://hlinksldjump"/>
            <a:extLst>
              <a:ext uri="{FF2B5EF4-FFF2-40B4-BE49-F238E27FC236}">
                <a16:creationId xmlns:a16="http://schemas.microsoft.com/office/drawing/2014/main" id="{361F1487-F886-0197-1966-F4427B54B0D1}"/>
              </a:ext>
            </a:extLst>
          </p:cNvPr>
          <p:cNvSpPr/>
          <p:nvPr/>
        </p:nvSpPr>
        <p:spPr>
          <a:xfrm flipH="1">
            <a:off x="6400862" y="5486401"/>
            <a:ext cx="1447814" cy="457200"/>
          </a:xfrm>
          <a:prstGeom prst="homePlate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الختام</a:t>
            </a:r>
            <a:endParaRPr lang="en-US" b="1">
              <a:solidFill>
                <a:prstClr val="white"/>
              </a:solidFill>
              <a:latin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92577586"/>
      </p:ext>
    </p:extLst>
  </p:cSld>
  <p:clrMapOvr>
    <a:masterClrMapping/>
  </p:clrMapOvr>
  <p:transition spd="slow"/>
</p:sld>
</file>

<file path=ppt/slides/slide9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roup 2"/>
          <p:cNvGraphicFramePr>
            <a:graphicFrameLocks noGrp="1"/>
          </p:cNvGraphicFramePr>
          <p:nvPr/>
        </p:nvGraphicFramePr>
        <p:xfrm>
          <a:off x="0" y="1920240"/>
          <a:ext cx="9144089" cy="3017520"/>
        </p:xfrm>
        <a:graphic>
          <a:graphicData uri="http://schemas.openxmlformats.org/drawingml/2006/table">
            <a:tbl>
              <a:tblPr rtl="1"/>
              <a:tblGrid>
                <a:gridCol w="28996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817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627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كوكب الصبح المنير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قد رآه يوحنا البشير</a:t>
                      </a:r>
                      <a:br>
                        <a:rPr kumimoji="0" lang="ar-EG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وقال عنه نص وتفسير</a:t>
                      </a:r>
                      <a:br>
                        <a:rPr kumimoji="0" lang="ar-EG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بي </a:t>
                      </a:r>
                      <a:r>
                        <a:rPr kumimoji="0" lang="ar-EG" sz="4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أخرستوس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ar-EG" sz="4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انيستي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ar-EG" sz="4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أكنكرون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Rectangle 1">
            <a:hlinkClick r:id="rId2" action="ppaction://hlinksldjump"/>
            <a:extLst>
              <a:ext uri="{FF2B5EF4-FFF2-40B4-BE49-F238E27FC236}">
                <a16:creationId xmlns:a16="http://schemas.microsoft.com/office/drawing/2014/main" id="{E5ADF9B9-5257-0ED1-BE55-C8D2B9AD9A05}"/>
              </a:ext>
            </a:extLst>
          </p:cNvPr>
          <p:cNvSpPr/>
          <p:nvPr/>
        </p:nvSpPr>
        <p:spPr>
          <a:xfrm flipH="1">
            <a:off x="7924878" y="5486401"/>
            <a:ext cx="1143007" cy="457200"/>
          </a:xfrm>
          <a:prstGeom prst="rect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القائمة</a:t>
            </a:r>
            <a:endParaRPr lang="en-US" sz="2400" b="1">
              <a:solidFill>
                <a:srgbClr val="FFC000"/>
              </a:solidFill>
              <a:latin typeface="Calibri"/>
              <a:cs typeface="Arial"/>
            </a:endParaRPr>
          </a:p>
        </p:txBody>
      </p:sp>
      <p:sp>
        <p:nvSpPr>
          <p:cNvPr id="3" name="Pentagon 6">
            <a:hlinkClick r:id="rId3" action="ppaction://hlinksldjump"/>
            <a:extLst>
              <a:ext uri="{FF2B5EF4-FFF2-40B4-BE49-F238E27FC236}">
                <a16:creationId xmlns:a16="http://schemas.microsoft.com/office/drawing/2014/main" id="{361F1487-F886-0197-1966-F4427B54B0D1}"/>
              </a:ext>
            </a:extLst>
          </p:cNvPr>
          <p:cNvSpPr/>
          <p:nvPr/>
        </p:nvSpPr>
        <p:spPr>
          <a:xfrm flipH="1">
            <a:off x="6400862" y="5486401"/>
            <a:ext cx="1447814" cy="457200"/>
          </a:xfrm>
          <a:prstGeom prst="homePlate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الختام</a:t>
            </a:r>
            <a:endParaRPr lang="en-US" b="1">
              <a:solidFill>
                <a:prstClr val="white"/>
              </a:solidFill>
              <a:latin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83747956"/>
      </p:ext>
    </p:extLst>
  </p:cSld>
  <p:clrMapOvr>
    <a:masterClrMapping/>
  </p:clrMapOvr>
  <p:transition spd="slow"/>
</p:sld>
</file>

<file path=ppt/slides/slide9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62" name="Group 2"/>
          <p:cNvGraphicFramePr>
            <a:graphicFrameLocks noGrp="1"/>
          </p:cNvGraphicFramePr>
          <p:nvPr/>
        </p:nvGraphicFramePr>
        <p:xfrm>
          <a:off x="0" y="1920240"/>
          <a:ext cx="9144089" cy="301752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لوقا قال عنه تمجيد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بكي وصلي بخوار شديد</a:t>
                      </a:r>
                      <a:br>
                        <a:rPr kumimoji="0" lang="ar-EG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حب الرب يصنع ما يريد</a:t>
                      </a:r>
                      <a:br>
                        <a:rPr kumimoji="0" lang="ar-EG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بي </a:t>
                      </a:r>
                      <a:r>
                        <a:rPr kumimoji="0" lang="ar-EG" sz="4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أخرستوس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ar-EG" sz="4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انيستي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ar-EG" sz="4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أكنكرون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Rectangle 1">
            <a:hlinkClick r:id="rId2" action="ppaction://hlinksldjump"/>
            <a:extLst>
              <a:ext uri="{FF2B5EF4-FFF2-40B4-BE49-F238E27FC236}">
                <a16:creationId xmlns:a16="http://schemas.microsoft.com/office/drawing/2014/main" id="{3D25A536-DD49-BE9E-7D12-BB7C556A9515}"/>
              </a:ext>
            </a:extLst>
          </p:cNvPr>
          <p:cNvSpPr/>
          <p:nvPr/>
        </p:nvSpPr>
        <p:spPr>
          <a:xfrm flipH="1">
            <a:off x="7924878" y="5486401"/>
            <a:ext cx="1143007" cy="457200"/>
          </a:xfrm>
          <a:prstGeom prst="rect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القائمة</a:t>
            </a:r>
            <a:endParaRPr lang="en-US" sz="2400" b="1">
              <a:solidFill>
                <a:srgbClr val="FFC000"/>
              </a:solidFill>
              <a:latin typeface="Calibri"/>
              <a:cs typeface="Arial"/>
            </a:endParaRPr>
          </a:p>
        </p:txBody>
      </p:sp>
      <p:sp>
        <p:nvSpPr>
          <p:cNvPr id="3" name="Pentagon 6">
            <a:hlinkClick r:id="rId3" action="ppaction://hlinksldjump"/>
            <a:extLst>
              <a:ext uri="{FF2B5EF4-FFF2-40B4-BE49-F238E27FC236}">
                <a16:creationId xmlns:a16="http://schemas.microsoft.com/office/drawing/2014/main" id="{B673BB1A-71E7-4BF8-2509-1F0F8C11C55A}"/>
              </a:ext>
            </a:extLst>
          </p:cNvPr>
          <p:cNvSpPr/>
          <p:nvPr/>
        </p:nvSpPr>
        <p:spPr>
          <a:xfrm flipH="1">
            <a:off x="6400862" y="5486401"/>
            <a:ext cx="1447814" cy="457200"/>
          </a:xfrm>
          <a:prstGeom prst="homePlate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الختام</a:t>
            </a:r>
            <a:endParaRPr lang="en-US" b="1">
              <a:solidFill>
                <a:prstClr val="white"/>
              </a:solidFill>
              <a:latin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93644527"/>
      </p:ext>
    </p:extLst>
  </p:cSld>
  <p:clrMapOvr>
    <a:masterClrMapping/>
  </p:clrMapOvr>
  <p:transition spd="slow"/>
</p:sld>
</file>

<file path=ppt/slides/slide9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roup 2"/>
          <p:cNvGraphicFramePr>
            <a:graphicFrameLocks noGrp="1"/>
          </p:cNvGraphicFramePr>
          <p:nvPr/>
        </p:nvGraphicFramePr>
        <p:xfrm>
          <a:off x="0" y="1920240"/>
          <a:ext cx="9144089" cy="3017520"/>
        </p:xfrm>
        <a:graphic>
          <a:graphicData uri="http://schemas.openxmlformats.org/drawingml/2006/table">
            <a:tbl>
              <a:tblPr rtl="1"/>
              <a:tblGrid>
                <a:gridCol w="28996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817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627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وجثي وصلي ليلة </a:t>
                      </a:r>
                      <a:r>
                        <a:rPr kumimoji="0" lang="ar-EG" sz="4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الصلبوت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وقال الكلمة رب الصباؤوت</a:t>
                      </a:r>
                      <a:br>
                        <a:rPr kumimoji="0" lang="ar-EG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نفسي حزينة حتى الموت</a:t>
                      </a:r>
                      <a:br>
                        <a:rPr kumimoji="0" lang="ar-EG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بي </a:t>
                      </a:r>
                      <a:r>
                        <a:rPr kumimoji="0" lang="ar-EG" sz="4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أخرستوس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ar-EG" sz="4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انيستي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ar-EG" sz="4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أكنكرون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Rectangle 1">
            <a:hlinkClick r:id="rId2" action="ppaction://hlinksldjump"/>
            <a:extLst>
              <a:ext uri="{FF2B5EF4-FFF2-40B4-BE49-F238E27FC236}">
                <a16:creationId xmlns:a16="http://schemas.microsoft.com/office/drawing/2014/main" id="{3D25A536-DD49-BE9E-7D12-BB7C556A9515}"/>
              </a:ext>
            </a:extLst>
          </p:cNvPr>
          <p:cNvSpPr/>
          <p:nvPr/>
        </p:nvSpPr>
        <p:spPr>
          <a:xfrm flipH="1">
            <a:off x="7924878" y="5486401"/>
            <a:ext cx="1143007" cy="457200"/>
          </a:xfrm>
          <a:prstGeom prst="rect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القائمة</a:t>
            </a:r>
            <a:endParaRPr lang="en-US" sz="2400" b="1">
              <a:solidFill>
                <a:srgbClr val="FFC000"/>
              </a:solidFill>
              <a:latin typeface="Calibri"/>
              <a:cs typeface="Arial"/>
            </a:endParaRPr>
          </a:p>
        </p:txBody>
      </p:sp>
      <p:sp>
        <p:nvSpPr>
          <p:cNvPr id="3" name="Pentagon 6">
            <a:hlinkClick r:id="rId3" action="ppaction://hlinksldjump"/>
            <a:extLst>
              <a:ext uri="{FF2B5EF4-FFF2-40B4-BE49-F238E27FC236}">
                <a16:creationId xmlns:a16="http://schemas.microsoft.com/office/drawing/2014/main" id="{B673BB1A-71E7-4BF8-2509-1F0F8C11C55A}"/>
              </a:ext>
            </a:extLst>
          </p:cNvPr>
          <p:cNvSpPr/>
          <p:nvPr/>
        </p:nvSpPr>
        <p:spPr>
          <a:xfrm flipH="1">
            <a:off x="6400862" y="5486401"/>
            <a:ext cx="1447814" cy="457200"/>
          </a:xfrm>
          <a:prstGeom prst="homePlate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الختام</a:t>
            </a:r>
            <a:endParaRPr lang="en-US" b="1">
              <a:solidFill>
                <a:prstClr val="white"/>
              </a:solidFill>
              <a:latin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91549094"/>
      </p:ext>
    </p:extLst>
  </p:cSld>
  <p:clrMapOvr>
    <a:masterClrMapping/>
  </p:clrMapOvr>
  <p:transition spd="slow"/>
</p:sld>
</file>

<file path=ppt/slides/slide9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62" name="Group 2"/>
          <p:cNvGraphicFramePr>
            <a:graphicFrameLocks noGrp="1"/>
          </p:cNvGraphicFramePr>
          <p:nvPr/>
        </p:nvGraphicFramePr>
        <p:xfrm>
          <a:off x="-1" y="1920240"/>
          <a:ext cx="9144090" cy="303276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نزع العار عن شعبه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حبيب أيضًا وألجأه حبه</a:t>
                      </a:r>
                      <a:br>
                        <a:rPr kumimoji="0" lang="ar-EG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جمال يعقوب الذي أحبه</a:t>
                      </a:r>
                      <a:br>
                        <a:rPr kumimoji="0" lang="ar-EG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بي </a:t>
                      </a:r>
                      <a:r>
                        <a:rPr kumimoji="0" lang="ar-EG" sz="4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أخرستوس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ar-EG" sz="4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انيستي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ar-EG" sz="4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أكنكرون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Rectangle 1">
            <a:hlinkClick r:id="rId2" action="ppaction://hlinksldjump"/>
            <a:extLst>
              <a:ext uri="{FF2B5EF4-FFF2-40B4-BE49-F238E27FC236}">
                <a16:creationId xmlns:a16="http://schemas.microsoft.com/office/drawing/2014/main" id="{785A417A-78C7-A474-BFA8-937402F965FC}"/>
              </a:ext>
            </a:extLst>
          </p:cNvPr>
          <p:cNvSpPr/>
          <p:nvPr/>
        </p:nvSpPr>
        <p:spPr>
          <a:xfrm flipH="1">
            <a:off x="7924878" y="5486401"/>
            <a:ext cx="1143007" cy="457200"/>
          </a:xfrm>
          <a:prstGeom prst="rect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القائمة</a:t>
            </a:r>
            <a:endParaRPr lang="en-US" sz="2400" b="1">
              <a:solidFill>
                <a:srgbClr val="FFC000"/>
              </a:solidFill>
              <a:latin typeface="Calibri"/>
              <a:cs typeface="Arial"/>
            </a:endParaRPr>
          </a:p>
        </p:txBody>
      </p:sp>
      <p:sp>
        <p:nvSpPr>
          <p:cNvPr id="3" name="Pentagon 6">
            <a:hlinkClick r:id="rId3" action="ppaction://hlinksldjump"/>
            <a:extLst>
              <a:ext uri="{FF2B5EF4-FFF2-40B4-BE49-F238E27FC236}">
                <a16:creationId xmlns:a16="http://schemas.microsoft.com/office/drawing/2014/main" id="{4E095F80-BB4D-B75B-4F31-233259E67EF7}"/>
              </a:ext>
            </a:extLst>
          </p:cNvPr>
          <p:cNvSpPr/>
          <p:nvPr/>
        </p:nvSpPr>
        <p:spPr>
          <a:xfrm flipH="1">
            <a:off x="6400862" y="5486401"/>
            <a:ext cx="1447814" cy="457200"/>
          </a:xfrm>
          <a:prstGeom prst="homePlate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الختام</a:t>
            </a:r>
            <a:endParaRPr lang="en-US" b="1">
              <a:solidFill>
                <a:prstClr val="white"/>
              </a:solidFill>
              <a:latin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62511947"/>
      </p:ext>
    </p:extLst>
  </p:cSld>
  <p:clrMapOvr>
    <a:masterClrMapping/>
  </p:clrMapOvr>
  <p:transition spd="slow"/>
</p:sld>
</file>

<file path=ppt/slides/slide9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roup 2"/>
          <p:cNvGraphicFramePr>
            <a:graphicFrameLocks noGrp="1"/>
          </p:cNvGraphicFramePr>
          <p:nvPr/>
        </p:nvGraphicFramePr>
        <p:xfrm>
          <a:off x="0" y="1920240"/>
          <a:ext cx="9144089" cy="3032760"/>
        </p:xfrm>
        <a:graphic>
          <a:graphicData uri="http://schemas.openxmlformats.org/drawingml/2006/table">
            <a:tbl>
              <a:tblPr rtl="1"/>
              <a:tblGrid>
                <a:gridCol w="28996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817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627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هزم مدينة الأشرار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أريحا حتى الأسوار</a:t>
                      </a:r>
                      <a:br>
                        <a:rPr kumimoji="0" lang="ar-EG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وراحاب جعلها مع الأطهار</a:t>
                      </a:r>
                      <a:br>
                        <a:rPr kumimoji="0" lang="ar-EG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بي </a:t>
                      </a:r>
                      <a:r>
                        <a:rPr kumimoji="0" lang="ar-EG" sz="4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أخرستوس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ar-EG" sz="4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انيستي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ar-EG" sz="4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أكنكرون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Rectangle 1">
            <a:hlinkClick r:id="rId2" action="ppaction://hlinksldjump"/>
            <a:extLst>
              <a:ext uri="{FF2B5EF4-FFF2-40B4-BE49-F238E27FC236}">
                <a16:creationId xmlns:a16="http://schemas.microsoft.com/office/drawing/2014/main" id="{785A417A-78C7-A474-BFA8-937402F965FC}"/>
              </a:ext>
            </a:extLst>
          </p:cNvPr>
          <p:cNvSpPr/>
          <p:nvPr/>
        </p:nvSpPr>
        <p:spPr>
          <a:xfrm flipH="1">
            <a:off x="7924878" y="5486401"/>
            <a:ext cx="1143007" cy="457200"/>
          </a:xfrm>
          <a:prstGeom prst="rect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القائمة</a:t>
            </a:r>
            <a:endParaRPr lang="en-US" sz="2400" b="1">
              <a:solidFill>
                <a:srgbClr val="FFC000"/>
              </a:solidFill>
              <a:latin typeface="Calibri"/>
              <a:cs typeface="Arial"/>
            </a:endParaRPr>
          </a:p>
        </p:txBody>
      </p:sp>
      <p:sp>
        <p:nvSpPr>
          <p:cNvPr id="3" name="Pentagon 6">
            <a:hlinkClick r:id="rId3" action="ppaction://hlinksldjump"/>
            <a:extLst>
              <a:ext uri="{FF2B5EF4-FFF2-40B4-BE49-F238E27FC236}">
                <a16:creationId xmlns:a16="http://schemas.microsoft.com/office/drawing/2014/main" id="{4E095F80-BB4D-B75B-4F31-233259E67EF7}"/>
              </a:ext>
            </a:extLst>
          </p:cNvPr>
          <p:cNvSpPr/>
          <p:nvPr/>
        </p:nvSpPr>
        <p:spPr>
          <a:xfrm flipH="1">
            <a:off x="6400862" y="5486401"/>
            <a:ext cx="1447814" cy="457200"/>
          </a:xfrm>
          <a:prstGeom prst="homePlate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الختام</a:t>
            </a:r>
            <a:endParaRPr lang="en-US" b="1">
              <a:solidFill>
                <a:prstClr val="white"/>
              </a:solidFill>
              <a:latin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37711550"/>
      </p:ext>
    </p:extLst>
  </p:cSld>
  <p:clrMapOvr>
    <a:masterClrMapping/>
  </p:clrMapOvr>
  <p:transition spd="slow"/>
</p:sld>
</file>

<file path=ppt/slides/slide9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62" name="Group 2"/>
          <p:cNvGraphicFramePr>
            <a:graphicFrameLocks noGrp="1"/>
          </p:cNvGraphicFramePr>
          <p:nvPr/>
        </p:nvGraphicFramePr>
        <p:xfrm>
          <a:off x="-1" y="1920240"/>
          <a:ext cx="9144090" cy="303276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واضع أيضا هذا المديح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الايغومانوس عبد المسيح</a:t>
                      </a:r>
                      <a:br>
                        <a:rPr kumimoji="0" lang="ar-EG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يقول أيضا بلسان فصيح</a:t>
                      </a:r>
                      <a:br>
                        <a:rPr kumimoji="0" lang="ar-EG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بي </a:t>
                      </a:r>
                      <a:r>
                        <a:rPr kumimoji="0" lang="ar-EG" sz="4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أخرستوس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ar-EG" sz="4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انيستي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ar-EG" sz="4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أكنكرون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Rectangle 1">
            <a:hlinkClick r:id="rId2" action="ppaction://hlinksldjump"/>
            <a:extLst>
              <a:ext uri="{FF2B5EF4-FFF2-40B4-BE49-F238E27FC236}">
                <a16:creationId xmlns:a16="http://schemas.microsoft.com/office/drawing/2014/main" id="{50C7B1F2-080F-7C8D-DFE1-33C20768E515}"/>
              </a:ext>
            </a:extLst>
          </p:cNvPr>
          <p:cNvSpPr/>
          <p:nvPr/>
        </p:nvSpPr>
        <p:spPr>
          <a:xfrm flipH="1">
            <a:off x="7924878" y="5486401"/>
            <a:ext cx="1143007" cy="457200"/>
          </a:xfrm>
          <a:prstGeom prst="rect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القائمة</a:t>
            </a:r>
            <a:endParaRPr lang="en-US" sz="2400" b="1">
              <a:solidFill>
                <a:srgbClr val="FFC000"/>
              </a:solidFill>
              <a:latin typeface="Calibri"/>
              <a:cs typeface="Arial"/>
            </a:endParaRPr>
          </a:p>
        </p:txBody>
      </p:sp>
      <p:sp>
        <p:nvSpPr>
          <p:cNvPr id="3" name="Pentagon 6">
            <a:hlinkClick r:id="rId3" action="ppaction://hlinksldjump"/>
            <a:extLst>
              <a:ext uri="{FF2B5EF4-FFF2-40B4-BE49-F238E27FC236}">
                <a16:creationId xmlns:a16="http://schemas.microsoft.com/office/drawing/2014/main" id="{EE372770-020F-512B-3D44-2A3E18545BB2}"/>
              </a:ext>
            </a:extLst>
          </p:cNvPr>
          <p:cNvSpPr/>
          <p:nvPr/>
        </p:nvSpPr>
        <p:spPr>
          <a:xfrm flipH="1">
            <a:off x="6400862" y="5486401"/>
            <a:ext cx="1447814" cy="457200"/>
          </a:xfrm>
          <a:prstGeom prst="homePlate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الختام</a:t>
            </a:r>
            <a:endParaRPr lang="en-US" b="1">
              <a:solidFill>
                <a:prstClr val="white"/>
              </a:solidFill>
              <a:latin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47382945"/>
      </p:ext>
    </p:extLst>
  </p:cSld>
  <p:clrMapOvr>
    <a:masterClrMapping/>
  </p:clrMapOvr>
  <p:transition spd="slow"/>
</p:sld>
</file>

<file path=ppt/slides/slide9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roup 2"/>
          <p:cNvGraphicFramePr>
            <a:graphicFrameLocks noGrp="1"/>
          </p:cNvGraphicFramePr>
          <p:nvPr/>
        </p:nvGraphicFramePr>
        <p:xfrm>
          <a:off x="0" y="1920240"/>
          <a:ext cx="9144089" cy="3032760"/>
        </p:xfrm>
        <a:graphic>
          <a:graphicData uri="http://schemas.openxmlformats.org/drawingml/2006/table">
            <a:tbl>
              <a:tblPr rtl="1"/>
              <a:tblGrid>
                <a:gridCol w="28996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817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627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لأني وضعت هذا البرهان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أنا الحقير بين الرهبان</a:t>
                      </a:r>
                      <a:br>
                        <a:rPr kumimoji="0" lang="ar-EG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وأنشأت هذه الألحان</a:t>
                      </a:r>
                      <a:br>
                        <a:rPr kumimoji="0" lang="ar-EG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بي </a:t>
                      </a:r>
                      <a:r>
                        <a:rPr kumimoji="0" lang="ar-EG" sz="4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أخرستوس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ar-EG" sz="4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انيستي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ar-EG" sz="4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أكنكرون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Rectangle 1">
            <a:hlinkClick r:id="rId2" action="ppaction://hlinksldjump"/>
            <a:extLst>
              <a:ext uri="{FF2B5EF4-FFF2-40B4-BE49-F238E27FC236}">
                <a16:creationId xmlns:a16="http://schemas.microsoft.com/office/drawing/2014/main" id="{50C7B1F2-080F-7C8D-DFE1-33C20768E515}"/>
              </a:ext>
            </a:extLst>
          </p:cNvPr>
          <p:cNvSpPr/>
          <p:nvPr/>
        </p:nvSpPr>
        <p:spPr>
          <a:xfrm flipH="1">
            <a:off x="7924878" y="5486401"/>
            <a:ext cx="1143007" cy="457200"/>
          </a:xfrm>
          <a:prstGeom prst="rect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القائمة</a:t>
            </a:r>
            <a:endParaRPr lang="en-US" sz="2400" b="1">
              <a:solidFill>
                <a:srgbClr val="FFC000"/>
              </a:solidFill>
              <a:latin typeface="Calibri"/>
              <a:cs typeface="Arial"/>
            </a:endParaRPr>
          </a:p>
        </p:txBody>
      </p:sp>
      <p:sp>
        <p:nvSpPr>
          <p:cNvPr id="3" name="Pentagon 6">
            <a:hlinkClick r:id="rId3" action="ppaction://hlinksldjump"/>
            <a:extLst>
              <a:ext uri="{FF2B5EF4-FFF2-40B4-BE49-F238E27FC236}">
                <a16:creationId xmlns:a16="http://schemas.microsoft.com/office/drawing/2014/main" id="{EE372770-020F-512B-3D44-2A3E18545BB2}"/>
              </a:ext>
            </a:extLst>
          </p:cNvPr>
          <p:cNvSpPr/>
          <p:nvPr/>
        </p:nvSpPr>
        <p:spPr>
          <a:xfrm flipH="1">
            <a:off x="6400862" y="5486401"/>
            <a:ext cx="1447814" cy="457200"/>
          </a:xfrm>
          <a:prstGeom prst="homePlate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الختام</a:t>
            </a:r>
            <a:endParaRPr lang="en-US" b="1">
              <a:solidFill>
                <a:prstClr val="white"/>
              </a:solidFill>
              <a:latin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24292765"/>
      </p:ext>
    </p:extLst>
  </p:cSld>
  <p:clrMapOvr>
    <a:masterClrMapping/>
  </p:clrMapOvr>
  <p:transition spd="slow"/>
</p:sld>
</file>

<file path=ppt/slides/slide9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62" name="Group 2"/>
          <p:cNvGraphicFramePr>
            <a:graphicFrameLocks noGrp="1"/>
          </p:cNvGraphicFramePr>
          <p:nvPr/>
        </p:nvGraphicFramePr>
        <p:xfrm>
          <a:off x="-1" y="1920240"/>
          <a:ext cx="9144090" cy="303276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يا رب احفظ بطركنا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والرؤساء وجميع كهنتنا</a:t>
                      </a:r>
                      <a:br>
                        <a:rPr kumimoji="0" lang="ar-EG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وسائر أبناء طائفتنا</a:t>
                      </a:r>
                      <a:br>
                        <a:rPr kumimoji="0" lang="ar-EG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المسيح أنعم لنا بالخلاص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Rectangle 1">
            <a:hlinkClick r:id="rId2" action="ppaction://hlinksldjump"/>
            <a:extLst>
              <a:ext uri="{FF2B5EF4-FFF2-40B4-BE49-F238E27FC236}">
                <a16:creationId xmlns:a16="http://schemas.microsoft.com/office/drawing/2014/main" id="{A0D2B498-BDE2-ADCC-B853-8821D19449F8}"/>
              </a:ext>
            </a:extLst>
          </p:cNvPr>
          <p:cNvSpPr/>
          <p:nvPr/>
        </p:nvSpPr>
        <p:spPr>
          <a:xfrm flipH="1">
            <a:off x="7924878" y="5486401"/>
            <a:ext cx="1143007" cy="457200"/>
          </a:xfrm>
          <a:prstGeom prst="rect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القائمة</a:t>
            </a:r>
            <a:endParaRPr lang="en-US" sz="2400" b="1">
              <a:solidFill>
                <a:srgbClr val="FFC000"/>
              </a:solidFill>
              <a:latin typeface="Calibri"/>
              <a:cs typeface="Arial"/>
            </a:endParaRPr>
          </a:p>
        </p:txBody>
      </p:sp>
      <p:sp>
        <p:nvSpPr>
          <p:cNvPr id="3" name="Pentagon 6">
            <a:hlinkClick r:id="rId3" action="ppaction://hlinksldjump"/>
            <a:extLst>
              <a:ext uri="{FF2B5EF4-FFF2-40B4-BE49-F238E27FC236}">
                <a16:creationId xmlns:a16="http://schemas.microsoft.com/office/drawing/2014/main" id="{9E305565-FD20-6C0E-621F-61C075EFCC86}"/>
              </a:ext>
            </a:extLst>
          </p:cNvPr>
          <p:cNvSpPr/>
          <p:nvPr/>
        </p:nvSpPr>
        <p:spPr>
          <a:xfrm flipH="1">
            <a:off x="6400862" y="5486401"/>
            <a:ext cx="1447814" cy="457200"/>
          </a:xfrm>
          <a:prstGeom prst="homePlate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الختام</a:t>
            </a:r>
            <a:endParaRPr lang="en-US" b="1">
              <a:solidFill>
                <a:prstClr val="white"/>
              </a:solidFill>
              <a:latin typeface="Calibri"/>
              <a:cs typeface="Arial"/>
            </a:endParaRPr>
          </a:p>
        </p:txBody>
      </p:sp>
    </p:spTree>
  </p:cSld>
  <p:clrMapOvr>
    <a:masterClrMapping/>
  </p:clrMapOvr>
  <p:transition spd="slow"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14">
            <a:extLst>
              <a:ext uri="{FF2B5EF4-FFF2-40B4-BE49-F238E27FC236}">
                <a16:creationId xmlns:a16="http://schemas.microsoft.com/office/drawing/2014/main" id="{5580490C-8A21-4917-9C64-6CD4692025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9813770"/>
              </p:ext>
            </p:extLst>
          </p:nvPr>
        </p:nvGraphicFramePr>
        <p:xfrm>
          <a:off x="0" y="4343401"/>
          <a:ext cx="9144000" cy="278082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05372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4200" b="1" i="0" kern="1200" dirty="0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صرت صديقة سولومون</a:t>
                      </a:r>
                      <a:r>
                        <a:rPr kumimoji="0" lang="ar-EG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</a:p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SA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نيم ابشوشو اني اثمى نيم تي ذيكاؤوس</a:t>
                      </a:r>
                      <a:r>
                        <a:rPr kumimoji="0" lang="ar-EG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endParaRPr lang="ar-EG" sz="42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896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210260">
                <a:tc>
                  <a:txBody>
                    <a:bodyPr/>
                    <a:lstStyle/>
                    <a:p>
                      <a:pPr algn="ctr" rtl="1"/>
                      <a:r>
                        <a:rPr kumimoji="0" lang="ar-SA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داود أسماك صهيون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 </a:t>
                      </a:r>
                      <a:r>
                        <a:rPr kumimoji="0" lang="ar-SA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صرت مسكن للقدوس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35717850"/>
      </p:ext>
    </p:extLst>
  </p:cSld>
  <p:clrMapOvr>
    <a:masterClrMapping/>
  </p:clrMapOvr>
</p:sld>
</file>

<file path=ppt/slides/slide9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58632212"/>
      </p:ext>
    </p:extLst>
  </p:cSld>
  <p:clrMapOvr>
    <a:masterClrMapping/>
  </p:clrMapOvr>
  <p:transition advClick="0" advTm="0"/>
</p:sld>
</file>

<file path=ppt/slides/slide9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Title 1"/>
          <p:cNvSpPr>
            <a:spLocks noGrp="1"/>
          </p:cNvSpPr>
          <p:nvPr>
            <p:ph type="title"/>
          </p:nvPr>
        </p:nvSpPr>
        <p:spPr bwMode="auto">
          <a:xfrm>
            <a:off x="533405" y="2628900"/>
            <a:ext cx="8229680" cy="1600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1000" tIns="0" rIns="81000" bIns="0" numCol="1" anchor="t" anchorCtr="0" compatLnSpc="1">
            <a:prstTxWarp prst="textNoShape">
              <a:avLst/>
            </a:prstTxWarp>
          </a:bodyPr>
          <a:lstStyle/>
          <a:p>
            <a:r>
              <a:rPr lang="ar-EG" sz="4800" dirty="0"/>
              <a:t>سبع قطع لباكر عيد القيامة المجيد</a:t>
            </a:r>
            <a:br>
              <a:rPr lang="en-US" sz="4800" dirty="0"/>
            </a:br>
            <a:r>
              <a:rPr lang="ar-SA" sz="4800" dirty="0"/>
              <a:t>(</a:t>
            </a:r>
            <a:r>
              <a:rPr lang="ar-EG" sz="4800" dirty="0"/>
              <a:t>من نظم القمص </a:t>
            </a:r>
            <a:r>
              <a:rPr lang="ar-EG" sz="4800" dirty="0" err="1"/>
              <a:t>فيلوثاؤس</a:t>
            </a:r>
            <a:r>
              <a:rPr lang="ar-SA" sz="4800" dirty="0"/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3355212925"/>
      </p:ext>
    </p:extLst>
  </p:cSld>
  <p:clrMapOvr>
    <a:masterClrMapping/>
  </p:clrMapOvr>
  <p:transition/>
</p:sld>
</file>

<file path=ppt/slides/slide9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62" name="Group 2"/>
          <p:cNvGraphicFramePr>
            <a:graphicFrameLocks noGrp="1"/>
          </p:cNvGraphicFramePr>
          <p:nvPr/>
        </p:nvGraphicFramePr>
        <p:xfrm>
          <a:off x="-1" y="1943100"/>
          <a:ext cx="9144090" cy="298704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المجد والعظمة للإله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ذى الحكمة السامية عن الأفهام</a:t>
                      </a:r>
                      <a:br>
                        <a:rPr kumimoji="0" lang="ar-EG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723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من أشرق علينا فضله ورضاه</a:t>
                      </a:r>
                      <a:br>
                        <a:rPr kumimoji="0" lang="ar-EG" sz="3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وخولنا أشرف الأنعام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8" name="Title 1">
            <a:extLst>
              <a:ext uri="{FF2B5EF4-FFF2-40B4-BE49-F238E27FC236}">
                <a16:creationId xmlns:a16="http://schemas.microsoft.com/office/drawing/2014/main" id="{519C8843-BD37-F177-8D28-95DF79286632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160" y="857251"/>
            <a:ext cx="8229680" cy="573881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1000" tIns="0" rIns="81000" bIns="0" numCol="1" anchor="t" anchorCtr="0" compatLnSpc="1">
            <a:prstTxWarp prst="textNoShape">
              <a:avLst/>
            </a:prstTxWarp>
          </a:bodyPr>
          <a:lstStyle/>
          <a:p>
            <a:r>
              <a:rPr lang="ar-SA" sz="4050" dirty="0"/>
              <a:t>القطعة ا</a:t>
            </a:r>
            <a:r>
              <a:rPr lang="ar-EG" sz="4050" dirty="0"/>
              <a:t>لأولي</a:t>
            </a:r>
            <a:r>
              <a:rPr lang="ar-SA" sz="4050" dirty="0"/>
              <a:t> </a:t>
            </a:r>
            <a:endParaRPr lang="en-US" sz="4050" dirty="0"/>
          </a:p>
        </p:txBody>
      </p:sp>
      <p:sp>
        <p:nvSpPr>
          <p:cNvPr id="2" name="Rectangle 1">
            <a:hlinkClick r:id="rId2" action="ppaction://hlinksldjump"/>
            <a:extLst>
              <a:ext uri="{FF2B5EF4-FFF2-40B4-BE49-F238E27FC236}">
                <a16:creationId xmlns:a16="http://schemas.microsoft.com/office/drawing/2014/main" id="{8477F5CA-A77C-420E-6620-A3838053371E}"/>
              </a:ext>
            </a:extLst>
          </p:cNvPr>
          <p:cNvSpPr/>
          <p:nvPr/>
        </p:nvSpPr>
        <p:spPr>
          <a:xfrm flipH="1">
            <a:off x="7924878" y="5486401"/>
            <a:ext cx="1143007" cy="457200"/>
          </a:xfrm>
          <a:prstGeom prst="rect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القائمة</a:t>
            </a:r>
            <a:endParaRPr lang="en-US" sz="2400" b="1">
              <a:solidFill>
                <a:srgbClr val="FFC000"/>
              </a:solidFill>
              <a:latin typeface="Calibri"/>
              <a:cs typeface="Arial"/>
            </a:endParaRPr>
          </a:p>
        </p:txBody>
      </p:sp>
      <p:sp>
        <p:nvSpPr>
          <p:cNvPr id="3" name="Pentagon 6">
            <a:hlinkClick r:id="rId3" action="ppaction://hlinksldjump"/>
            <a:extLst>
              <a:ext uri="{FF2B5EF4-FFF2-40B4-BE49-F238E27FC236}">
                <a16:creationId xmlns:a16="http://schemas.microsoft.com/office/drawing/2014/main" id="{6BC71928-CFD3-6BDB-B81F-35505F5E7DB8}"/>
              </a:ext>
            </a:extLst>
          </p:cNvPr>
          <p:cNvSpPr/>
          <p:nvPr/>
        </p:nvSpPr>
        <p:spPr>
          <a:xfrm flipH="1">
            <a:off x="6400862" y="5486401"/>
            <a:ext cx="1447814" cy="457200"/>
          </a:xfrm>
          <a:prstGeom prst="homePlate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الختام</a:t>
            </a:r>
            <a:endParaRPr lang="en-US" b="1">
              <a:solidFill>
                <a:prstClr val="white"/>
              </a:solidFill>
              <a:latin typeface="Calibri"/>
              <a:cs typeface="Arial"/>
            </a:endParaRPr>
          </a:p>
        </p:txBody>
      </p:sp>
    </p:spTree>
  </p:cSld>
  <p:clrMapOvr>
    <a:masterClrMapping/>
  </p:clrMapOvr>
  <p:transition spd="slow"/>
</p:sld>
</file>

<file path=ppt/slides/slide9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roup 2"/>
          <p:cNvGraphicFramePr>
            <a:graphicFrameLocks noGrp="1"/>
          </p:cNvGraphicFramePr>
          <p:nvPr/>
        </p:nvGraphicFramePr>
        <p:xfrm>
          <a:off x="0" y="1920240"/>
          <a:ext cx="9144089" cy="3017520"/>
        </p:xfrm>
        <a:graphic>
          <a:graphicData uri="http://schemas.openxmlformats.org/drawingml/2006/table">
            <a:tbl>
              <a:tblPr rtl="1"/>
              <a:tblGrid>
                <a:gridCol w="28996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817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627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أرشدنا </a:t>
                      </a:r>
                      <a:r>
                        <a:rPr kumimoji="0" lang="ar-EG" sz="4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بانذاره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وهداه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وأبرانا من أنواع الأسقام</a:t>
                      </a:r>
                      <a:br>
                        <a:rPr kumimoji="0" lang="ar-EG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وحمل عنا الآلام برضاه</a:t>
                      </a:r>
                      <a:br>
                        <a:rPr kumimoji="0" lang="ar-EG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ليمحو سطور سجل الآثام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Rectangle 1">
            <a:hlinkClick r:id="rId2" action="ppaction://hlinksldjump"/>
            <a:extLst>
              <a:ext uri="{FF2B5EF4-FFF2-40B4-BE49-F238E27FC236}">
                <a16:creationId xmlns:a16="http://schemas.microsoft.com/office/drawing/2014/main" id="{8477F5CA-A77C-420E-6620-A3838053371E}"/>
              </a:ext>
            </a:extLst>
          </p:cNvPr>
          <p:cNvSpPr/>
          <p:nvPr/>
        </p:nvSpPr>
        <p:spPr>
          <a:xfrm flipH="1">
            <a:off x="7924878" y="5486401"/>
            <a:ext cx="1143007" cy="457200"/>
          </a:xfrm>
          <a:prstGeom prst="rect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القائمة</a:t>
            </a:r>
            <a:endParaRPr lang="en-US" sz="2400" b="1">
              <a:solidFill>
                <a:srgbClr val="FFC000"/>
              </a:solidFill>
              <a:latin typeface="Calibri"/>
              <a:cs typeface="Arial"/>
            </a:endParaRPr>
          </a:p>
        </p:txBody>
      </p:sp>
      <p:sp>
        <p:nvSpPr>
          <p:cNvPr id="3" name="Pentagon 6">
            <a:hlinkClick r:id="rId3" action="ppaction://hlinksldjump"/>
            <a:extLst>
              <a:ext uri="{FF2B5EF4-FFF2-40B4-BE49-F238E27FC236}">
                <a16:creationId xmlns:a16="http://schemas.microsoft.com/office/drawing/2014/main" id="{6BC71928-CFD3-6BDB-B81F-35505F5E7DB8}"/>
              </a:ext>
            </a:extLst>
          </p:cNvPr>
          <p:cNvSpPr/>
          <p:nvPr/>
        </p:nvSpPr>
        <p:spPr>
          <a:xfrm flipH="1">
            <a:off x="6400862" y="5486401"/>
            <a:ext cx="1447814" cy="457200"/>
          </a:xfrm>
          <a:prstGeom prst="homePlate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الختام</a:t>
            </a:r>
            <a:endParaRPr lang="en-US" b="1">
              <a:solidFill>
                <a:prstClr val="white"/>
              </a:solidFill>
              <a:latin typeface="Calibri"/>
              <a:cs typeface="Arial"/>
            </a:endParaRPr>
          </a:p>
        </p:txBody>
      </p:sp>
    </p:spTree>
  </p:cSld>
  <p:clrMapOvr>
    <a:masterClrMapping/>
  </p:clrMapOvr>
  <p:transition spd="slow"/>
</p:sld>
</file>

<file path=ppt/slides/slide9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62" name="Group 2"/>
          <p:cNvGraphicFramePr>
            <a:graphicFrameLocks noGrp="1"/>
          </p:cNvGraphicFramePr>
          <p:nvPr/>
        </p:nvGraphicFramePr>
        <p:xfrm>
          <a:off x="0" y="1920240"/>
          <a:ext cx="9144089" cy="301752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وذاق الموت </a:t>
                      </a:r>
                      <a:r>
                        <a:rPr kumimoji="0" lang="ar-EG" sz="4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بناسوته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ليحيينا من موت الذنوب</a:t>
                      </a:r>
                      <a:br>
                        <a:rPr kumimoji="0" lang="ar-EG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وتجلي بعزة لاهوته</a:t>
                      </a:r>
                      <a:br>
                        <a:rPr kumimoji="0" lang="ar-EG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ليرد آدم الجد المشجوب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Rectangle 1">
            <a:hlinkClick r:id="rId2" action="ppaction://hlinksldjump"/>
            <a:extLst>
              <a:ext uri="{FF2B5EF4-FFF2-40B4-BE49-F238E27FC236}">
                <a16:creationId xmlns:a16="http://schemas.microsoft.com/office/drawing/2014/main" id="{A25458E7-0B18-5CA1-80AF-7A4BD8FD16BA}"/>
              </a:ext>
            </a:extLst>
          </p:cNvPr>
          <p:cNvSpPr/>
          <p:nvPr/>
        </p:nvSpPr>
        <p:spPr>
          <a:xfrm flipH="1">
            <a:off x="7924878" y="5486401"/>
            <a:ext cx="1143007" cy="457200"/>
          </a:xfrm>
          <a:prstGeom prst="rect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القائمة</a:t>
            </a:r>
            <a:endParaRPr lang="en-US" sz="2400" b="1">
              <a:solidFill>
                <a:srgbClr val="FFC000"/>
              </a:solidFill>
              <a:latin typeface="Calibri"/>
              <a:cs typeface="Arial"/>
            </a:endParaRPr>
          </a:p>
        </p:txBody>
      </p:sp>
      <p:sp>
        <p:nvSpPr>
          <p:cNvPr id="3" name="Pentagon 6">
            <a:hlinkClick r:id="rId3" action="ppaction://hlinksldjump"/>
            <a:extLst>
              <a:ext uri="{FF2B5EF4-FFF2-40B4-BE49-F238E27FC236}">
                <a16:creationId xmlns:a16="http://schemas.microsoft.com/office/drawing/2014/main" id="{8D4B4AD5-518A-B006-2B2E-55B8F1CB7901}"/>
              </a:ext>
            </a:extLst>
          </p:cNvPr>
          <p:cNvSpPr/>
          <p:nvPr/>
        </p:nvSpPr>
        <p:spPr>
          <a:xfrm flipH="1">
            <a:off x="6400862" y="5486401"/>
            <a:ext cx="1447814" cy="457200"/>
          </a:xfrm>
          <a:prstGeom prst="homePlate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الختام</a:t>
            </a:r>
            <a:endParaRPr lang="en-US" b="1">
              <a:solidFill>
                <a:prstClr val="white"/>
              </a:solidFill>
              <a:latin typeface="Calibri"/>
              <a:cs typeface="Arial"/>
            </a:endParaRPr>
          </a:p>
        </p:txBody>
      </p:sp>
    </p:spTree>
  </p:cSld>
  <p:clrMapOvr>
    <a:masterClrMapping/>
  </p:clrMapOvr>
  <p:transition spd="slow"/>
</p:sld>
</file>

<file path=ppt/slides/slide9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roup 2"/>
          <p:cNvGraphicFramePr>
            <a:graphicFrameLocks noGrp="1"/>
          </p:cNvGraphicFramePr>
          <p:nvPr/>
        </p:nvGraphicFramePr>
        <p:xfrm>
          <a:off x="0" y="1920240"/>
          <a:ext cx="9144089" cy="3017520"/>
        </p:xfrm>
        <a:graphic>
          <a:graphicData uri="http://schemas.openxmlformats.org/drawingml/2006/table">
            <a:tbl>
              <a:tblPr rtl="1"/>
              <a:tblGrid>
                <a:gridCol w="28996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817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627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وفي ثالث يوم </a:t>
                      </a:r>
                      <a:r>
                        <a:rPr kumimoji="0" lang="ar-EG" sz="4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لصلبوته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نهض قائما بجلال مرهوب</a:t>
                      </a:r>
                      <a:br>
                        <a:rPr kumimoji="0" lang="ar-EG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واستراح آدم في أرض حياته</a:t>
                      </a:r>
                      <a:br>
                        <a:rPr kumimoji="0" lang="ar-EG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وبنوه فازوا بالأمل المرغوب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Rectangle 1">
            <a:hlinkClick r:id="rId2" action="ppaction://hlinksldjump"/>
            <a:extLst>
              <a:ext uri="{FF2B5EF4-FFF2-40B4-BE49-F238E27FC236}">
                <a16:creationId xmlns:a16="http://schemas.microsoft.com/office/drawing/2014/main" id="{A25458E7-0B18-5CA1-80AF-7A4BD8FD16BA}"/>
              </a:ext>
            </a:extLst>
          </p:cNvPr>
          <p:cNvSpPr/>
          <p:nvPr/>
        </p:nvSpPr>
        <p:spPr>
          <a:xfrm flipH="1">
            <a:off x="7924878" y="5486401"/>
            <a:ext cx="1143007" cy="457200"/>
          </a:xfrm>
          <a:prstGeom prst="rect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القائمة</a:t>
            </a:r>
            <a:endParaRPr lang="en-US" sz="2400" b="1">
              <a:solidFill>
                <a:srgbClr val="FFC000"/>
              </a:solidFill>
              <a:latin typeface="Calibri"/>
              <a:cs typeface="Arial"/>
            </a:endParaRPr>
          </a:p>
        </p:txBody>
      </p:sp>
      <p:sp>
        <p:nvSpPr>
          <p:cNvPr id="3" name="Pentagon 6">
            <a:hlinkClick r:id="rId3" action="ppaction://hlinksldjump"/>
            <a:extLst>
              <a:ext uri="{FF2B5EF4-FFF2-40B4-BE49-F238E27FC236}">
                <a16:creationId xmlns:a16="http://schemas.microsoft.com/office/drawing/2014/main" id="{8D4B4AD5-518A-B006-2B2E-55B8F1CB7901}"/>
              </a:ext>
            </a:extLst>
          </p:cNvPr>
          <p:cNvSpPr/>
          <p:nvPr/>
        </p:nvSpPr>
        <p:spPr>
          <a:xfrm flipH="1">
            <a:off x="6400862" y="5486401"/>
            <a:ext cx="1447814" cy="457200"/>
          </a:xfrm>
          <a:prstGeom prst="homePlate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الختام</a:t>
            </a:r>
            <a:endParaRPr lang="en-US" b="1">
              <a:solidFill>
                <a:prstClr val="white"/>
              </a:solidFill>
              <a:latin typeface="Calibri"/>
              <a:cs typeface="Arial"/>
            </a:endParaRPr>
          </a:p>
        </p:txBody>
      </p:sp>
    </p:spTree>
  </p:cSld>
  <p:clrMapOvr>
    <a:masterClrMapping/>
  </p:clrMapOvr>
  <p:transition spd="slow"/>
</p:sld>
</file>

<file path=ppt/slides/slide9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62" name="Group 2"/>
          <p:cNvGraphicFramePr>
            <a:graphicFrameLocks noGrp="1"/>
          </p:cNvGraphicFramePr>
          <p:nvPr/>
        </p:nvGraphicFramePr>
        <p:xfrm>
          <a:off x="0" y="1920240"/>
          <a:ext cx="9144089" cy="301752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واللص القاتل المجرم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منذ تيقن السر المكنون</a:t>
                      </a:r>
                      <a:br>
                        <a:rPr kumimoji="0" lang="ar-EG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وتأمل ببصره وعلم</a:t>
                      </a:r>
                      <a:br>
                        <a:rPr kumimoji="0" lang="ar-EG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ن المصلوب هو ملك الكون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Rectangle 1">
            <a:hlinkClick r:id="rId2" action="ppaction://hlinksldjump"/>
            <a:extLst>
              <a:ext uri="{FF2B5EF4-FFF2-40B4-BE49-F238E27FC236}">
                <a16:creationId xmlns:a16="http://schemas.microsoft.com/office/drawing/2014/main" id="{EFCF06F5-C7BF-B48A-A889-E451060EA78E}"/>
              </a:ext>
            </a:extLst>
          </p:cNvPr>
          <p:cNvSpPr/>
          <p:nvPr/>
        </p:nvSpPr>
        <p:spPr>
          <a:xfrm flipH="1">
            <a:off x="7924878" y="5486401"/>
            <a:ext cx="1143007" cy="457200"/>
          </a:xfrm>
          <a:prstGeom prst="rect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القائمة</a:t>
            </a:r>
            <a:endParaRPr lang="en-US" sz="2400" b="1">
              <a:solidFill>
                <a:srgbClr val="FFC000"/>
              </a:solidFill>
              <a:latin typeface="Calibri"/>
              <a:cs typeface="Arial"/>
            </a:endParaRPr>
          </a:p>
        </p:txBody>
      </p:sp>
      <p:sp>
        <p:nvSpPr>
          <p:cNvPr id="3" name="Pentagon 6">
            <a:hlinkClick r:id="rId3" action="ppaction://hlinksldjump"/>
            <a:extLst>
              <a:ext uri="{FF2B5EF4-FFF2-40B4-BE49-F238E27FC236}">
                <a16:creationId xmlns:a16="http://schemas.microsoft.com/office/drawing/2014/main" id="{D774018C-B4A0-179A-5F7F-A89FF1A67437}"/>
              </a:ext>
            </a:extLst>
          </p:cNvPr>
          <p:cNvSpPr/>
          <p:nvPr/>
        </p:nvSpPr>
        <p:spPr>
          <a:xfrm flipH="1">
            <a:off x="6400862" y="5486401"/>
            <a:ext cx="1447814" cy="457200"/>
          </a:xfrm>
          <a:prstGeom prst="homePlate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الختام</a:t>
            </a:r>
            <a:endParaRPr lang="en-US" b="1">
              <a:solidFill>
                <a:prstClr val="white"/>
              </a:solidFill>
              <a:latin typeface="Calibri"/>
              <a:cs typeface="Arial"/>
            </a:endParaRPr>
          </a:p>
        </p:txBody>
      </p:sp>
    </p:spTree>
  </p:cSld>
  <p:clrMapOvr>
    <a:masterClrMapping/>
  </p:clrMapOvr>
  <p:transition spd="slow"/>
</p:sld>
</file>

<file path=ppt/slides/slide9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roup 2"/>
          <p:cNvGraphicFramePr>
            <a:graphicFrameLocks noGrp="1"/>
          </p:cNvGraphicFramePr>
          <p:nvPr/>
        </p:nvGraphicFramePr>
        <p:xfrm>
          <a:off x="0" y="1920240"/>
          <a:ext cx="9144089" cy="3017520"/>
        </p:xfrm>
        <a:graphic>
          <a:graphicData uri="http://schemas.openxmlformats.org/drawingml/2006/table">
            <a:tbl>
              <a:tblPr rtl="1"/>
              <a:tblGrid>
                <a:gridCol w="28996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817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627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اعترف به جهارًا مع التكريم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فحظي بنوال نعيم مصون</a:t>
                      </a:r>
                      <a:br>
                        <a:rPr kumimoji="0" lang="ar-EG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وولج حالا منفذ النعيم</a:t>
                      </a:r>
                      <a:br>
                        <a:rPr kumimoji="0" lang="ar-EG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وفاق فضله رؤساء صهيون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Rectangle 1">
            <a:hlinkClick r:id="rId2" action="ppaction://hlinksldjump"/>
            <a:extLst>
              <a:ext uri="{FF2B5EF4-FFF2-40B4-BE49-F238E27FC236}">
                <a16:creationId xmlns:a16="http://schemas.microsoft.com/office/drawing/2014/main" id="{EFCF06F5-C7BF-B48A-A889-E451060EA78E}"/>
              </a:ext>
            </a:extLst>
          </p:cNvPr>
          <p:cNvSpPr/>
          <p:nvPr/>
        </p:nvSpPr>
        <p:spPr>
          <a:xfrm flipH="1">
            <a:off x="7924878" y="5486401"/>
            <a:ext cx="1143007" cy="457200"/>
          </a:xfrm>
          <a:prstGeom prst="rect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القائمة</a:t>
            </a:r>
            <a:endParaRPr lang="en-US" sz="2400" b="1">
              <a:solidFill>
                <a:srgbClr val="FFC000"/>
              </a:solidFill>
              <a:latin typeface="Calibri"/>
              <a:cs typeface="Arial"/>
            </a:endParaRPr>
          </a:p>
        </p:txBody>
      </p:sp>
      <p:sp>
        <p:nvSpPr>
          <p:cNvPr id="3" name="Pentagon 6">
            <a:hlinkClick r:id="rId3" action="ppaction://hlinksldjump"/>
            <a:extLst>
              <a:ext uri="{FF2B5EF4-FFF2-40B4-BE49-F238E27FC236}">
                <a16:creationId xmlns:a16="http://schemas.microsoft.com/office/drawing/2014/main" id="{D774018C-B4A0-179A-5F7F-A89FF1A67437}"/>
              </a:ext>
            </a:extLst>
          </p:cNvPr>
          <p:cNvSpPr/>
          <p:nvPr/>
        </p:nvSpPr>
        <p:spPr>
          <a:xfrm flipH="1">
            <a:off x="6400862" y="5486401"/>
            <a:ext cx="1447814" cy="457200"/>
          </a:xfrm>
          <a:prstGeom prst="homePlate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الختام</a:t>
            </a:r>
            <a:endParaRPr lang="en-US" b="1">
              <a:solidFill>
                <a:prstClr val="white"/>
              </a:solidFill>
              <a:latin typeface="Calibri"/>
              <a:cs typeface="Arial"/>
            </a:endParaRPr>
          </a:p>
        </p:txBody>
      </p:sp>
    </p:spTree>
  </p:cSld>
  <p:clrMapOvr>
    <a:masterClrMapping/>
  </p:clrMapOvr>
  <p:transition spd="slow"/>
</p:sld>
</file>

<file path=ppt/slides/slide98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roup 2"/>
          <p:cNvGraphicFramePr>
            <a:graphicFrameLocks noGrp="1"/>
          </p:cNvGraphicFramePr>
          <p:nvPr/>
        </p:nvGraphicFramePr>
        <p:xfrm>
          <a:off x="0" y="1920240"/>
          <a:ext cx="9144089" cy="3017520"/>
        </p:xfrm>
        <a:graphic>
          <a:graphicData uri="http://schemas.openxmlformats.org/drawingml/2006/table">
            <a:tbl>
              <a:tblPr rtl="1"/>
              <a:tblGrid>
                <a:gridCol w="28996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817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627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المجد والتقديس الأعظم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kern="1200" cap="none" normalizeH="0" baseline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يليق بك يا فادي صهيون</a:t>
                      </a:r>
                      <a:br>
                        <a:rPr kumimoji="0" lang="ar-EG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kern="1200" cap="none" normalizeH="0" baseline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نسبحك بأجل نغم</a:t>
                      </a:r>
                      <a:br>
                        <a:rPr kumimoji="0" lang="ar-EG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أخرستوس</a:t>
                      </a: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 </a:t>
                      </a:r>
                      <a:r>
                        <a:rPr kumimoji="0" lang="ar-EG" sz="4800" b="1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أنيستي</a:t>
                      </a: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 </a:t>
                      </a:r>
                      <a:r>
                        <a:rPr kumimoji="0" lang="ar-EG" sz="4800" b="1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أيكنكرون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Rectangle 1">
            <a:hlinkClick r:id="rId2" action="ppaction://hlinksldjump"/>
            <a:extLst>
              <a:ext uri="{FF2B5EF4-FFF2-40B4-BE49-F238E27FC236}">
                <a16:creationId xmlns:a16="http://schemas.microsoft.com/office/drawing/2014/main" id="{35C82C81-2806-0EC2-5481-A988FE7FD34F}"/>
              </a:ext>
            </a:extLst>
          </p:cNvPr>
          <p:cNvSpPr/>
          <p:nvPr/>
        </p:nvSpPr>
        <p:spPr>
          <a:xfrm flipH="1">
            <a:off x="7924878" y="5486401"/>
            <a:ext cx="1143007" cy="457200"/>
          </a:xfrm>
          <a:prstGeom prst="rect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القائمة</a:t>
            </a:r>
            <a:endParaRPr lang="en-US" sz="2400" b="1">
              <a:solidFill>
                <a:srgbClr val="FFC000"/>
              </a:solidFill>
              <a:latin typeface="Calibri"/>
              <a:cs typeface="Arial"/>
            </a:endParaRPr>
          </a:p>
        </p:txBody>
      </p:sp>
      <p:sp>
        <p:nvSpPr>
          <p:cNvPr id="3" name="Pentagon 6">
            <a:hlinkClick r:id="rId3" action="ppaction://hlinksldjump"/>
            <a:extLst>
              <a:ext uri="{FF2B5EF4-FFF2-40B4-BE49-F238E27FC236}">
                <a16:creationId xmlns:a16="http://schemas.microsoft.com/office/drawing/2014/main" id="{8A4914EF-FA89-CC1A-B2F7-5ADB8BE08E04}"/>
              </a:ext>
            </a:extLst>
          </p:cNvPr>
          <p:cNvSpPr/>
          <p:nvPr/>
        </p:nvSpPr>
        <p:spPr>
          <a:xfrm flipH="1">
            <a:off x="6400862" y="5486401"/>
            <a:ext cx="1447814" cy="457200"/>
          </a:xfrm>
          <a:prstGeom prst="homePlate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الختام</a:t>
            </a:r>
            <a:endParaRPr lang="en-US" b="1">
              <a:solidFill>
                <a:prstClr val="white"/>
              </a:solidFill>
              <a:latin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23789928"/>
      </p:ext>
    </p:extLst>
  </p:cSld>
  <p:clrMapOvr>
    <a:masterClrMapping/>
  </p:clrMapOvr>
  <p:transition spd="slow"/>
</p:sld>
</file>

<file path=ppt/slides/slide98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62" name="Group 2"/>
          <p:cNvGraphicFramePr>
            <a:graphicFrameLocks noGrp="1"/>
          </p:cNvGraphicFramePr>
          <p:nvPr/>
        </p:nvGraphicFramePr>
        <p:xfrm>
          <a:off x="0" y="1920240"/>
          <a:ext cx="9144089" cy="301752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هلموا بتهليل وسرور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نزور مدينة الآب داود</a:t>
                      </a:r>
                      <a:br>
                        <a:rPr kumimoji="0" lang="ar-EG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نمضي إلى البستان بحبور</a:t>
                      </a:r>
                      <a:br>
                        <a:rPr kumimoji="0" lang="ar-EG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لنشاهد عملا غير معهود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8C233A83-EF79-4450-3193-62C8C3921B55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160" y="857251"/>
            <a:ext cx="8229680" cy="573881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1000" tIns="0" rIns="81000" bIns="0" numCol="1" anchor="t" anchorCtr="0" compatLnSpc="1">
            <a:prstTxWarp prst="textNoShape">
              <a:avLst/>
            </a:prstTxWarp>
          </a:bodyPr>
          <a:lstStyle/>
          <a:p>
            <a:r>
              <a:rPr lang="ar-SA" sz="4050" dirty="0"/>
              <a:t>القطعة ا</a:t>
            </a:r>
            <a:r>
              <a:rPr lang="ar-EG" sz="4050" dirty="0"/>
              <a:t>لثانية</a:t>
            </a:r>
            <a:endParaRPr lang="en-US" sz="4050" dirty="0"/>
          </a:p>
        </p:txBody>
      </p:sp>
      <p:sp>
        <p:nvSpPr>
          <p:cNvPr id="3" name="Rectangle 2">
            <a:hlinkClick r:id="rId2" action="ppaction://hlinksldjump"/>
            <a:extLst>
              <a:ext uri="{FF2B5EF4-FFF2-40B4-BE49-F238E27FC236}">
                <a16:creationId xmlns:a16="http://schemas.microsoft.com/office/drawing/2014/main" id="{4074F8B0-1344-0B7A-AAE6-58249C7142F6}"/>
              </a:ext>
            </a:extLst>
          </p:cNvPr>
          <p:cNvSpPr/>
          <p:nvPr/>
        </p:nvSpPr>
        <p:spPr>
          <a:xfrm flipH="1">
            <a:off x="7924878" y="5486401"/>
            <a:ext cx="1143007" cy="457200"/>
          </a:xfrm>
          <a:prstGeom prst="rect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القائمة</a:t>
            </a:r>
            <a:endParaRPr lang="en-US" sz="2400" b="1">
              <a:solidFill>
                <a:srgbClr val="FFC000"/>
              </a:solidFill>
              <a:latin typeface="Calibri"/>
              <a:cs typeface="Arial"/>
            </a:endParaRPr>
          </a:p>
        </p:txBody>
      </p:sp>
      <p:sp>
        <p:nvSpPr>
          <p:cNvPr id="4" name="Pentagon 6">
            <a:hlinkClick r:id="rId3" action="ppaction://hlinksldjump"/>
            <a:extLst>
              <a:ext uri="{FF2B5EF4-FFF2-40B4-BE49-F238E27FC236}">
                <a16:creationId xmlns:a16="http://schemas.microsoft.com/office/drawing/2014/main" id="{74F2A1CB-6DC2-F1E5-674B-19E0FE06F31F}"/>
              </a:ext>
            </a:extLst>
          </p:cNvPr>
          <p:cNvSpPr/>
          <p:nvPr/>
        </p:nvSpPr>
        <p:spPr>
          <a:xfrm flipH="1">
            <a:off x="6400862" y="5486401"/>
            <a:ext cx="1447814" cy="457200"/>
          </a:xfrm>
          <a:prstGeom prst="homePlate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الختام</a:t>
            </a:r>
            <a:endParaRPr lang="en-US" b="1">
              <a:solidFill>
                <a:prstClr val="white"/>
              </a:solidFill>
              <a:latin typeface="Calibri"/>
              <a:cs typeface="Arial"/>
            </a:endParaRPr>
          </a:p>
        </p:txBody>
      </p:sp>
    </p:spTree>
  </p:cSld>
  <p:clrMapOvr>
    <a:masterClrMapping/>
  </p:clrMapOvr>
  <p:transition spd="slow"/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14">
            <a:extLst>
              <a:ext uri="{FF2B5EF4-FFF2-40B4-BE49-F238E27FC236}">
                <a16:creationId xmlns:a16="http://schemas.microsoft.com/office/drawing/2014/main" id="{5580490C-8A21-4917-9C64-6CD4692025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200545"/>
              </p:ext>
            </p:extLst>
          </p:nvPr>
        </p:nvGraphicFramePr>
        <p:xfrm>
          <a:off x="0" y="4302265"/>
          <a:ext cx="9144000" cy="25557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951843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4800" b="1" i="0" kern="1200" dirty="0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صوفونيوس عنك خبر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 </a:t>
                      </a:r>
                      <a:r>
                        <a:rPr kumimoji="0" lang="ar-SA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وتنبأ على اجيوس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endParaRPr lang="ar-EG" sz="48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71332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364531">
                <a:tc>
                  <a:txBody>
                    <a:bodyPr/>
                    <a:lstStyle/>
                    <a:p>
                      <a:pPr algn="ctr" rtl="1"/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ينزل على الصوف كندي ومطر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 </a:t>
                      </a:r>
                    </a:p>
                    <a:p>
                      <a:pPr algn="ctr" rtl="1"/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من طاهرة من غير دنوس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09152300"/>
      </p:ext>
    </p:extLst>
  </p:cSld>
  <p:clrMapOvr>
    <a:masterClrMapping/>
  </p:clrMapOvr>
</p:sld>
</file>

<file path=ppt/slides/slide99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roup 2"/>
          <p:cNvGraphicFramePr>
            <a:graphicFrameLocks noGrp="1"/>
          </p:cNvGraphicFramePr>
          <p:nvPr/>
        </p:nvGraphicFramePr>
        <p:xfrm>
          <a:off x="0" y="1920240"/>
          <a:ext cx="9144089" cy="3017520"/>
        </p:xfrm>
        <a:graphic>
          <a:graphicData uri="http://schemas.openxmlformats.org/drawingml/2006/table">
            <a:tbl>
              <a:tblPr rtl="1"/>
              <a:tblGrid>
                <a:gridCol w="28996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817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627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نسوة معهن طيوب وعطور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للقبر بحزن غير محدود</a:t>
                      </a:r>
                      <a:br>
                        <a:rPr kumimoji="0" lang="ar-EG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متوهمات أن المسيح مقبور</a:t>
                      </a:r>
                      <a:br>
                        <a:rPr kumimoji="0" lang="ar-EG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ولم يدرين للسر الموعود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Rectangle 2">
            <a:hlinkClick r:id="rId2" action="ppaction://hlinksldjump"/>
            <a:extLst>
              <a:ext uri="{FF2B5EF4-FFF2-40B4-BE49-F238E27FC236}">
                <a16:creationId xmlns:a16="http://schemas.microsoft.com/office/drawing/2014/main" id="{4074F8B0-1344-0B7A-AAE6-58249C7142F6}"/>
              </a:ext>
            </a:extLst>
          </p:cNvPr>
          <p:cNvSpPr/>
          <p:nvPr/>
        </p:nvSpPr>
        <p:spPr>
          <a:xfrm flipH="1">
            <a:off x="7924878" y="5486401"/>
            <a:ext cx="1143007" cy="457200"/>
          </a:xfrm>
          <a:prstGeom prst="rect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القائمة</a:t>
            </a:r>
            <a:endParaRPr lang="en-US" sz="2400" b="1">
              <a:solidFill>
                <a:srgbClr val="FFC000"/>
              </a:solidFill>
              <a:latin typeface="Calibri"/>
              <a:cs typeface="Arial"/>
            </a:endParaRPr>
          </a:p>
        </p:txBody>
      </p:sp>
      <p:sp>
        <p:nvSpPr>
          <p:cNvPr id="4" name="Pentagon 6">
            <a:hlinkClick r:id="rId3" action="ppaction://hlinksldjump"/>
            <a:extLst>
              <a:ext uri="{FF2B5EF4-FFF2-40B4-BE49-F238E27FC236}">
                <a16:creationId xmlns:a16="http://schemas.microsoft.com/office/drawing/2014/main" id="{74F2A1CB-6DC2-F1E5-674B-19E0FE06F31F}"/>
              </a:ext>
            </a:extLst>
          </p:cNvPr>
          <p:cNvSpPr/>
          <p:nvPr/>
        </p:nvSpPr>
        <p:spPr>
          <a:xfrm flipH="1">
            <a:off x="6400862" y="5486401"/>
            <a:ext cx="1447814" cy="457200"/>
          </a:xfrm>
          <a:prstGeom prst="homePlate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الختام</a:t>
            </a:r>
            <a:endParaRPr lang="en-US" b="1">
              <a:solidFill>
                <a:prstClr val="white"/>
              </a:solidFill>
              <a:latin typeface="Calibri"/>
              <a:cs typeface="Arial"/>
            </a:endParaRPr>
          </a:p>
        </p:txBody>
      </p:sp>
    </p:spTree>
  </p:cSld>
  <p:clrMapOvr>
    <a:masterClrMapping/>
  </p:clrMapOvr>
  <p:transition spd="slow"/>
</p:sld>
</file>

<file path=ppt/slides/slide99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62" name="Group 2"/>
          <p:cNvGraphicFramePr>
            <a:graphicFrameLocks noGrp="1"/>
          </p:cNvGraphicFramePr>
          <p:nvPr/>
        </p:nvGraphicFramePr>
        <p:xfrm>
          <a:off x="0" y="1920240"/>
          <a:ext cx="9144089" cy="301752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لمحن الملائكة تبرق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بلبوس فائقة اللمعان</a:t>
                      </a:r>
                      <a:br>
                        <a:rPr kumimoji="0" lang="ar-EG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بانوار زهية تشرق</a:t>
                      </a:r>
                      <a:br>
                        <a:rPr kumimoji="0" lang="ar-EG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فصار عقلهن لذا حيران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Rectangle 1">
            <a:hlinkClick r:id="rId2" action="ppaction://hlinksldjump"/>
            <a:extLst>
              <a:ext uri="{FF2B5EF4-FFF2-40B4-BE49-F238E27FC236}">
                <a16:creationId xmlns:a16="http://schemas.microsoft.com/office/drawing/2014/main" id="{BAC5DBF4-45D8-2BEB-03D2-BD2A4BB560C1}"/>
              </a:ext>
            </a:extLst>
          </p:cNvPr>
          <p:cNvSpPr/>
          <p:nvPr/>
        </p:nvSpPr>
        <p:spPr>
          <a:xfrm flipH="1">
            <a:off x="7924878" y="5486401"/>
            <a:ext cx="1143007" cy="457200"/>
          </a:xfrm>
          <a:prstGeom prst="rect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القائمة</a:t>
            </a:r>
            <a:endParaRPr lang="en-US" sz="2400" b="1">
              <a:solidFill>
                <a:srgbClr val="FFC000"/>
              </a:solidFill>
              <a:latin typeface="Calibri"/>
              <a:cs typeface="Arial"/>
            </a:endParaRPr>
          </a:p>
        </p:txBody>
      </p:sp>
      <p:sp>
        <p:nvSpPr>
          <p:cNvPr id="3" name="Pentagon 6">
            <a:hlinkClick r:id="rId3" action="ppaction://hlinksldjump"/>
            <a:extLst>
              <a:ext uri="{FF2B5EF4-FFF2-40B4-BE49-F238E27FC236}">
                <a16:creationId xmlns:a16="http://schemas.microsoft.com/office/drawing/2014/main" id="{C9BA9B61-049E-5B16-9307-CFCB10AC4619}"/>
              </a:ext>
            </a:extLst>
          </p:cNvPr>
          <p:cNvSpPr/>
          <p:nvPr/>
        </p:nvSpPr>
        <p:spPr>
          <a:xfrm flipH="1">
            <a:off x="6400862" y="5486401"/>
            <a:ext cx="1447814" cy="457200"/>
          </a:xfrm>
          <a:prstGeom prst="homePlate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الختام</a:t>
            </a:r>
            <a:endParaRPr lang="en-US" b="1">
              <a:solidFill>
                <a:prstClr val="white"/>
              </a:solidFill>
              <a:latin typeface="Calibri"/>
              <a:cs typeface="Arial"/>
            </a:endParaRPr>
          </a:p>
        </p:txBody>
      </p:sp>
    </p:spTree>
  </p:cSld>
  <p:clrMapOvr>
    <a:masterClrMapping/>
  </p:clrMapOvr>
  <p:transition spd="slow"/>
</p:sld>
</file>

<file path=ppt/slides/slide99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roup 2"/>
          <p:cNvGraphicFramePr>
            <a:graphicFrameLocks noGrp="1"/>
          </p:cNvGraphicFramePr>
          <p:nvPr/>
        </p:nvGraphicFramePr>
        <p:xfrm>
          <a:off x="0" y="1920240"/>
          <a:ext cx="9144089" cy="3017520"/>
        </p:xfrm>
        <a:graphic>
          <a:graphicData uri="http://schemas.openxmlformats.org/drawingml/2006/table">
            <a:tbl>
              <a:tblPr rtl="1"/>
              <a:tblGrid>
                <a:gridCol w="28996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817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627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والقبر الذي كان مغلق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مختوم من الرؤساء مصون</a:t>
                      </a:r>
                      <a:br>
                        <a:rPr kumimoji="0" lang="ar-EG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وترتب الحراس محقق</a:t>
                      </a:r>
                      <a:br>
                        <a:rPr kumimoji="0" lang="ar-EG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وهم للقبر حافظون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Rectangle 1">
            <a:hlinkClick r:id="rId2" action="ppaction://hlinksldjump"/>
            <a:extLst>
              <a:ext uri="{FF2B5EF4-FFF2-40B4-BE49-F238E27FC236}">
                <a16:creationId xmlns:a16="http://schemas.microsoft.com/office/drawing/2014/main" id="{BAC5DBF4-45D8-2BEB-03D2-BD2A4BB560C1}"/>
              </a:ext>
            </a:extLst>
          </p:cNvPr>
          <p:cNvSpPr/>
          <p:nvPr/>
        </p:nvSpPr>
        <p:spPr>
          <a:xfrm flipH="1">
            <a:off x="7924878" y="5486401"/>
            <a:ext cx="1143007" cy="457200"/>
          </a:xfrm>
          <a:prstGeom prst="rect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القائمة</a:t>
            </a:r>
            <a:endParaRPr lang="en-US" sz="2400" b="1">
              <a:solidFill>
                <a:srgbClr val="FFC000"/>
              </a:solidFill>
              <a:latin typeface="Calibri"/>
              <a:cs typeface="Arial"/>
            </a:endParaRPr>
          </a:p>
        </p:txBody>
      </p:sp>
      <p:sp>
        <p:nvSpPr>
          <p:cNvPr id="3" name="Pentagon 6">
            <a:hlinkClick r:id="rId3" action="ppaction://hlinksldjump"/>
            <a:extLst>
              <a:ext uri="{FF2B5EF4-FFF2-40B4-BE49-F238E27FC236}">
                <a16:creationId xmlns:a16="http://schemas.microsoft.com/office/drawing/2014/main" id="{C9BA9B61-049E-5B16-9307-CFCB10AC4619}"/>
              </a:ext>
            </a:extLst>
          </p:cNvPr>
          <p:cNvSpPr/>
          <p:nvPr/>
        </p:nvSpPr>
        <p:spPr>
          <a:xfrm flipH="1">
            <a:off x="6400862" y="5486401"/>
            <a:ext cx="1447814" cy="457200"/>
          </a:xfrm>
          <a:prstGeom prst="homePlate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الختام</a:t>
            </a:r>
            <a:endParaRPr lang="en-US" b="1">
              <a:solidFill>
                <a:prstClr val="white"/>
              </a:solidFill>
              <a:latin typeface="Calibri"/>
              <a:cs typeface="Arial"/>
            </a:endParaRPr>
          </a:p>
        </p:txBody>
      </p:sp>
    </p:spTree>
  </p:cSld>
  <p:clrMapOvr>
    <a:masterClrMapping/>
  </p:clrMapOvr>
  <p:transition spd="slow"/>
</p:sld>
</file>

<file path=ppt/slides/slide99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62" name="Group 2"/>
          <p:cNvGraphicFramePr>
            <a:graphicFrameLocks noGrp="1"/>
          </p:cNvGraphicFramePr>
          <p:nvPr/>
        </p:nvGraphicFramePr>
        <p:xfrm>
          <a:off x="0" y="2040255"/>
          <a:ext cx="9144089" cy="277749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6294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والحجر الذي كان محكماً موضوع</a:t>
                      </a:r>
                      <a:br>
                        <a:rPr kumimoji="0" lang="ar-EG" sz="3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3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قد فض وشاهدته العيون</a:t>
                      </a:r>
                      <a:br>
                        <a:rPr kumimoji="0" lang="ar-EG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86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والملائكة تنادي بصوت مسموع</a:t>
                      </a:r>
                      <a:br>
                        <a:rPr kumimoji="0" lang="ar-EG" sz="3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قد قام الآن الرب المكنون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Rectangle 1">
            <a:hlinkClick r:id="rId2" action="ppaction://hlinksldjump"/>
            <a:extLst>
              <a:ext uri="{FF2B5EF4-FFF2-40B4-BE49-F238E27FC236}">
                <a16:creationId xmlns:a16="http://schemas.microsoft.com/office/drawing/2014/main" id="{146290FE-984E-AF27-249C-3EFB3DFC20C2}"/>
              </a:ext>
            </a:extLst>
          </p:cNvPr>
          <p:cNvSpPr/>
          <p:nvPr/>
        </p:nvSpPr>
        <p:spPr>
          <a:xfrm flipH="1">
            <a:off x="7924878" y="5486401"/>
            <a:ext cx="1143007" cy="457200"/>
          </a:xfrm>
          <a:prstGeom prst="rect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القائمة</a:t>
            </a:r>
            <a:endParaRPr lang="en-US" sz="2400" b="1">
              <a:solidFill>
                <a:srgbClr val="FFC000"/>
              </a:solidFill>
              <a:latin typeface="Calibri"/>
              <a:cs typeface="Arial"/>
            </a:endParaRPr>
          </a:p>
        </p:txBody>
      </p:sp>
      <p:sp>
        <p:nvSpPr>
          <p:cNvPr id="3" name="Pentagon 6">
            <a:hlinkClick r:id="rId3" action="ppaction://hlinksldjump"/>
            <a:extLst>
              <a:ext uri="{FF2B5EF4-FFF2-40B4-BE49-F238E27FC236}">
                <a16:creationId xmlns:a16="http://schemas.microsoft.com/office/drawing/2014/main" id="{EA0B82E1-CC51-9A5F-059A-9B67AF0D4EFA}"/>
              </a:ext>
            </a:extLst>
          </p:cNvPr>
          <p:cNvSpPr/>
          <p:nvPr/>
        </p:nvSpPr>
        <p:spPr>
          <a:xfrm flipH="1">
            <a:off x="6400862" y="5486401"/>
            <a:ext cx="1447814" cy="457200"/>
          </a:xfrm>
          <a:prstGeom prst="homePlate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الختام</a:t>
            </a:r>
            <a:endParaRPr lang="en-US" b="1">
              <a:solidFill>
                <a:prstClr val="white"/>
              </a:solidFill>
              <a:latin typeface="Calibri"/>
              <a:cs typeface="Arial"/>
            </a:endParaRPr>
          </a:p>
        </p:txBody>
      </p:sp>
    </p:spTree>
  </p:cSld>
  <p:clrMapOvr>
    <a:masterClrMapping/>
  </p:clrMapOvr>
  <p:transition spd="slow"/>
</p:sld>
</file>

<file path=ppt/slides/slide99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roup 2"/>
          <p:cNvGraphicFramePr>
            <a:graphicFrameLocks noGrp="1"/>
          </p:cNvGraphicFramePr>
          <p:nvPr/>
        </p:nvGraphicFramePr>
        <p:xfrm>
          <a:off x="0" y="1920240"/>
          <a:ext cx="9144089" cy="3017520"/>
        </p:xfrm>
        <a:graphic>
          <a:graphicData uri="http://schemas.openxmlformats.org/drawingml/2006/table">
            <a:tbl>
              <a:tblPr rtl="1"/>
              <a:tblGrid>
                <a:gridCol w="28996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817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627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دهش النسوة بعجب ودموع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bg1"/>
                        </a:solidFill>
                      </a:endParaRPr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وتحيرت بنات صهيون</a:t>
                      </a:r>
                      <a:br>
                        <a:rPr kumimoji="0" lang="ar-EG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ولم يدركن أسرار يسوع</a:t>
                      </a:r>
                      <a:br>
                        <a:rPr kumimoji="0" lang="ar-EG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bg1"/>
                        </a:solidFill>
                      </a:endParaRPr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وصادق وعده المصون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Rectangle 1">
            <a:hlinkClick r:id="rId2" action="ppaction://hlinksldjump"/>
            <a:extLst>
              <a:ext uri="{FF2B5EF4-FFF2-40B4-BE49-F238E27FC236}">
                <a16:creationId xmlns:a16="http://schemas.microsoft.com/office/drawing/2014/main" id="{146290FE-984E-AF27-249C-3EFB3DFC20C2}"/>
              </a:ext>
            </a:extLst>
          </p:cNvPr>
          <p:cNvSpPr/>
          <p:nvPr/>
        </p:nvSpPr>
        <p:spPr>
          <a:xfrm flipH="1">
            <a:off x="7924878" y="5486401"/>
            <a:ext cx="1143007" cy="457200"/>
          </a:xfrm>
          <a:prstGeom prst="rect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القائمة</a:t>
            </a:r>
            <a:endParaRPr lang="en-US" sz="2400" b="1">
              <a:solidFill>
                <a:srgbClr val="FFC000"/>
              </a:solidFill>
              <a:latin typeface="Calibri"/>
              <a:cs typeface="Arial"/>
            </a:endParaRPr>
          </a:p>
        </p:txBody>
      </p:sp>
      <p:sp>
        <p:nvSpPr>
          <p:cNvPr id="3" name="Pentagon 6">
            <a:hlinkClick r:id="rId3" action="ppaction://hlinksldjump"/>
            <a:extLst>
              <a:ext uri="{FF2B5EF4-FFF2-40B4-BE49-F238E27FC236}">
                <a16:creationId xmlns:a16="http://schemas.microsoft.com/office/drawing/2014/main" id="{EA0B82E1-CC51-9A5F-059A-9B67AF0D4EFA}"/>
              </a:ext>
            </a:extLst>
          </p:cNvPr>
          <p:cNvSpPr/>
          <p:nvPr/>
        </p:nvSpPr>
        <p:spPr>
          <a:xfrm flipH="1">
            <a:off x="6400862" y="5486401"/>
            <a:ext cx="1447814" cy="457200"/>
          </a:xfrm>
          <a:prstGeom prst="homePlate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الختام</a:t>
            </a:r>
            <a:endParaRPr lang="en-US" b="1">
              <a:solidFill>
                <a:prstClr val="white"/>
              </a:solidFill>
              <a:latin typeface="Calibri"/>
              <a:cs typeface="Arial"/>
            </a:endParaRPr>
          </a:p>
        </p:txBody>
      </p:sp>
    </p:spTree>
  </p:cSld>
  <p:clrMapOvr>
    <a:masterClrMapping/>
  </p:clrMapOvr>
  <p:transition spd="slow"/>
</p:sld>
</file>

<file path=ppt/slides/slide99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roup 2"/>
          <p:cNvGraphicFramePr>
            <a:graphicFrameLocks noGrp="1"/>
          </p:cNvGraphicFramePr>
          <p:nvPr/>
        </p:nvGraphicFramePr>
        <p:xfrm>
          <a:off x="0" y="1920240"/>
          <a:ext cx="9144089" cy="3017520"/>
        </p:xfrm>
        <a:graphic>
          <a:graphicData uri="http://schemas.openxmlformats.org/drawingml/2006/table">
            <a:tbl>
              <a:tblPr rtl="1"/>
              <a:tblGrid>
                <a:gridCol w="28996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817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627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المجد والتقديس الأعظم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kern="1200" cap="none" normalizeH="0" baseline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يليق بك يا فادي صهيون</a:t>
                      </a:r>
                      <a:br>
                        <a:rPr kumimoji="0" lang="ar-EG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kern="1200" cap="none" normalizeH="0" baseline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نسبحك بأجل نغم</a:t>
                      </a:r>
                      <a:br>
                        <a:rPr kumimoji="0" lang="ar-EG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أخرستوس</a:t>
                      </a: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 </a:t>
                      </a:r>
                      <a:r>
                        <a:rPr kumimoji="0" lang="ar-EG" sz="4800" b="1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أنيستي</a:t>
                      </a: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 </a:t>
                      </a:r>
                      <a:r>
                        <a:rPr kumimoji="0" lang="ar-EG" sz="4800" b="1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أيكنكرون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Rectangle 1">
            <a:hlinkClick r:id="rId2" action="ppaction://hlinksldjump"/>
            <a:extLst>
              <a:ext uri="{FF2B5EF4-FFF2-40B4-BE49-F238E27FC236}">
                <a16:creationId xmlns:a16="http://schemas.microsoft.com/office/drawing/2014/main" id="{324968DC-AD92-0392-7B89-84CE1E0BDADB}"/>
              </a:ext>
            </a:extLst>
          </p:cNvPr>
          <p:cNvSpPr/>
          <p:nvPr/>
        </p:nvSpPr>
        <p:spPr>
          <a:xfrm flipH="1">
            <a:off x="7924878" y="5486401"/>
            <a:ext cx="1143007" cy="457200"/>
          </a:xfrm>
          <a:prstGeom prst="rect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القائمة</a:t>
            </a:r>
            <a:endParaRPr lang="en-US" sz="2400" b="1">
              <a:solidFill>
                <a:srgbClr val="FFC000"/>
              </a:solidFill>
              <a:latin typeface="Calibri"/>
              <a:cs typeface="Arial"/>
            </a:endParaRPr>
          </a:p>
        </p:txBody>
      </p:sp>
      <p:sp>
        <p:nvSpPr>
          <p:cNvPr id="3" name="Pentagon 6">
            <a:hlinkClick r:id="rId3" action="ppaction://hlinksldjump"/>
            <a:extLst>
              <a:ext uri="{FF2B5EF4-FFF2-40B4-BE49-F238E27FC236}">
                <a16:creationId xmlns:a16="http://schemas.microsoft.com/office/drawing/2014/main" id="{96879C53-AD35-0AA4-E855-45C0E70CBB8D}"/>
              </a:ext>
            </a:extLst>
          </p:cNvPr>
          <p:cNvSpPr/>
          <p:nvPr/>
        </p:nvSpPr>
        <p:spPr>
          <a:xfrm flipH="1">
            <a:off x="6400862" y="5486401"/>
            <a:ext cx="1447814" cy="457200"/>
          </a:xfrm>
          <a:prstGeom prst="homePlate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الختام</a:t>
            </a:r>
            <a:endParaRPr lang="en-US" b="1">
              <a:solidFill>
                <a:prstClr val="white"/>
              </a:solidFill>
              <a:latin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56306287"/>
      </p:ext>
    </p:extLst>
  </p:cSld>
  <p:clrMapOvr>
    <a:masterClrMapping/>
  </p:clrMapOvr>
  <p:transition spd="slow"/>
</p:sld>
</file>

<file path=ppt/slides/slide99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62" name="Group 2"/>
          <p:cNvGraphicFramePr>
            <a:graphicFrameLocks noGrp="1"/>
          </p:cNvGraphicFramePr>
          <p:nvPr/>
        </p:nvGraphicFramePr>
        <p:xfrm>
          <a:off x="0" y="1920240"/>
          <a:ext cx="9144089" cy="301752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ما لكن يا أيتها النسوة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ذاهبات بنوح واكتئاب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حاملات طيب بعزم وقوة</a:t>
                      </a:r>
                      <a:br>
                        <a:rPr kumimoji="0" lang="ar-EG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ليمسحن قبره المهاب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81004AAF-5271-8B53-F5EE-0E3CF80DC3EC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160" y="857251"/>
            <a:ext cx="8229680" cy="573881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1000" tIns="0" rIns="81000" bIns="0" numCol="1" anchor="t" anchorCtr="0" compatLnSpc="1">
            <a:prstTxWarp prst="textNoShape">
              <a:avLst/>
            </a:prstTxWarp>
          </a:bodyPr>
          <a:lstStyle/>
          <a:p>
            <a:r>
              <a:rPr lang="ar-SA" sz="4050" dirty="0"/>
              <a:t>القطعة ا</a:t>
            </a:r>
            <a:r>
              <a:rPr lang="ar-EG" sz="4050" dirty="0"/>
              <a:t>لثالثة</a:t>
            </a:r>
            <a:r>
              <a:rPr lang="ar-SA" sz="4050" dirty="0"/>
              <a:t> </a:t>
            </a:r>
            <a:endParaRPr lang="en-US" sz="4050" dirty="0"/>
          </a:p>
        </p:txBody>
      </p:sp>
      <p:sp>
        <p:nvSpPr>
          <p:cNvPr id="3" name="Rectangle 2">
            <a:hlinkClick r:id="rId2" action="ppaction://hlinksldjump"/>
            <a:extLst>
              <a:ext uri="{FF2B5EF4-FFF2-40B4-BE49-F238E27FC236}">
                <a16:creationId xmlns:a16="http://schemas.microsoft.com/office/drawing/2014/main" id="{854AF0CB-25B2-EB24-E1F0-82DF5AF0B63A}"/>
              </a:ext>
            </a:extLst>
          </p:cNvPr>
          <p:cNvSpPr/>
          <p:nvPr/>
        </p:nvSpPr>
        <p:spPr>
          <a:xfrm flipH="1">
            <a:off x="7924878" y="5486401"/>
            <a:ext cx="1143007" cy="457200"/>
          </a:xfrm>
          <a:prstGeom prst="rect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القائمة</a:t>
            </a:r>
            <a:endParaRPr lang="en-US" sz="2400" b="1">
              <a:solidFill>
                <a:srgbClr val="FFC000"/>
              </a:solidFill>
              <a:latin typeface="Calibri"/>
              <a:cs typeface="Arial"/>
            </a:endParaRPr>
          </a:p>
        </p:txBody>
      </p:sp>
      <p:sp>
        <p:nvSpPr>
          <p:cNvPr id="4" name="Pentagon 6">
            <a:hlinkClick r:id="rId3" action="ppaction://hlinksldjump"/>
            <a:extLst>
              <a:ext uri="{FF2B5EF4-FFF2-40B4-BE49-F238E27FC236}">
                <a16:creationId xmlns:a16="http://schemas.microsoft.com/office/drawing/2014/main" id="{D33ABDD1-59E1-555E-2AF4-35743FC54B56}"/>
              </a:ext>
            </a:extLst>
          </p:cNvPr>
          <p:cNvSpPr/>
          <p:nvPr/>
        </p:nvSpPr>
        <p:spPr>
          <a:xfrm flipH="1">
            <a:off x="6400862" y="5486401"/>
            <a:ext cx="1447814" cy="457200"/>
          </a:xfrm>
          <a:prstGeom prst="homePlate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الختام</a:t>
            </a:r>
            <a:endParaRPr lang="en-US" b="1">
              <a:solidFill>
                <a:prstClr val="white"/>
              </a:solidFill>
              <a:latin typeface="Calibri"/>
              <a:cs typeface="Arial"/>
            </a:endParaRPr>
          </a:p>
        </p:txBody>
      </p:sp>
    </p:spTree>
  </p:cSld>
  <p:clrMapOvr>
    <a:masterClrMapping/>
  </p:clrMapOvr>
  <p:transition spd="slow"/>
</p:sld>
</file>

<file path=ppt/slides/slide99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roup 2"/>
          <p:cNvGraphicFramePr>
            <a:graphicFrameLocks noGrp="1"/>
          </p:cNvGraphicFramePr>
          <p:nvPr/>
        </p:nvGraphicFramePr>
        <p:xfrm>
          <a:off x="0" y="1920240"/>
          <a:ext cx="9144089" cy="3017520"/>
        </p:xfrm>
        <a:graphic>
          <a:graphicData uri="http://schemas.openxmlformats.org/drawingml/2006/table">
            <a:tbl>
              <a:tblPr rtl="1"/>
              <a:tblGrid>
                <a:gridCol w="28996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817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627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ألم تدركن عزته </a:t>
                      </a:r>
                      <a:r>
                        <a:rPr kumimoji="0" lang="ar-EG" sz="4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القصوي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ووعده الصادق بلا ارتياب</a:t>
                      </a:r>
                      <a:br>
                        <a:rPr kumimoji="0" lang="ar-EG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أنه تألم لشفاء حوا</a:t>
                      </a:r>
                      <a:br>
                        <a:rPr kumimoji="0" lang="ar-EG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وبنيها وبناتها من الأوصاب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Rectangle 2">
            <a:hlinkClick r:id="rId2" action="ppaction://hlinksldjump"/>
            <a:extLst>
              <a:ext uri="{FF2B5EF4-FFF2-40B4-BE49-F238E27FC236}">
                <a16:creationId xmlns:a16="http://schemas.microsoft.com/office/drawing/2014/main" id="{854AF0CB-25B2-EB24-E1F0-82DF5AF0B63A}"/>
              </a:ext>
            </a:extLst>
          </p:cNvPr>
          <p:cNvSpPr/>
          <p:nvPr/>
        </p:nvSpPr>
        <p:spPr>
          <a:xfrm flipH="1">
            <a:off x="7924878" y="5486401"/>
            <a:ext cx="1143007" cy="457200"/>
          </a:xfrm>
          <a:prstGeom prst="rect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القائمة</a:t>
            </a:r>
            <a:endParaRPr lang="en-US" sz="2400" b="1">
              <a:solidFill>
                <a:srgbClr val="FFC000"/>
              </a:solidFill>
              <a:latin typeface="Calibri"/>
              <a:cs typeface="Arial"/>
            </a:endParaRPr>
          </a:p>
        </p:txBody>
      </p:sp>
      <p:sp>
        <p:nvSpPr>
          <p:cNvPr id="4" name="Pentagon 6">
            <a:hlinkClick r:id="rId3" action="ppaction://hlinksldjump"/>
            <a:extLst>
              <a:ext uri="{FF2B5EF4-FFF2-40B4-BE49-F238E27FC236}">
                <a16:creationId xmlns:a16="http://schemas.microsoft.com/office/drawing/2014/main" id="{D33ABDD1-59E1-555E-2AF4-35743FC54B56}"/>
              </a:ext>
            </a:extLst>
          </p:cNvPr>
          <p:cNvSpPr/>
          <p:nvPr/>
        </p:nvSpPr>
        <p:spPr>
          <a:xfrm flipH="1">
            <a:off x="6400862" y="5486401"/>
            <a:ext cx="1447814" cy="457200"/>
          </a:xfrm>
          <a:prstGeom prst="homePlate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الختام</a:t>
            </a:r>
            <a:endParaRPr lang="en-US" b="1">
              <a:solidFill>
                <a:prstClr val="white"/>
              </a:solidFill>
              <a:latin typeface="Calibri"/>
              <a:cs typeface="Arial"/>
            </a:endParaRPr>
          </a:p>
        </p:txBody>
      </p:sp>
    </p:spTree>
  </p:cSld>
  <p:clrMapOvr>
    <a:masterClrMapping/>
  </p:clrMapOvr>
  <p:transition spd="slow"/>
</p:sld>
</file>

<file path=ppt/slides/slide99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62" name="Group 2"/>
          <p:cNvGraphicFramePr>
            <a:graphicFrameLocks noGrp="1"/>
          </p:cNvGraphicFramePr>
          <p:nvPr/>
        </p:nvGraphicFramePr>
        <p:xfrm>
          <a:off x="0" y="1920240"/>
          <a:ext cx="9144089" cy="301752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وينهض من قبره بقدرة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في ثالث يوم بمجد جليل</a:t>
                      </a:r>
                      <a:br>
                        <a:rPr kumimoji="0" lang="ar-EG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وتعم بقيامته المسرة</a:t>
                      </a:r>
                      <a:br>
                        <a:rPr kumimoji="0" lang="ar-EG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وتخزي كهنة إسرائيل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Rectangle 1">
            <a:hlinkClick r:id="rId2" action="ppaction://hlinksldjump"/>
            <a:extLst>
              <a:ext uri="{FF2B5EF4-FFF2-40B4-BE49-F238E27FC236}">
                <a16:creationId xmlns:a16="http://schemas.microsoft.com/office/drawing/2014/main" id="{2BB7F0AB-D01A-E5B5-1621-42F0920001C7}"/>
              </a:ext>
            </a:extLst>
          </p:cNvPr>
          <p:cNvSpPr/>
          <p:nvPr/>
        </p:nvSpPr>
        <p:spPr>
          <a:xfrm flipH="1">
            <a:off x="7924878" y="5486401"/>
            <a:ext cx="1143007" cy="457200"/>
          </a:xfrm>
          <a:prstGeom prst="rect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القائمة</a:t>
            </a:r>
            <a:endParaRPr lang="en-US" sz="2400" b="1">
              <a:solidFill>
                <a:srgbClr val="FFC000"/>
              </a:solidFill>
              <a:latin typeface="Calibri"/>
              <a:cs typeface="Arial"/>
            </a:endParaRPr>
          </a:p>
        </p:txBody>
      </p:sp>
      <p:sp>
        <p:nvSpPr>
          <p:cNvPr id="3" name="Pentagon 6">
            <a:hlinkClick r:id="rId3" action="ppaction://hlinksldjump"/>
            <a:extLst>
              <a:ext uri="{FF2B5EF4-FFF2-40B4-BE49-F238E27FC236}">
                <a16:creationId xmlns:a16="http://schemas.microsoft.com/office/drawing/2014/main" id="{FD7CCD75-7377-9411-E414-D7D66D950097}"/>
              </a:ext>
            </a:extLst>
          </p:cNvPr>
          <p:cNvSpPr/>
          <p:nvPr/>
        </p:nvSpPr>
        <p:spPr>
          <a:xfrm flipH="1">
            <a:off x="6400862" y="5486401"/>
            <a:ext cx="1447814" cy="457200"/>
          </a:xfrm>
          <a:prstGeom prst="homePlate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الختام</a:t>
            </a:r>
            <a:endParaRPr lang="en-US" b="1">
              <a:solidFill>
                <a:prstClr val="white"/>
              </a:solidFill>
              <a:latin typeface="Calibri"/>
              <a:cs typeface="Arial"/>
            </a:endParaRPr>
          </a:p>
        </p:txBody>
      </p:sp>
    </p:spTree>
  </p:cSld>
  <p:clrMapOvr>
    <a:masterClrMapping/>
  </p:clrMapOvr>
  <p:transition spd="slow"/>
</p:sld>
</file>

<file path=ppt/slides/slide99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roup 2"/>
          <p:cNvGraphicFramePr>
            <a:graphicFrameLocks noGrp="1"/>
          </p:cNvGraphicFramePr>
          <p:nvPr/>
        </p:nvGraphicFramePr>
        <p:xfrm>
          <a:off x="0" y="1920240"/>
          <a:ext cx="9144089" cy="3017520"/>
        </p:xfrm>
        <a:graphic>
          <a:graphicData uri="http://schemas.openxmlformats.org/drawingml/2006/table">
            <a:tbl>
              <a:tblPr rtl="1"/>
              <a:tblGrid>
                <a:gridCol w="28996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817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627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وتتهلل أمه </a:t>
                      </a:r>
                      <a:r>
                        <a:rPr kumimoji="0" lang="ar-EG" sz="4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العذرا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ويمتلئ فؤادها بالتهليل</a:t>
                      </a:r>
                      <a:br>
                        <a:rPr kumimoji="0" lang="ar-EG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وتذيع الرسل البشري</a:t>
                      </a:r>
                      <a:br>
                        <a:rPr kumimoji="0" lang="ar-EG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ويتأيدوا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بحكمة الإنجيل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Rectangle 1">
            <a:hlinkClick r:id="rId2" action="ppaction://hlinksldjump"/>
            <a:extLst>
              <a:ext uri="{FF2B5EF4-FFF2-40B4-BE49-F238E27FC236}">
                <a16:creationId xmlns:a16="http://schemas.microsoft.com/office/drawing/2014/main" id="{2BB7F0AB-D01A-E5B5-1621-42F0920001C7}"/>
              </a:ext>
            </a:extLst>
          </p:cNvPr>
          <p:cNvSpPr/>
          <p:nvPr/>
        </p:nvSpPr>
        <p:spPr>
          <a:xfrm flipH="1">
            <a:off x="7924878" y="5486401"/>
            <a:ext cx="1143007" cy="457200"/>
          </a:xfrm>
          <a:prstGeom prst="rect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القائمة</a:t>
            </a:r>
            <a:endParaRPr lang="en-US" sz="2400" b="1">
              <a:solidFill>
                <a:srgbClr val="FFC000"/>
              </a:solidFill>
              <a:latin typeface="Calibri"/>
              <a:cs typeface="Arial"/>
            </a:endParaRPr>
          </a:p>
        </p:txBody>
      </p:sp>
      <p:sp>
        <p:nvSpPr>
          <p:cNvPr id="3" name="Pentagon 6">
            <a:hlinkClick r:id="rId3" action="ppaction://hlinksldjump"/>
            <a:extLst>
              <a:ext uri="{FF2B5EF4-FFF2-40B4-BE49-F238E27FC236}">
                <a16:creationId xmlns:a16="http://schemas.microsoft.com/office/drawing/2014/main" id="{FD7CCD75-7377-9411-E414-D7D66D950097}"/>
              </a:ext>
            </a:extLst>
          </p:cNvPr>
          <p:cNvSpPr/>
          <p:nvPr/>
        </p:nvSpPr>
        <p:spPr>
          <a:xfrm flipH="1">
            <a:off x="6400862" y="5486401"/>
            <a:ext cx="1447814" cy="457200"/>
          </a:xfrm>
          <a:prstGeom prst="homePlate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الختام</a:t>
            </a:r>
            <a:endParaRPr lang="en-US" b="1">
              <a:solidFill>
                <a:prstClr val="white"/>
              </a:solidFill>
              <a:latin typeface="Calibri"/>
              <a:cs typeface="Arial"/>
            </a:endParaRPr>
          </a:p>
        </p:txBody>
      </p:sp>
    </p:spTree>
  </p:cSld>
  <p:clrMapOvr>
    <a:masterClrMapping/>
  </p:clrMapOvr>
  <p:transition spd="slow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ppt/theme/theme10.xml><?xml version="1.0" encoding="utf-8"?>
<a:theme xmlns:a="http://schemas.openxmlformats.org/drawingml/2006/main" name="تصميم افتراضي">
  <a:themeElements>
    <a:clrScheme name="تصميم افتراضي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تصميم افتراضي">
      <a:majorFont>
        <a:latin typeface="Times New Roman"/>
        <a:ea typeface=""/>
        <a:cs typeface="Arial"/>
      </a:majorFont>
      <a:minorFont>
        <a:latin typeface="Times New Roman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1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ar-SA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Times New Roman (Arabic)" charset="0"/>
            <a:cs typeface="Times New Roman (Arabic)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1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ar-SA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Times New Roman (Arabic)" charset="0"/>
            <a:cs typeface="Times New Roman (Arabic)" charset="0"/>
          </a:defRPr>
        </a:defPPr>
      </a:lstStyle>
    </a:lnDef>
  </a:objectDefaults>
  <a:extraClrSchemeLst>
    <a:extraClrScheme>
      <a:clrScheme name="تصميم افتراضي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تصميم افتراضي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تصميم افتراضي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تصميم افتراضي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تصميم افتراضي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تصميم افتراضي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تصميم افتراضي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3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simpl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Calibri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Calibri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1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ar-SA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1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ar-SA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1_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1_simpl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Calibri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Calibri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1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ar-SA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1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ar-SA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1_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2_simpl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Calibri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Calibri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/>
        </a:solidFill>
        <a:ln w="38100">
          <a:solidFill>
            <a:srgbClr val="FFC000"/>
          </a:solidFill>
        </a:ln>
      </a:spPr>
      <a:bodyPr anchor="ctr"/>
      <a:lstStyle>
        <a:defPPr algn="ctr" rtl="1" fontAlgn="auto">
          <a:spcBef>
            <a:spcPts val="0"/>
          </a:spcBef>
          <a:spcAft>
            <a:spcPts val="0"/>
          </a:spcAft>
          <a:defRPr sz="4000" b="1" dirty="0">
            <a:solidFill>
              <a:srgbClr val="FFC000"/>
            </a:solidFill>
          </a:defRPr>
        </a:defPPr>
      </a:lstStyle>
      <a:style>
        <a:lnRef idx="0">
          <a:schemeClr val="accent2"/>
        </a:lnRef>
        <a:fillRef idx="3">
          <a:schemeClr val="accent2"/>
        </a:fillRef>
        <a:effectRef idx="3">
          <a:schemeClr val="accent2"/>
        </a:effectRef>
        <a:fontRef idx="minor">
          <a:schemeClr val="lt1"/>
        </a:fontRef>
      </a: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1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ar-SA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1_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Override1.xml><?xml version="1.0" encoding="utf-8"?>
<a:themeOverride xmlns:a="http://schemas.openxmlformats.org/drawingml/2006/main">
  <a:clrScheme name="Office Them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Damask</Template>
  <TotalTime>8531</TotalTime>
  <Words>30774</Words>
  <Application>Microsoft Office PowerPoint</Application>
  <PresentationFormat>On-screen Show (4:3)</PresentationFormat>
  <Paragraphs>4539</Paragraphs>
  <Slides>1639</Slides>
  <Notes>372</Notes>
  <HiddenSlides>1480</HiddenSlides>
  <MMClips>0</MMClips>
  <ScaleCrop>false</ScaleCrop>
  <HeadingPairs>
    <vt:vector size="8" baseType="variant">
      <vt:variant>
        <vt:lpstr>Fonts Used</vt:lpstr>
      </vt:variant>
      <vt:variant>
        <vt:i4>16</vt:i4>
      </vt:variant>
      <vt:variant>
        <vt:lpstr>Theme</vt:lpstr>
      </vt:variant>
      <vt:variant>
        <vt:i4>10</vt:i4>
      </vt:variant>
      <vt:variant>
        <vt:lpstr>Slide Titles</vt:lpstr>
      </vt:variant>
      <vt:variant>
        <vt:i4>1639</vt:i4>
      </vt:variant>
      <vt:variant>
        <vt:lpstr>Custom Shows</vt:lpstr>
      </vt:variant>
      <vt:variant>
        <vt:i4>10</vt:i4>
      </vt:variant>
    </vt:vector>
  </HeadingPairs>
  <TitlesOfParts>
    <vt:vector size="1675" baseType="lpstr">
      <vt:lpstr>Arial</vt:lpstr>
      <vt:lpstr>Arial Unicode MS</vt:lpstr>
      <vt:lpstr>Avva_Marcos</vt:lpstr>
      <vt:lpstr>Avva_Shenouda</vt:lpstr>
      <vt:lpstr>Bookman Old Style</vt:lpstr>
      <vt:lpstr>Calibri</vt:lpstr>
      <vt:lpstr>Calibri Light</vt:lpstr>
      <vt:lpstr>CS Avva Shenouda</vt:lpstr>
      <vt:lpstr>CS New Athanasius</vt:lpstr>
      <vt:lpstr>Helvetica Neue</vt:lpstr>
      <vt:lpstr>Palatino Linotype</vt:lpstr>
      <vt:lpstr>Rockwell</vt:lpstr>
      <vt:lpstr>Simplified Arabic Fixed</vt:lpstr>
      <vt:lpstr>Times New Roman</vt:lpstr>
      <vt:lpstr>Times New Roman (Arabic)</vt:lpstr>
      <vt:lpstr>Urdu Typesetting</vt:lpstr>
      <vt:lpstr>Damask</vt:lpstr>
      <vt:lpstr>Custom Design</vt:lpstr>
      <vt:lpstr>1_Custom Design</vt:lpstr>
      <vt:lpstr>2_Custom Design</vt:lpstr>
      <vt:lpstr>3_Custom Design</vt:lpstr>
      <vt:lpstr>simple</vt:lpstr>
      <vt:lpstr>1_simple</vt:lpstr>
      <vt:lpstr>Office Theme</vt:lpstr>
      <vt:lpstr>2_simple</vt:lpstr>
      <vt:lpstr>تصميم افتراضي</vt:lpstr>
      <vt:lpstr>الدرة الأرثوذكسية في  المدائح و التراتيل الكنسية</vt:lpstr>
      <vt:lpstr>الباب الأول:</vt:lpstr>
      <vt:lpstr>الفصل الأول</vt:lpstr>
      <vt:lpstr>الفصل الثاني</vt:lpstr>
      <vt:lpstr>الفصل الثالث </vt:lpstr>
      <vt:lpstr>الفصل الرابع </vt:lpstr>
      <vt:lpstr>الفصل الخامس</vt:lpstr>
      <vt:lpstr>الفصل السادس </vt:lpstr>
      <vt:lpstr>الفصل السابع </vt:lpstr>
      <vt:lpstr>الفصل الثامن </vt:lpstr>
      <vt:lpstr>الباب الثاني: الملائكة والقديسين</vt:lpstr>
      <vt:lpstr>الباب الثاني: الملائكة والقديسين (بالترتيب الأبجدي)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الباب الثالث:</vt:lpstr>
      <vt:lpstr>مزمور التوزيع</vt:lpstr>
      <vt:lpstr>2</vt:lpstr>
      <vt:lpstr>3</vt:lpstr>
      <vt:lpstr>4</vt:lpstr>
      <vt:lpstr>5</vt:lpstr>
      <vt:lpstr>6</vt:lpstr>
      <vt:lpstr>7</vt:lpstr>
      <vt:lpstr>8</vt:lpstr>
      <vt:lpstr>9</vt:lpstr>
      <vt:lpstr>10</vt:lpstr>
      <vt:lpstr>11</vt:lpstr>
      <vt:lpstr>12</vt:lpstr>
      <vt:lpstr>13</vt:lpstr>
      <vt:lpstr>14</vt:lpstr>
      <vt:lpstr>15</vt:lpstr>
      <vt:lpstr>15</vt:lpstr>
      <vt:lpstr>مرد توزيع الميلاد</vt:lpstr>
      <vt:lpstr>مرد توزيع الغطاس</vt:lpstr>
      <vt:lpstr>PowerPoint Presentation</vt:lpstr>
      <vt:lpstr>الصليب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(كيهك) الأحد الاول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(كيهك) الأحد الثاني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(كيهك) الأحد الثالث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(كيهك) الأحد الثالث 2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(كيهك) الأحد الرابع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مديح عيد البشارة المجيد (29 من برمهات)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مديح عيد الميلاد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مديح عيد القيامة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مديح 29 من الشهر القبطي (المجد للآب خالقنا)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مديح لصوم نينوى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(الصوم الكبير) الاسبوع الأول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(الصوم الكبير) الاسبوع الثاني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(الصوم الكبير) الاسبوع الثالث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(الصوم الكبير) الاسبوع الرابع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مديح ليوم جمعة ختام الصوم الصوم الصوم يا شعب يسوع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مديح لعشية وباكر أحد الشعانين اليوم تمت الأقوال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مديح أخر لعشية وباكر أحد الشعانين الجالس فوق الشاروبيم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مديح لباكر أحد الشعانين  المجد لله الأوحد 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مديح لأحد الشعانين وعيد الصليب أوصنا يا ابن داود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خميس العهد (ليل العشاء السري)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خميس العهد (إن فادينا دعانا)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خميس العهد ـ أوصنا يا إبن داود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مديح واطس لعشية عيد القيامة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سبع قطع لباكر عيد القيامة المجيد (من نظم القمص فيلوثاؤس) </vt:lpstr>
      <vt:lpstr>القطعة الأولي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القطعة الثانية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القطعة الثالثة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القطعة الرابعة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القطعة الخامسة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القطعة السادسة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القطعة السابعة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مديح لتوزيع عيد القيامة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(الخماسين) الاسبوع الأول - أبدأ باسم الله القدوس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(الخماسين) الاسبوع الثاني - أنا أفتح فمي بمجد الله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(الخماسين) الاسبوع الثالث - المجد يليق والأكرام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(الخماسين) مديح الاحد الرابع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(الخماسين) الاحد السادس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أبادير وإيرائي اخته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الشهيد أبسخيرون القليني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أباكراجون البتانوني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القديسين أباكير ويوحنا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الشهيد أبانوب النهيسي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الأنبا ابرام اسقف الفيوم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الأنبا أبوللو والأنبا أبيب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الشهيد مارجرجس الروماني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القديس لوقا الانجيلي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القديس مارمرقس الرسول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السلام لك يا مريم يا أم الله القدوس  السلام لك يا مريم يا بكر بتول و عروس</vt:lpstr>
      <vt:lpstr>السلام لك يا مريم يا تابوت عهد النعمة  السلام لك يا مريم  يا ثمرة لذيذة طعمة</vt:lpstr>
      <vt:lpstr>السلام لك يا مريم   يا جنه و فردوس  السلام لك يا مريم   حملت الغير محسوس</vt:lpstr>
      <vt:lpstr>السلام لك يا مريم  يا خليلة سليمان  السلام لك يا مريم  يا دواء يبرئ التعبان</vt:lpstr>
      <vt:lpstr>السلام لك يا مريم  يا ذات البتولية  السلام لك يا مريم  يا رجاء المسيحية</vt:lpstr>
      <vt:lpstr>السلام لك يا مريم يا زرع طاهر مبرور  السلام لك يا مريم   يا سالمة من الشرور</vt:lpstr>
      <vt:lpstr>السلام لك يا مريم يا شفيعة فى المؤمنين  السلام لك يا مريم يا صلاحا للخاطئين</vt:lpstr>
      <vt:lpstr>السلام لك يا مريم   يا ضياء فى البرية  السلام لك يا مريم  يا طاهرة و نقية</vt:lpstr>
      <vt:lpstr>السلام لك يا مريم  يا ظاهرة بأجلى بيان  السلام لك يا مريم   يا عروسة للديان</vt:lpstr>
      <vt:lpstr>السلام لك يا مريم  يا غالية و ثمينة  السلام لك يا مريم  يا فاضلة و امينة</vt:lpstr>
      <vt:lpstr>السلام لك يا مريم يا قوية فى الحروب  السلام لك يا مريم   يا كنز الله المرهوب</vt:lpstr>
      <vt:lpstr>السلام لك يا مريم يا لوح العهد الجديد  السلام لك يا مريم   يا معونة لمن يريد</vt:lpstr>
      <vt:lpstr>السلام لك يا مريم  يا نسل طاهر مغبوط  السلام لك يا مريم  يا هيكل نقى مضبوط</vt:lpstr>
      <vt:lpstr>السلام لك يا مريم  يا والدة الاله  السلام لك يا مريم يا لائقة له فى علاه</vt:lpstr>
      <vt:lpstr>السلام لك يا مريم  يا ياقوت غالى الأثمان  السلام لك يا مريم   يا زهرة فى البستان</vt:lpstr>
      <vt:lpstr>تفسير اسمك في أفواه كل المؤمنين  الكل يقولون يا إله العذراء مريم أعنا آجمعين</vt:lpstr>
      <vt:lpstr>PowerPoint Presentation</vt:lpstr>
      <vt:lpstr>PowerPoint Presentation</vt:lpstr>
      <vt:lpstr>PowerPoint Presentation</vt:lpstr>
      <vt:lpstr>مديح للملاك ميخائيل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عند شق الفجر باكر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قام حقا</vt:lpstr>
      <vt:lpstr>PowerPoint Presentation</vt:lpstr>
      <vt:lpstr>PowerPoint Presentation</vt:lpstr>
      <vt:lpstr>PowerPoint Presentation</vt:lpstr>
      <vt:lpstr>نظرت يسوع كشخص غريب ولا تدرى انه شخص الحبيب</vt:lpstr>
      <vt:lpstr>فقالت وهى تبكى   يا سيدي أين ربى وحبيبي أجد</vt:lpstr>
      <vt:lpstr>فقال لها يا مريم أبشري وإذهبى لأخوتى وأخبري</vt:lpstr>
      <vt:lpstr>مريم مضت لرسله الكرام بنداها بشرت يسوع قام</vt:lpstr>
      <vt:lpstr>ويسوع نفسه جاء وسطهم ولهم قد قال سلام لكم</vt:lpstr>
      <vt:lpstr>أراهم يديه أيضاً جنبه ففرحوا حين رأوا شخصه</vt:lpstr>
      <vt:lpstr>هليلويا قد تحقق الخبر هليلويا قام حقاً وأنتصر</vt:lpstr>
      <vt:lpstr>هليلويا لمخلص البشر هليلويا شوكة الموت كسر</vt:lpstr>
      <vt:lpstr>PowerPoint Presentation</vt:lpstr>
      <vt:lpstr>PowerPoint Presentation</vt:lpstr>
      <vt:lpstr>انظروا يديه تأملوا رجليه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يا ربنا مولى السلام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العذراء</vt:lpstr>
      <vt:lpstr>الصليب</vt:lpstr>
      <vt:lpstr>ابادير و إيريني اخته</vt:lpstr>
      <vt:lpstr>أبا اسخيرون القليني</vt:lpstr>
      <vt:lpstr>أباكراجون البتانوني</vt:lpstr>
      <vt:lpstr>أباكير ويوحنا</vt:lpstr>
      <vt:lpstr>لوقا الانجيلي</vt:lpstr>
      <vt:lpstr>مارجرجس الروماني</vt:lpstr>
      <vt:lpstr>مارمرقس الرسول</vt:lpstr>
      <vt:lpstr>مديح الميلاد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الدرة الأرثوذكسية  في  المدائح و التراتيل الكنسية</dc:title>
  <dc:creator>John Wassfy</dc:creator>
  <cp:lastModifiedBy>John Wassfy</cp:lastModifiedBy>
  <cp:revision>337</cp:revision>
  <dcterms:created xsi:type="dcterms:W3CDTF">2024-10-03T19:47:22Z</dcterms:created>
  <dcterms:modified xsi:type="dcterms:W3CDTF">2025-05-11T13:07:05Z</dcterms:modified>
</cp:coreProperties>
</file>